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57" d="100"/>
          <a:sy n="57" d="100"/>
        </p:scale>
        <p:origin x="62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VARIABLES, INPUT &amp; Math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a long one</a:t>
            </a:r>
          </a:p>
        </p:txBody>
      </p:sp>
    </p:spTree>
    <p:extLst>
      <p:ext uri="{BB962C8B-B14F-4D97-AF65-F5344CB8AC3E}">
        <p14:creationId xmlns:p14="http://schemas.microsoft.com/office/powerpoint/2010/main" val="228594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datatype </a:t>
            </a:r>
            <a:r>
              <a:rPr lang="en-US" dirty="0" err="1"/>
              <a:t>variableName</a:t>
            </a:r>
            <a:r>
              <a:rPr lang="en-US" dirty="0"/>
              <a:t> = value;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houseNumber</a:t>
            </a:r>
            <a:r>
              <a:rPr lang="en-US" dirty="0"/>
              <a:t> = 96185</a:t>
            </a:r>
          </a:p>
        </p:txBody>
      </p:sp>
    </p:spTree>
    <p:extLst>
      <p:ext uri="{BB962C8B-B14F-4D97-AF65-F5344CB8AC3E}">
        <p14:creationId xmlns:p14="http://schemas.microsoft.com/office/powerpoint/2010/main" val="8462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constant</a:t>
            </a:r>
            <a:r>
              <a:rPr lang="en-US" dirty="0"/>
              <a:t> variable’s values cannot be changed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 type NAME = value;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 char LETTER26 = ‘z’</a:t>
            </a:r>
          </a:p>
        </p:txBody>
      </p:sp>
    </p:spTree>
    <p:extLst>
      <p:ext uri="{BB962C8B-B14F-4D97-AF65-F5344CB8AC3E}">
        <p14:creationId xmlns:p14="http://schemas.microsoft.com/office/powerpoint/2010/main" val="303998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673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Math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that involve 2 </a:t>
            </a:r>
            <a:r>
              <a:rPr lang="en-US" b="1" dirty="0"/>
              <a:t>operands</a:t>
            </a:r>
          </a:p>
          <a:p>
            <a:r>
              <a:rPr lang="en-US" dirty="0"/>
              <a:t>Operand is a value used in a mathematical operation</a:t>
            </a:r>
          </a:p>
          <a:p>
            <a:r>
              <a:rPr lang="en-US" dirty="0"/>
              <a:t>Result will be data of more complex</a:t>
            </a:r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double / </a:t>
            </a:r>
            <a:r>
              <a:rPr lang="en-US" dirty="0" err="1"/>
              <a:t>int</a:t>
            </a:r>
            <a:r>
              <a:rPr lang="en-US" dirty="0"/>
              <a:t> = double;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/</a:t>
            </a:r>
            <a:r>
              <a:rPr lang="en-US" dirty="0" err="1"/>
              <a:t>int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2010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ints</a:t>
            </a:r>
            <a:r>
              <a:rPr lang="en-US" dirty="0"/>
              <a:t>, decimals values get thrown away or </a:t>
            </a:r>
            <a:r>
              <a:rPr lang="en-US" b="1" dirty="0"/>
              <a:t>truncated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7/3 would be 2 and not 2.333333333333333333333333333333…</a:t>
            </a:r>
          </a:p>
        </p:txBody>
      </p:sp>
    </p:spTree>
    <p:extLst>
      <p:ext uri="{BB962C8B-B14F-4D97-AF65-F5344CB8AC3E}">
        <p14:creationId xmlns:p14="http://schemas.microsoft.com/office/powerpoint/2010/main" val="8116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883120"/>
              </p:ext>
            </p:extLst>
          </p:nvPr>
        </p:nvGraphicFramePr>
        <p:xfrm>
          <a:off x="681038" y="2336799"/>
          <a:ext cx="9613900" cy="2765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2481895976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3133776624"/>
                    </a:ext>
                  </a:extLst>
                </a:gridCol>
              </a:tblGrid>
              <a:tr h="553057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05263"/>
                  </a:ext>
                </a:extLst>
              </a:tr>
              <a:tr h="553057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65565"/>
                  </a:ext>
                </a:extLst>
              </a:tr>
              <a:tr h="553057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90646"/>
                  </a:ext>
                </a:extLst>
              </a:tr>
              <a:tr h="553057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056604"/>
                  </a:ext>
                </a:extLst>
              </a:tr>
              <a:tr h="55305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 – remainder of division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782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00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Are binary operations that change value of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Shortcut Operators </a:t>
            </a:r>
            <a:r>
              <a:rPr lang="en-US" dirty="0"/>
              <a:t>are this type that modify value instead of replacing it</a:t>
            </a:r>
          </a:p>
        </p:txBody>
      </p:sp>
    </p:spTree>
    <p:extLst>
      <p:ext uri="{BB962C8B-B14F-4D97-AF65-F5344CB8AC3E}">
        <p14:creationId xmlns:p14="http://schemas.microsoft.com/office/powerpoint/2010/main" val="1743722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Operations with only one operand </a:t>
            </a:r>
          </a:p>
          <a:p>
            <a:pPr>
              <a:buFontTx/>
              <a:buChar char="-"/>
            </a:pPr>
            <a:r>
              <a:rPr lang="en-US" dirty="0"/>
              <a:t>sign change</a:t>
            </a:r>
          </a:p>
          <a:p>
            <a:pPr marL="0" indent="0">
              <a:buNone/>
            </a:pPr>
            <a:r>
              <a:rPr lang="en-US" dirty="0"/>
              <a:t>+ absolute value</a:t>
            </a:r>
          </a:p>
          <a:p>
            <a:pPr marL="0" indent="0">
              <a:buNone/>
            </a:pPr>
            <a:r>
              <a:rPr lang="en-US" dirty="0"/>
              <a:t>++(pre)	Incrementation</a:t>
            </a:r>
          </a:p>
          <a:p>
            <a:pPr marL="0" indent="0">
              <a:buNone/>
            </a:pPr>
            <a:r>
              <a:rPr lang="en-US" dirty="0"/>
              <a:t>++(post)</a:t>
            </a:r>
          </a:p>
          <a:p>
            <a:pPr marL="0" indent="0">
              <a:buNone/>
            </a:pPr>
            <a:r>
              <a:rPr lang="en-US" dirty="0"/>
              <a:t>-- (pre)	</a:t>
            </a:r>
            <a:r>
              <a:rPr lang="en-US" dirty="0" err="1"/>
              <a:t>Decrementation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--(post)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34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Like PEMDAS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 .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Except not really</a:t>
            </a:r>
          </a:p>
        </p:txBody>
      </p:sp>
    </p:spTree>
    <p:extLst>
      <p:ext uri="{BB962C8B-B14F-4D97-AF65-F5344CB8AC3E}">
        <p14:creationId xmlns:p14="http://schemas.microsoft.com/office/powerpoint/2010/main" val="2171051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treating value as a different 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(desired Type) value</a:t>
            </a:r>
          </a:p>
        </p:txBody>
      </p:sp>
    </p:spTree>
    <p:extLst>
      <p:ext uri="{BB962C8B-B14F-4D97-AF65-F5344CB8AC3E}">
        <p14:creationId xmlns:p14="http://schemas.microsoft.com/office/powerpoint/2010/main" val="346471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70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/>
              <a:t>Characters &amp;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Chars or letters have numeric values</a:t>
            </a:r>
          </a:p>
          <a:p>
            <a:r>
              <a:rPr lang="en-US" dirty="0"/>
              <a:t>Can be accessed by casting to an </a:t>
            </a:r>
            <a:r>
              <a:rPr lang="en-US" dirty="0" err="1"/>
              <a:t>int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/>
              <a:t>‘ ‘ = 32</a:t>
            </a:r>
          </a:p>
          <a:p>
            <a:pPr>
              <a:buFontTx/>
              <a:buChar char="-"/>
            </a:pPr>
            <a:r>
              <a:rPr lang="en-US" dirty="0"/>
              <a:t> ‘A’ = 65</a:t>
            </a:r>
          </a:p>
          <a:p>
            <a:pPr>
              <a:buFontTx/>
              <a:buChar char="-"/>
            </a:pPr>
            <a:r>
              <a:rPr lang="en-US" dirty="0"/>
              <a:t> ‘a’ = 97</a:t>
            </a:r>
          </a:p>
          <a:p>
            <a:pPr>
              <a:buFontTx/>
              <a:buChar char="-"/>
            </a:pPr>
            <a:r>
              <a:rPr lang="en-US" dirty="0"/>
              <a:t> ‘0’ = 48 </a:t>
            </a:r>
          </a:p>
        </p:txBody>
      </p:sp>
    </p:spTree>
    <p:extLst>
      <p:ext uri="{BB962C8B-B14F-4D97-AF65-F5344CB8AC3E}">
        <p14:creationId xmlns:p14="http://schemas.microsoft.com/office/powerpoint/2010/main" val="1668845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to hold text</a:t>
            </a:r>
          </a:p>
          <a:p>
            <a:r>
              <a:rPr lang="en-US" dirty="0"/>
              <a:t>Double spaces</a:t>
            </a:r>
          </a:p>
          <a:p>
            <a:r>
              <a:rPr lang="en-US" dirty="0"/>
              <a:t>String name;</a:t>
            </a:r>
          </a:p>
          <a:p>
            <a:r>
              <a:rPr lang="en-US" dirty="0"/>
              <a:t>name = “text”;</a:t>
            </a:r>
          </a:p>
          <a:p>
            <a:r>
              <a:rPr lang="en-US" dirty="0"/>
              <a:t>name = new String(“text”);</a:t>
            </a:r>
          </a:p>
        </p:txBody>
      </p:sp>
    </p:spTree>
    <p:extLst>
      <p:ext uri="{BB962C8B-B14F-4D97-AF65-F5344CB8AC3E}">
        <p14:creationId xmlns:p14="http://schemas.microsoft.com/office/powerpoint/2010/main" val="3056846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String value is joined to another peace of data</a:t>
            </a:r>
          </a:p>
          <a:p>
            <a:r>
              <a:rPr lang="en-US" dirty="0"/>
              <a:t>Text from both </a:t>
            </a:r>
            <a:r>
              <a:rPr lang="en-US" dirty="0" err="1"/>
              <a:t>opernads</a:t>
            </a:r>
            <a:r>
              <a:rPr lang="en-US" dirty="0"/>
              <a:t>.</a:t>
            </a:r>
          </a:p>
          <a:p>
            <a:r>
              <a:rPr lang="en-US" dirty="0" err="1"/>
              <a:t>int</a:t>
            </a:r>
            <a:r>
              <a:rPr lang="en-US" dirty="0"/>
              <a:t> x=5;</a:t>
            </a:r>
          </a:p>
          <a:p>
            <a:pPr marL="0" indent="0">
              <a:buNone/>
            </a:pPr>
            <a:r>
              <a:rPr lang="en-US" dirty="0"/>
              <a:t>String s = “Bob likes the number ”+x+ “.”;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(s);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Bob likes the number 5.</a:t>
            </a:r>
          </a:p>
        </p:txBody>
      </p:sp>
    </p:spTree>
    <p:extLst>
      <p:ext uri="{BB962C8B-B14F-4D97-AF65-F5344CB8AC3E}">
        <p14:creationId xmlns:p14="http://schemas.microsoft.com/office/powerpoint/2010/main" val="861026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import</a:t>
            </a:r>
            <a:r>
              <a:rPr lang="en-US" sz="1800" dirty="0"/>
              <a:t> file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java.util.Scanner</a:t>
            </a:r>
            <a:r>
              <a:rPr lang="en-US" sz="1800" dirty="0"/>
              <a:t>;</a:t>
            </a:r>
          </a:p>
          <a:p>
            <a:r>
              <a:rPr lang="en-US" sz="1800" dirty="0"/>
              <a:t>Scanner keyboard = new Scanner(System.in);</a:t>
            </a:r>
          </a:p>
          <a:p>
            <a:r>
              <a:rPr lang="en-US" sz="1800" dirty="0" err="1"/>
              <a:t>nextInt</a:t>
            </a:r>
            <a:r>
              <a:rPr lang="en-US" sz="1800" dirty="0"/>
              <a:t>() 	gets </a:t>
            </a:r>
            <a:r>
              <a:rPr lang="en-US" sz="1800" dirty="0" err="1"/>
              <a:t>int</a:t>
            </a:r>
            <a:r>
              <a:rPr lang="en-US" sz="1800" dirty="0"/>
              <a:t> value</a:t>
            </a:r>
          </a:p>
          <a:p>
            <a:r>
              <a:rPr lang="en-US" sz="1800" dirty="0" err="1"/>
              <a:t>nextDouble</a:t>
            </a:r>
            <a:r>
              <a:rPr lang="en-US" sz="1800" dirty="0"/>
              <a:t>()	gets double</a:t>
            </a:r>
          </a:p>
          <a:p>
            <a:r>
              <a:rPr lang="en-US" sz="1800" dirty="0" err="1"/>
              <a:t>nextBoolean</a:t>
            </a:r>
            <a:r>
              <a:rPr lang="en-US" sz="1800" dirty="0"/>
              <a:t>()	gets Boolean</a:t>
            </a:r>
          </a:p>
          <a:p>
            <a:r>
              <a:rPr lang="en-US" sz="1800" dirty="0"/>
              <a:t>next()		returns single word</a:t>
            </a:r>
          </a:p>
          <a:p>
            <a:r>
              <a:rPr lang="en-US" sz="1800" dirty="0" err="1"/>
              <a:t>nextLine</a:t>
            </a:r>
            <a:r>
              <a:rPr lang="en-US" sz="1800" dirty="0"/>
              <a:t>()	returns the whole line of text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9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Scanner keyboard = new Scanner(System.in);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System.out.print</a:t>
            </a:r>
            <a:r>
              <a:rPr lang="en-US" dirty="0"/>
              <a:t>(“Enter your favorite number: ”);</a:t>
            </a:r>
          </a:p>
          <a:p>
            <a:pPr marL="0" indent="0">
              <a:buNone/>
            </a:pP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keyboard.nextInt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// user enters 78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(“Your favorite number is  ” + age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your favorite number: 78</a:t>
            </a:r>
          </a:p>
          <a:p>
            <a:pPr marL="0" indent="0">
              <a:buNone/>
            </a:pPr>
            <a:r>
              <a:rPr lang="en-US" dirty="0"/>
              <a:t>Your favorite number is 78</a:t>
            </a:r>
          </a:p>
        </p:txBody>
      </p:sp>
    </p:spTree>
    <p:extLst>
      <p:ext uri="{BB962C8B-B14F-4D97-AF65-F5344CB8AC3E}">
        <p14:creationId xmlns:p14="http://schemas.microsoft.com/office/powerpoint/2010/main" val="676409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Math class has methods to perform complex operations;</a:t>
            </a:r>
          </a:p>
          <a:p>
            <a:r>
              <a:rPr lang="en-US" dirty="0" err="1"/>
              <a:t>Math.PI</a:t>
            </a:r>
            <a:r>
              <a:rPr lang="en-US" dirty="0"/>
              <a:t>;</a:t>
            </a:r>
          </a:p>
          <a:p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value);</a:t>
            </a:r>
          </a:p>
          <a:p>
            <a:r>
              <a:rPr lang="en-US" dirty="0" err="1"/>
              <a:t>Math.pow</a:t>
            </a:r>
            <a:r>
              <a:rPr lang="en-US" dirty="0"/>
              <a:t>(double base, double exponent);</a:t>
            </a:r>
          </a:p>
          <a:p>
            <a:r>
              <a:rPr lang="en-US" dirty="0" err="1"/>
              <a:t>Math.random</a:t>
            </a:r>
            <a:r>
              <a:rPr lang="en-US" dirty="0"/>
              <a:t>();</a:t>
            </a:r>
          </a:p>
          <a:p>
            <a:r>
              <a:rPr lang="en-US" dirty="0" err="1"/>
              <a:t>Math.sqrt</a:t>
            </a:r>
            <a:r>
              <a:rPr lang="en-US" dirty="0"/>
              <a:t>(double 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double result = </a:t>
            </a:r>
            <a:r>
              <a:rPr lang="en-US" dirty="0" err="1"/>
              <a:t>Math.sqrt</a:t>
            </a:r>
            <a:r>
              <a:rPr lang="en-US" dirty="0"/>
              <a:t>(4.0);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(“The square root of 4.0 is ”+result);</a:t>
            </a:r>
          </a:p>
        </p:txBody>
      </p:sp>
    </p:spTree>
    <p:extLst>
      <p:ext uri="{BB962C8B-B14F-4D97-AF65-F5344CB8AC3E}">
        <p14:creationId xmlns:p14="http://schemas.microsoft.com/office/powerpoint/2010/main" val="272969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Literals and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Literals  - values that can be interpreted in only one way</a:t>
            </a:r>
          </a:p>
          <a:p>
            <a:r>
              <a:rPr lang="en-US" sz="4400" dirty="0"/>
              <a:t>Primitives – built in data type that holds a small amount of data</a:t>
            </a:r>
          </a:p>
        </p:txBody>
      </p:sp>
    </p:spTree>
    <p:extLst>
      <p:ext uri="{BB962C8B-B14F-4D97-AF65-F5344CB8AC3E}">
        <p14:creationId xmlns:p14="http://schemas.microsoft.com/office/powerpoint/2010/main" val="287616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		– 	An integer value 	- 	7209</a:t>
            </a:r>
          </a:p>
          <a:p>
            <a:r>
              <a:rPr lang="en-US" sz="2800" dirty="0"/>
              <a:t>double	-	decimal number	-	3559.15618812</a:t>
            </a:r>
          </a:p>
          <a:p>
            <a:r>
              <a:rPr lang="en-US" sz="2800" dirty="0"/>
              <a:t>char		-	single character	-	‘c’</a:t>
            </a:r>
          </a:p>
          <a:p>
            <a:r>
              <a:rPr lang="en-US" sz="2800" dirty="0" err="1"/>
              <a:t>boolean</a:t>
            </a:r>
            <a:r>
              <a:rPr lang="en-US" sz="2800" dirty="0"/>
              <a:t>	- 	true or false		-	true</a:t>
            </a:r>
          </a:p>
        </p:txBody>
      </p:sp>
    </p:spTree>
    <p:extLst>
      <p:ext uri="{BB962C8B-B14F-4D97-AF65-F5344CB8AC3E}">
        <p14:creationId xmlns:p14="http://schemas.microsoft.com/office/powerpoint/2010/main" val="322910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other data is an Object or class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Objects are complex data types that can store multiple pieces of data and perform actions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6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Containers that hold data while program is running</a:t>
            </a:r>
          </a:p>
        </p:txBody>
      </p:sp>
    </p:spTree>
    <p:extLst>
      <p:ext uri="{BB962C8B-B14F-4D97-AF65-F5344CB8AC3E}">
        <p14:creationId xmlns:p14="http://schemas.microsoft.com/office/powerpoint/2010/main" val="311072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variable is called declaring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dataType</a:t>
            </a:r>
            <a:r>
              <a:rPr lang="en-US" dirty="0"/>
              <a:t> </a:t>
            </a:r>
            <a:r>
              <a:rPr lang="en-US" dirty="0" err="1"/>
              <a:t>variableName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double radius, height;</a:t>
            </a:r>
          </a:p>
        </p:txBody>
      </p:sp>
    </p:spTree>
    <p:extLst>
      <p:ext uri="{BB962C8B-B14F-4D97-AF65-F5344CB8AC3E}">
        <p14:creationId xmlns:p14="http://schemas.microsoft.com/office/powerpoint/2010/main" val="373454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lowercase letter</a:t>
            </a:r>
          </a:p>
          <a:p>
            <a:r>
              <a:rPr lang="en-US" dirty="0"/>
              <a:t>only contain letters, numbers, underscores</a:t>
            </a:r>
          </a:p>
          <a:p>
            <a:r>
              <a:rPr lang="en-US" dirty="0"/>
              <a:t>words should be separated with uppercase first letter or underscore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streetAddress</a:t>
            </a:r>
            <a:r>
              <a:rPr lang="en-US" dirty="0"/>
              <a:t> 	</a:t>
            </a:r>
            <a:r>
              <a:rPr lang="en-US" dirty="0" err="1"/>
              <a:t>street_address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2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giving variable a value</a:t>
            </a:r>
          </a:p>
          <a:p>
            <a:pPr marL="0" indent="0">
              <a:buNone/>
            </a:pPr>
            <a:r>
              <a:rPr lang="en-US" dirty="0"/>
              <a:t>first time given a value is called initialization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variableName</a:t>
            </a:r>
            <a:r>
              <a:rPr lang="en-US" dirty="0"/>
              <a:t> = value;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 = 76;</a:t>
            </a:r>
          </a:p>
        </p:txBody>
      </p:sp>
    </p:spTree>
    <p:extLst>
      <p:ext uri="{BB962C8B-B14F-4D97-AF65-F5344CB8AC3E}">
        <p14:creationId xmlns:p14="http://schemas.microsoft.com/office/powerpoint/2010/main" val="11296752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62</TotalTime>
  <Words>565</Words>
  <Application>Microsoft Office PowerPoint</Application>
  <PresentationFormat>Widescreen</PresentationFormat>
  <Paragraphs>142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Trebuchet MS</vt:lpstr>
      <vt:lpstr>Berlin</vt:lpstr>
      <vt:lpstr>VARIABLES, INPUT &amp; Math</vt:lpstr>
      <vt:lpstr>Data</vt:lpstr>
      <vt:lpstr>Difference between Literals and Primitives</vt:lpstr>
      <vt:lpstr>Different types of primitives</vt:lpstr>
      <vt:lpstr>Objects</vt:lpstr>
      <vt:lpstr>Variables</vt:lpstr>
      <vt:lpstr>Declaring a variable</vt:lpstr>
      <vt:lpstr>Rules</vt:lpstr>
      <vt:lpstr>Assigning</vt:lpstr>
      <vt:lpstr>PowerPoint Presentation</vt:lpstr>
      <vt:lpstr>Constant</vt:lpstr>
      <vt:lpstr>Math</vt:lpstr>
      <vt:lpstr>Binary Math Operations</vt:lpstr>
      <vt:lpstr>Truncation</vt:lpstr>
      <vt:lpstr>PowerPoint Presentation</vt:lpstr>
      <vt:lpstr>Assignment Operators</vt:lpstr>
      <vt:lpstr>Unary Operations</vt:lpstr>
      <vt:lpstr>Operator Precedence</vt:lpstr>
      <vt:lpstr>Casting</vt:lpstr>
      <vt:lpstr>Characters &amp; Numbers</vt:lpstr>
      <vt:lpstr>String</vt:lpstr>
      <vt:lpstr>Concatenation</vt:lpstr>
      <vt:lpstr>Scanner </vt:lpstr>
      <vt:lpstr>Example</vt:lpstr>
      <vt:lpstr>Math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INPUT &amp; Math</dc:title>
  <dc:creator>Akshat Jain</dc:creator>
  <cp:lastModifiedBy>Akshat Jain</cp:lastModifiedBy>
  <cp:revision>8</cp:revision>
  <dcterms:created xsi:type="dcterms:W3CDTF">2017-05-13T14:02:26Z</dcterms:created>
  <dcterms:modified xsi:type="dcterms:W3CDTF">2017-05-24T03:34:01Z</dcterms:modified>
</cp:coreProperties>
</file>