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44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93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1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8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24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6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0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0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72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EF78E3-FDA3-4D28-AAA2-0B81F349A39D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4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33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8A65-AE0A-413C-8AF2-B138E1FD2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B45C-080E-4774-A1B0-FD8CE9D56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C3DF-B61D-4ED8-9FCE-CF29C9DA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B3B8-BB2C-47AD-94B9-1F9C9BEA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be placed immediately after an if or else if statement. </a:t>
            </a:r>
          </a:p>
          <a:p>
            <a:r>
              <a:rPr lang="en-US" dirty="0"/>
              <a:t>Only get evaluated when if/else if’s before it are false</a:t>
            </a:r>
          </a:p>
        </p:txBody>
      </p:sp>
    </p:spTree>
    <p:extLst>
      <p:ext uri="{BB962C8B-B14F-4D97-AF65-F5344CB8AC3E}">
        <p14:creationId xmlns:p14="http://schemas.microsoft.com/office/powerpoint/2010/main" val="126473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ECF8-7414-4AC5-9A37-673FA227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D71E-BAD1-46A4-94F9-BBEE09FE6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be placed after if or else if statement</a:t>
            </a:r>
          </a:p>
          <a:p>
            <a:r>
              <a:rPr lang="en-US" dirty="0"/>
              <a:t>Runs when the if/else if before it had false conditions</a:t>
            </a:r>
          </a:p>
        </p:txBody>
      </p:sp>
    </p:spTree>
    <p:extLst>
      <p:ext uri="{BB962C8B-B14F-4D97-AF65-F5344CB8AC3E}">
        <p14:creationId xmlns:p14="http://schemas.microsoft.com/office/powerpoint/2010/main" val="34294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C76D-C67D-46BC-AAAA-32B2928F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selection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3A17-7564-4466-9D46-7C6743C0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occurrence of selection statements being placed inside of one another</a:t>
            </a:r>
          </a:p>
          <a:p>
            <a:r>
              <a:rPr lang="en-US" dirty="0"/>
              <a:t>Doing so is called nesting</a:t>
            </a:r>
          </a:p>
        </p:txBody>
      </p:sp>
    </p:spTree>
    <p:extLst>
      <p:ext uri="{BB962C8B-B14F-4D97-AF65-F5344CB8AC3E}">
        <p14:creationId xmlns:p14="http://schemas.microsoft.com/office/powerpoint/2010/main" val="220272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6E78-13DE-4E66-8999-2873FB56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Yoda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C490-FF9B-417B-9492-84899CA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for listing variable to the right instead of the left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if(x==5)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9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1C0E-D3DB-417E-B035-4B50AAD0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54A0-EC05-4B18-BD59-80D762F1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824" y="2044307"/>
            <a:ext cx="10592784" cy="41707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Defines where variable exist</a:t>
            </a:r>
          </a:p>
          <a:p>
            <a:r>
              <a:rPr lang="en-US" dirty="0"/>
              <a:t>Only exists below its declaration and in the curly braces of its creation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x=2;</a:t>
            </a:r>
          </a:p>
          <a:p>
            <a:pPr marL="0" indent="0">
              <a:buNone/>
            </a:pPr>
            <a:r>
              <a:rPr lang="en-US" dirty="0"/>
              <a:t>if(x&lt;2){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y=2;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y=4;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7698-13AE-48D0-992B-07A17C23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6E1D-AED1-4A9A-A960-EC179C8D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will cover how to make random numbers</a:t>
            </a:r>
          </a:p>
          <a:p>
            <a:r>
              <a:rPr lang="en-US" dirty="0" err="1"/>
              <a:t>Math.random</a:t>
            </a:r>
            <a:r>
              <a:rPr lang="en-US" dirty="0"/>
              <a:t>()*</a:t>
            </a:r>
            <a:r>
              <a:rPr lang="en-US" dirty="0" err="1"/>
              <a:t>numberOfValues</a:t>
            </a:r>
            <a:r>
              <a:rPr lang="en-US" dirty="0"/>
              <a:t> + </a:t>
            </a:r>
            <a:r>
              <a:rPr lang="en-US" dirty="0" err="1"/>
              <a:t>lowestValue</a:t>
            </a:r>
            <a:endParaRPr lang="en-US" dirty="0"/>
          </a:p>
          <a:p>
            <a:r>
              <a:rPr lang="en-US" dirty="0"/>
              <a:t>a random </a:t>
            </a:r>
            <a:r>
              <a:rPr lang="en-US" dirty="0" err="1"/>
              <a:t>int</a:t>
            </a:r>
            <a:r>
              <a:rPr lang="en-US" dirty="0"/>
              <a:t> number can be made </a:t>
            </a:r>
            <a:r>
              <a:rPr lang="en-US"/>
              <a:t>by casting</a:t>
            </a:r>
          </a:p>
        </p:txBody>
      </p:sp>
    </p:spTree>
    <p:extLst>
      <p:ext uri="{BB962C8B-B14F-4D97-AF65-F5344CB8AC3E}">
        <p14:creationId xmlns:p14="http://schemas.microsoft.com/office/powerpoint/2010/main" val="360944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3906-3183-440F-8766-03241FE8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26AE-167C-439A-AC31-16DEAC83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Operators used to compare two values</a:t>
            </a:r>
          </a:p>
          <a:p>
            <a:r>
              <a:rPr lang="en-US" dirty="0"/>
              <a:t>Result in a Boolean value</a:t>
            </a:r>
          </a:p>
          <a:p>
            <a:r>
              <a:rPr lang="en-US" dirty="0"/>
              <a:t>&lt;</a:t>
            </a:r>
          </a:p>
          <a:p>
            <a:r>
              <a:rPr lang="en-US" dirty="0"/>
              <a:t>&gt;</a:t>
            </a:r>
          </a:p>
          <a:p>
            <a:r>
              <a:rPr lang="en-US" dirty="0"/>
              <a:t>&lt;=</a:t>
            </a:r>
          </a:p>
          <a:p>
            <a:r>
              <a:rPr lang="en-US" dirty="0"/>
              <a:t>&gt;=</a:t>
            </a:r>
          </a:p>
          <a:p>
            <a:r>
              <a:rPr lang="en-US" dirty="0"/>
              <a:t>==</a:t>
            </a:r>
          </a:p>
          <a:p>
            <a:r>
              <a:rPr lang="en-US" dirty="0"/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val="213211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6579-3057-4FA4-B35B-71509E02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6481-4E41-48ED-9CA1-FF8ACA333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use comparison operators</a:t>
            </a:r>
          </a:p>
          <a:p>
            <a:r>
              <a:rPr lang="en-US" dirty="0"/>
              <a:t>equals(Object o)</a:t>
            </a:r>
          </a:p>
          <a:p>
            <a:r>
              <a:rPr lang="en-US" dirty="0" err="1"/>
              <a:t>compareTo</a:t>
            </a:r>
            <a:r>
              <a:rPr lang="en-US" dirty="0"/>
              <a:t>(Object o)</a:t>
            </a:r>
          </a:p>
          <a:p>
            <a:pPr lvl="1"/>
            <a:r>
              <a:rPr lang="en-US" dirty="0"/>
              <a:t>Returns 0 if same, negative if o is bigger and positive if o is smaller </a:t>
            </a:r>
          </a:p>
        </p:txBody>
      </p:sp>
    </p:spTree>
    <p:extLst>
      <p:ext uri="{BB962C8B-B14F-4D97-AF65-F5344CB8AC3E}">
        <p14:creationId xmlns:p14="http://schemas.microsoft.com/office/powerpoint/2010/main" val="397189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59C5-7F46-4502-9D55-6184322B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Conjunction Operators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4D8D-83F5-41D9-B6E4-0F67DE28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that combine two Boolean values and produce a Boolean result</a:t>
            </a:r>
          </a:p>
          <a:p>
            <a:r>
              <a:rPr lang="en-US" dirty="0"/>
              <a:t>OR</a:t>
            </a:r>
          </a:p>
          <a:p>
            <a:pPr lvl="1"/>
            <a:r>
              <a:rPr lang="en-US" dirty="0"/>
              <a:t>Produces true when at least one is true </a:t>
            </a:r>
          </a:p>
          <a:p>
            <a:pPr lvl="1"/>
            <a:r>
              <a:rPr lang="en-US" dirty="0"/>
              <a:t>||</a:t>
            </a:r>
          </a:p>
          <a:p>
            <a:r>
              <a:rPr lang="en-US" dirty="0"/>
              <a:t>AND</a:t>
            </a:r>
          </a:p>
          <a:p>
            <a:pPr lvl="1"/>
            <a:r>
              <a:rPr lang="en-US" dirty="0"/>
              <a:t>Produces a true value when both is false</a:t>
            </a:r>
          </a:p>
          <a:p>
            <a:pPr lvl="1"/>
            <a:r>
              <a:rPr lang="en-US" dirty="0"/>
              <a:t>&amp;&amp;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6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46A7-6D94-4C2A-B1E4-89C3E1A1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E65B-6C25-4199-8AB2-06ADC39C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not evaluating the operand to the right in a conjunction</a:t>
            </a:r>
          </a:p>
        </p:txBody>
      </p:sp>
    </p:spTree>
    <p:extLst>
      <p:ext uri="{BB962C8B-B14F-4D97-AF65-F5344CB8AC3E}">
        <p14:creationId xmlns:p14="http://schemas.microsoft.com/office/powerpoint/2010/main" val="77303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B74B-ECFD-4DE0-974E-FAC75B2D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A8AA4-2FDC-4796-BCEF-FD4DFF2F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Exclamation symbol used</a:t>
            </a:r>
          </a:p>
          <a:p>
            <a:r>
              <a:rPr lang="en-US" dirty="0"/>
              <a:t>Negated Boolean value</a:t>
            </a:r>
          </a:p>
          <a:p>
            <a:r>
              <a:rPr lang="en-US" dirty="0"/>
              <a:t>Result becomes its opposite</a:t>
            </a:r>
          </a:p>
        </p:txBody>
      </p:sp>
    </p:spTree>
    <p:extLst>
      <p:ext uri="{BB962C8B-B14F-4D97-AF65-F5344CB8AC3E}">
        <p14:creationId xmlns:p14="http://schemas.microsoft.com/office/powerpoint/2010/main" val="244768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9E94-5A63-4F7E-A9F1-65B5A0C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7AD6-9A7D-4F57-AEB4-C5EA483E5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Distribute the NOT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effected comparison operators to their opposite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effected conjunctions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ANDs to 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ORs to ANDs</a:t>
            </a:r>
          </a:p>
          <a:p>
            <a:pPr marL="457200" lvl="1" indent="0">
              <a:buNone/>
            </a:pPr>
            <a:r>
              <a:rPr lang="en-US" dirty="0"/>
              <a:t>!x&lt;3&amp;&amp;y&gt;5</a:t>
            </a:r>
          </a:p>
          <a:p>
            <a:pPr marL="457200" lvl="1" indent="0">
              <a:buNone/>
            </a:pPr>
            <a:r>
              <a:rPr lang="en-US" dirty="0"/>
              <a:t>!(!z==7||x++&lt;=19)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6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25B0-7C75-4D26-BDAF-31C75D5F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6872-C279-4C03-8EA9-9F30AFCF9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whether to run code or not</a:t>
            </a:r>
          </a:p>
          <a:p>
            <a:r>
              <a:rPr lang="en-US" dirty="0"/>
              <a:t>Refer to a Boolean expression</a:t>
            </a:r>
          </a:p>
        </p:txBody>
      </p:sp>
    </p:spTree>
    <p:extLst>
      <p:ext uri="{BB962C8B-B14F-4D97-AF65-F5344CB8AC3E}">
        <p14:creationId xmlns:p14="http://schemas.microsoft.com/office/powerpoint/2010/main" val="178786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4D9F-993B-4579-B58B-3D8F839E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B3B16-2C64-4E85-928B-E5B01D94D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code inside it when condition is true and skips code when condition is false</a:t>
            </a:r>
          </a:p>
          <a:p>
            <a:pPr marL="0" indent="0">
              <a:buNone/>
            </a:pPr>
            <a:r>
              <a:rPr lang="en-US" dirty="0"/>
              <a:t>if(condition)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//code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4804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329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IF statements</vt:lpstr>
      <vt:lpstr>Comparison Operators </vt:lpstr>
      <vt:lpstr>Comparing objects</vt:lpstr>
      <vt:lpstr>Conjunction Operators </vt:lpstr>
      <vt:lpstr>Short Circuit</vt:lpstr>
      <vt:lpstr>NOt</vt:lpstr>
      <vt:lpstr>DE Morgan’s law</vt:lpstr>
      <vt:lpstr>Selection Statements </vt:lpstr>
      <vt:lpstr>IF statements</vt:lpstr>
      <vt:lpstr>Else if</vt:lpstr>
      <vt:lpstr>else</vt:lpstr>
      <vt:lpstr>Nested selection statements</vt:lpstr>
      <vt:lpstr>Yoda notation</vt:lpstr>
      <vt:lpstr>Scope</vt:lpstr>
      <vt:lpstr>Random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statements</dc:title>
  <dc:creator>Akshat Jain</dc:creator>
  <cp:lastModifiedBy>Akshat Jain</cp:lastModifiedBy>
  <cp:revision>3</cp:revision>
  <dcterms:created xsi:type="dcterms:W3CDTF">2017-06-03T14:23:51Z</dcterms:created>
  <dcterms:modified xsi:type="dcterms:W3CDTF">2017-06-03T14:47:24Z</dcterms:modified>
</cp:coreProperties>
</file>