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7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11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2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6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95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1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0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1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1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8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C94A-F963-4519-A820-5285AC448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DBA1E-9D59-4B35-A35B-2F0B1169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r>
              <a:rPr lang="en-US"/>
              <a:t>Reusable code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ED7A-CADD-474D-8EA3-01F57B5C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3466"/>
            <a:ext cx="3418784" cy="430847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EDC-519F-42C5-AD1E-3BE9616912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54919" y="1274762"/>
            <a:ext cx="6623305" cy="430847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Group of code that can be called to perform a task</a:t>
            </a:r>
          </a:p>
          <a:p>
            <a:r>
              <a:rPr lang="en-US" sz="2400" dirty="0"/>
              <a:t>Usually called to complete tasks that you need to complete many times</a:t>
            </a:r>
          </a:p>
          <a:p>
            <a:r>
              <a:rPr lang="en-US" sz="2400" dirty="0"/>
              <a:t>Two Benefits</a:t>
            </a:r>
          </a:p>
          <a:p>
            <a:pPr lvl="1"/>
            <a:r>
              <a:rPr lang="en-US" sz="2400" dirty="0"/>
              <a:t>Readability – Makes code easier to read. Name of the method will tell you what it does without need to analyze the code.</a:t>
            </a:r>
          </a:p>
          <a:p>
            <a:pPr lvl="1"/>
            <a:r>
              <a:rPr lang="en-US" sz="2400" dirty="0"/>
              <a:t>Maintainability – code for a task is in one place, rather than being rewritten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53056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65F4-331D-4D72-BBCC-652FA319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>
            <a:normAutofit/>
          </a:bodyPr>
          <a:lstStyle/>
          <a:p>
            <a:r>
              <a:rPr lang="en-US" sz="4400"/>
              <a:t>Necessary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4219-B0FD-4B7D-9CC5-358373101F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9355" y="3687799"/>
            <a:ext cx="8433113" cy="3840760"/>
          </a:xfrm>
        </p:spPr>
        <p:txBody>
          <a:bodyPr anchor="ctr">
            <a:normAutofit/>
          </a:bodyPr>
          <a:lstStyle/>
          <a:p>
            <a:r>
              <a:rPr lang="en-US" dirty="0"/>
              <a:t>Return type – the type of data the method gives back</a:t>
            </a:r>
          </a:p>
          <a:p>
            <a:pPr lvl="1"/>
            <a:r>
              <a:rPr lang="en-US" dirty="0"/>
              <a:t>Void is a return type that doesn’t return anything</a:t>
            </a:r>
          </a:p>
          <a:p>
            <a:r>
              <a:rPr lang="en-US" dirty="0"/>
              <a:t>Method name – Name that </a:t>
            </a:r>
            <a:r>
              <a:rPr lang="en-US" cap="none" dirty="0"/>
              <a:t>DESCRIBES </a:t>
            </a:r>
            <a:r>
              <a:rPr lang="en-US" dirty="0"/>
              <a:t>what method does</a:t>
            </a:r>
          </a:p>
          <a:p>
            <a:r>
              <a:rPr lang="en-US" dirty="0"/>
              <a:t>Parameters – data the method needs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cap="none" dirty="0">
                <a:cs typeface="Arial" panose="020B0604020202020204" pitchFamily="34" charset="0"/>
              </a:rPr>
              <a:t>public static </a:t>
            </a:r>
            <a:r>
              <a:rPr lang="en-US" cap="none" dirty="0" err="1">
                <a:cs typeface="Arial" panose="020B0604020202020204" pitchFamily="34" charset="0"/>
              </a:rPr>
              <a:t>returnType</a:t>
            </a:r>
            <a:r>
              <a:rPr lang="en-US" cap="none" dirty="0">
                <a:cs typeface="Arial" panose="020B0604020202020204" pitchFamily="34" charset="0"/>
              </a:rPr>
              <a:t> </a:t>
            </a:r>
            <a:r>
              <a:rPr lang="en-US" cap="none" dirty="0" err="1">
                <a:cs typeface="Arial" panose="020B0604020202020204" pitchFamily="34" charset="0"/>
              </a:rPr>
              <a:t>methodName</a:t>
            </a:r>
            <a:r>
              <a:rPr lang="en-US" cap="none" dirty="0">
                <a:cs typeface="Arial" panose="020B0604020202020204" pitchFamily="34" charset="0"/>
              </a:rPr>
              <a:t>(parameters){</a:t>
            </a:r>
          </a:p>
          <a:p>
            <a:pPr marL="0" indent="0">
              <a:buNone/>
            </a:pPr>
            <a:r>
              <a:rPr lang="en-US" cap="none" dirty="0">
                <a:cs typeface="Arial" panose="020B0604020202020204" pitchFamily="34" charset="0"/>
              </a:rPr>
              <a:t>	//code</a:t>
            </a:r>
          </a:p>
          <a:p>
            <a:pPr marL="0" indent="0">
              <a:buNone/>
            </a:pPr>
            <a:r>
              <a:rPr lang="en-US" cap="none" dirty="0"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1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CBF3-9112-43A6-80CF-133ED813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DB60-151B-4C69-AC0F-1E1B7C3C4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call a method, use its name and send the values for each of the parameters in order.</a:t>
            </a:r>
          </a:p>
          <a:p>
            <a:r>
              <a:rPr lang="en-US" dirty="0"/>
              <a:t>if the return type is not void, set it equal to a variable that corresponds with the return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cap="none" dirty="0" err="1"/>
              <a:t>methodName</a:t>
            </a:r>
            <a:r>
              <a:rPr lang="en-US" cap="none" dirty="0"/>
              <a:t>(</a:t>
            </a:r>
            <a:r>
              <a:rPr lang="en-US" cap="none" dirty="0" err="1"/>
              <a:t>paramters</a:t>
            </a:r>
            <a:r>
              <a:rPr lang="en-US" cap="non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683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A7A3-5453-4F8C-A153-3A383A01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2434-2F7F-4AE5-8911-6FBD514FCF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27012"/>
            <a:ext cx="10363826" cy="51309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public class Main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public static void main(String[] </a:t>
            </a:r>
            <a:r>
              <a:rPr lang="en-US" cap="none" dirty="0" err="1"/>
              <a:t>args</a:t>
            </a:r>
            <a:r>
              <a:rPr lang="en-US" cap="none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	double x=5;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	double y=4;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	double result = subtract(</a:t>
            </a:r>
            <a:r>
              <a:rPr lang="en-US" cap="none" dirty="0" err="1"/>
              <a:t>x,y</a:t>
            </a:r>
            <a:r>
              <a:rPr lang="en-US" cap="none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	</a:t>
            </a:r>
            <a:r>
              <a:rPr lang="en-US" cap="none" dirty="0" err="1"/>
              <a:t>System.out.println</a:t>
            </a:r>
            <a:r>
              <a:rPr lang="en-US" cap="none" dirty="0"/>
              <a:t>(x+“ minus ”+y +“ is ”+result);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public static double subtract(double x, double 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	double result = x-y;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	return result;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41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D696-DB12-42DB-BC4F-1FDF4B65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value and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7593-129B-4AC2-9C96-5D2F4302B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49503"/>
          </a:xfrm>
        </p:spPr>
        <p:txBody>
          <a:bodyPr>
            <a:normAutofit/>
          </a:bodyPr>
          <a:lstStyle/>
          <a:p>
            <a:r>
              <a:rPr lang="en-US" sz="2400" dirty="0"/>
              <a:t>by value:</a:t>
            </a:r>
          </a:p>
          <a:p>
            <a:pPr lvl="2"/>
            <a:r>
              <a:rPr lang="en-US" sz="2000" dirty="0"/>
              <a:t>primitive types are sent to method by value. this means that copes of the values are received by the method. when a copy is changed it will have no effect on the original value.</a:t>
            </a:r>
            <a:endParaRPr lang="en-US" sz="1800" dirty="0"/>
          </a:p>
          <a:p>
            <a:r>
              <a:rPr lang="en-US" sz="2400" dirty="0"/>
              <a:t>By reference:</a:t>
            </a:r>
          </a:p>
          <a:p>
            <a:pPr lvl="1"/>
            <a:r>
              <a:rPr lang="en-US" sz="2000" dirty="0"/>
              <a:t>Objects and arrays are passed by reference. Passed by memory addresses. when this is changed in the method, it will change the original value.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99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6F0E-5289-47E4-8477-D91E783A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1323-8CD2-4D30-9BC2-75815DF819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When two or more methods have same name but different parameters. </a:t>
            </a:r>
          </a:p>
          <a:p>
            <a:r>
              <a:rPr lang="en-US" sz="3200" cap="none" dirty="0"/>
              <a:t>Perform different functions</a:t>
            </a:r>
          </a:p>
          <a:p>
            <a:r>
              <a:rPr lang="en-US" sz="3200" cap="none" dirty="0"/>
              <a:t>Can have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11461781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281</TotalTime>
  <Words>266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Methods</vt:lpstr>
      <vt:lpstr>Definition</vt:lpstr>
      <vt:lpstr>Necessary parts</vt:lpstr>
      <vt:lpstr>Calling a method</vt:lpstr>
      <vt:lpstr>Example</vt:lpstr>
      <vt:lpstr>By value and by reference</vt:lpstr>
      <vt:lpstr>Method 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Akshat Jain</dc:creator>
  <cp:lastModifiedBy>Akshat Jain</cp:lastModifiedBy>
  <cp:revision>8</cp:revision>
  <dcterms:created xsi:type="dcterms:W3CDTF">2017-06-02T20:13:55Z</dcterms:created>
  <dcterms:modified xsi:type="dcterms:W3CDTF">2018-07-08T16:08:04Z</dcterms:modified>
</cp:coreProperties>
</file>