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54" d="100"/>
          <a:sy n="54" d="100"/>
        </p:scale>
        <p:origin x="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A8F3-2475-41C7-AA6E-3EC53DCA0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Repetition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6D534-1B85-41EA-90D7-4ECD953AA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write code segments that repeat</a:t>
            </a:r>
          </a:p>
        </p:txBody>
      </p:sp>
    </p:spTree>
    <p:extLst>
      <p:ext uri="{BB962C8B-B14F-4D97-AF65-F5344CB8AC3E}">
        <p14:creationId xmlns:p14="http://schemas.microsoft.com/office/powerpoint/2010/main" val="62088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E08-BB40-416C-B5F5-F2384DAF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2C2A-D9B8-46C9-A2C3-A2EEE122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designed to run its code a set number of times</a:t>
            </a:r>
          </a:p>
          <a:p>
            <a:r>
              <a:rPr lang="en-US" sz="3200" dirty="0"/>
              <a:t>Parts </a:t>
            </a:r>
          </a:p>
          <a:p>
            <a:pPr lvl="1"/>
            <a:r>
              <a:rPr lang="en-US" sz="2800" dirty="0"/>
              <a:t>initialization – Sets value for a counter</a:t>
            </a:r>
          </a:p>
          <a:p>
            <a:pPr lvl="1"/>
            <a:r>
              <a:rPr lang="en-US" sz="2800" dirty="0"/>
              <a:t>condition- Boolean expression  to determine if code will run</a:t>
            </a:r>
          </a:p>
          <a:p>
            <a:pPr lvl="1"/>
            <a:r>
              <a:rPr lang="en-US" sz="2800" dirty="0"/>
              <a:t>variable change- Changes the value of counter</a:t>
            </a:r>
          </a:p>
        </p:txBody>
      </p:sp>
    </p:spTree>
    <p:extLst>
      <p:ext uri="{BB962C8B-B14F-4D97-AF65-F5344CB8AC3E}">
        <p14:creationId xmlns:p14="http://schemas.microsoft.com/office/powerpoint/2010/main" val="170306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37BD-5B18-4544-9F29-65A8432E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0F54-053D-47EA-91C7-E22BC61F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for(</a:t>
            </a:r>
            <a:r>
              <a:rPr lang="en-US" sz="2800" u="sng" dirty="0"/>
              <a:t>initialization</a:t>
            </a:r>
            <a:r>
              <a:rPr lang="en-US" sz="2800" dirty="0"/>
              <a:t>; </a:t>
            </a:r>
            <a:r>
              <a:rPr lang="en-US" sz="2800" u="sng" dirty="0"/>
              <a:t>condition</a:t>
            </a:r>
            <a:r>
              <a:rPr lang="en-US" sz="2800" dirty="0"/>
              <a:t>; </a:t>
            </a:r>
            <a:r>
              <a:rPr lang="en-US" sz="2800" u="sng" dirty="0"/>
              <a:t>variable change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	//code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867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0A63-1A18-4133-B787-06BB4DC3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99A0-489D-4C5F-B07F-F0820B74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can be used in a repetition to stop the current iteration and exit loop</a:t>
            </a:r>
          </a:p>
          <a:p>
            <a:r>
              <a:rPr lang="en-US" sz="2800" dirty="0"/>
              <a:t>when break is reached, the code remaining is skipped and loop does not run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break;</a:t>
            </a:r>
          </a:p>
        </p:txBody>
      </p:sp>
    </p:spTree>
    <p:extLst>
      <p:ext uri="{BB962C8B-B14F-4D97-AF65-F5344CB8AC3E}">
        <p14:creationId xmlns:p14="http://schemas.microsoft.com/office/powerpoint/2010/main" val="177318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9B30-44FD-4986-8E20-715A98DA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05B8-9AE7-425F-8CBB-41D3C143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be used to stop current iteration</a:t>
            </a:r>
          </a:p>
          <a:p>
            <a:r>
              <a:rPr lang="en-US" sz="2800" dirty="0"/>
              <a:t>skips the rest of the code</a:t>
            </a:r>
          </a:p>
          <a:p>
            <a:r>
              <a:rPr lang="en-US" sz="2800" dirty="0"/>
              <a:t>checks to see if code can run again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continue;</a:t>
            </a:r>
          </a:p>
        </p:txBody>
      </p:sp>
    </p:spTree>
    <p:extLst>
      <p:ext uri="{BB962C8B-B14F-4D97-AF65-F5344CB8AC3E}">
        <p14:creationId xmlns:p14="http://schemas.microsoft.com/office/powerpoint/2010/main" val="267231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F11F-CFC1-4C88-86BF-D0961AEA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0D9FF-32DC-4505-8B4A-9E3893E0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784" y="1978230"/>
            <a:ext cx="9905998" cy="3124201"/>
          </a:xfrm>
        </p:spPr>
        <p:txBody>
          <a:bodyPr>
            <a:normAutofit/>
          </a:bodyPr>
          <a:lstStyle/>
          <a:p>
            <a:r>
              <a:rPr lang="en-US" sz="3200" dirty="0"/>
              <a:t>Statements that repeat a group of code while the condition is true</a:t>
            </a:r>
          </a:p>
          <a:p>
            <a:r>
              <a:rPr lang="en-US" sz="3200" dirty="0"/>
              <a:t>Also known as loops</a:t>
            </a:r>
          </a:p>
        </p:txBody>
      </p:sp>
    </p:spTree>
    <p:extLst>
      <p:ext uri="{BB962C8B-B14F-4D97-AF65-F5344CB8AC3E}">
        <p14:creationId xmlns:p14="http://schemas.microsoft.com/office/powerpoint/2010/main" val="277675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0C38-FA6C-415F-9142-2E1AA4C1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BA4C6-9FC9-4B98-8E5A-7D574A5A4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0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6231-7F6D-4FDB-9683-3C0EC6AF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6F16-FB89-4616-9CEA-57951FD7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runs code when condition is true and skips when condition is false</a:t>
            </a:r>
          </a:p>
          <a:p>
            <a:r>
              <a:rPr lang="en-US" sz="2400" dirty="0"/>
              <a:t>Recheck the condition and run code again</a:t>
            </a:r>
          </a:p>
          <a:p>
            <a:r>
              <a:rPr lang="en-US" sz="2400" dirty="0"/>
              <a:t>Times code will run</a:t>
            </a:r>
          </a:p>
          <a:p>
            <a:pPr lvl="1"/>
            <a:r>
              <a:rPr lang="en-US" sz="2200" dirty="0"/>
              <a:t>minimum: 0</a:t>
            </a:r>
          </a:p>
          <a:p>
            <a:pPr lvl="1"/>
            <a:r>
              <a:rPr lang="en-US" sz="2200" dirty="0"/>
              <a:t>maximum: infinity</a:t>
            </a:r>
          </a:p>
        </p:txBody>
      </p:sp>
    </p:spTree>
    <p:extLst>
      <p:ext uri="{BB962C8B-B14F-4D97-AF65-F5344CB8AC3E}">
        <p14:creationId xmlns:p14="http://schemas.microsoft.com/office/powerpoint/2010/main" val="365257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BE85-D1C3-48C5-9F9B-877CDC1E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90CC-AED3-4ADD-9A80-C8C095D4D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while(</a:t>
            </a: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//code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673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14D0-80F5-4658-87E8-79FB55C5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012E1-BDFA-4F9D-B6DF-EBBBFA049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1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9B06-A003-4517-929D-9B2AD4DD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7CB7-0F68-4C31-8DF5-EFE27C843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runs code inside it once then continue to run code until condition is false</a:t>
            </a:r>
          </a:p>
          <a:p>
            <a:r>
              <a:rPr lang="en-US" sz="2800" dirty="0"/>
              <a:t>Times code will run</a:t>
            </a:r>
          </a:p>
          <a:p>
            <a:pPr lvl="1"/>
            <a:r>
              <a:rPr lang="en-US" sz="2400" dirty="0"/>
              <a:t>minimum: 1</a:t>
            </a:r>
          </a:p>
          <a:p>
            <a:pPr lvl="1"/>
            <a:r>
              <a:rPr lang="en-US" sz="2400" dirty="0"/>
              <a:t>maximum: infinity</a:t>
            </a:r>
          </a:p>
        </p:txBody>
      </p:sp>
    </p:spTree>
    <p:extLst>
      <p:ext uri="{BB962C8B-B14F-4D97-AF65-F5344CB8AC3E}">
        <p14:creationId xmlns:p14="http://schemas.microsoft.com/office/powerpoint/2010/main" val="388399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FB15-8B1C-4A3D-AAFE-B2BB961D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9540B-229A-40EF-B9EE-F2A6C9C4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//code</a:t>
            </a:r>
          </a:p>
          <a:p>
            <a:pPr marL="0" indent="0">
              <a:buNone/>
            </a:pPr>
            <a:r>
              <a:rPr lang="en-US" dirty="0"/>
              <a:t>}while(</a:t>
            </a:r>
            <a:r>
              <a:rPr lang="en-US" u="sng" dirty="0"/>
              <a:t>condition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185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5C38-89D6-4F32-BCB1-87DF34FA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FA88-3D8A-427A-8FD3-00BD49A4A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61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34</TotalTime>
  <Words>198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Repetition statements</vt:lpstr>
      <vt:lpstr>Repetition statements</vt:lpstr>
      <vt:lpstr>WHIle loops</vt:lpstr>
      <vt:lpstr>Definition</vt:lpstr>
      <vt:lpstr>format</vt:lpstr>
      <vt:lpstr>Do-while</vt:lpstr>
      <vt:lpstr>Definition</vt:lpstr>
      <vt:lpstr>Format</vt:lpstr>
      <vt:lpstr>For statements</vt:lpstr>
      <vt:lpstr>Definition</vt:lpstr>
      <vt:lpstr>Format</vt:lpstr>
      <vt:lpstr>Break</vt:lpstr>
      <vt:lpstr>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statements</dc:title>
  <dc:creator>Akshat Jain</dc:creator>
  <cp:lastModifiedBy>Akshat Jain</cp:lastModifiedBy>
  <cp:revision>4</cp:revision>
  <dcterms:created xsi:type="dcterms:W3CDTF">2017-06-04T14:58:26Z</dcterms:created>
  <dcterms:modified xsi:type="dcterms:W3CDTF">2017-06-04T15:32:34Z</dcterms:modified>
</cp:coreProperties>
</file>