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E650-AC8A-4919-91C8-072409D6CC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B49E6-36F2-41E8-B2AA-4BDFC386D7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structures that store more than one value</a:t>
            </a:r>
          </a:p>
        </p:txBody>
      </p:sp>
    </p:spTree>
    <p:extLst>
      <p:ext uri="{BB962C8B-B14F-4D97-AF65-F5344CB8AC3E}">
        <p14:creationId xmlns:p14="http://schemas.microsoft.com/office/powerpoint/2010/main" val="341114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5C742-BE6B-4D39-A574-409BE87B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2D array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AECC0-9512-4918-A5D3-DFD589745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/>
              <a:t>type</a:t>
            </a:r>
            <a:r>
              <a:rPr lang="en-US" sz="2400" dirty="0"/>
              <a:t>[][] </a:t>
            </a:r>
            <a:r>
              <a:rPr lang="en-US" sz="2400" u="sng" dirty="0"/>
              <a:t>name</a:t>
            </a:r>
            <a:r>
              <a:rPr lang="en-US" sz="2400" dirty="0"/>
              <a:t> = new </a:t>
            </a:r>
            <a:r>
              <a:rPr lang="en-US" sz="2400" u="sng" dirty="0"/>
              <a:t>type</a:t>
            </a:r>
            <a:r>
              <a:rPr lang="en-US" sz="2400" dirty="0"/>
              <a:t>[</a:t>
            </a:r>
            <a:r>
              <a:rPr lang="en-US" sz="2400" u="sng" dirty="0" err="1"/>
              <a:t>num</a:t>
            </a:r>
            <a:r>
              <a:rPr lang="en-US" sz="2400" u="sng" dirty="0"/>
              <a:t> of rows</a:t>
            </a:r>
            <a:r>
              <a:rPr lang="en-US" sz="2400" dirty="0"/>
              <a:t>][</a:t>
            </a:r>
            <a:r>
              <a:rPr lang="en-US" sz="2400" u="sng" dirty="0" err="1"/>
              <a:t>num</a:t>
            </a:r>
            <a:r>
              <a:rPr lang="en-US" sz="2400" u="sng" dirty="0"/>
              <a:t> of columns</a:t>
            </a:r>
            <a:r>
              <a:rPr lang="en-US" sz="2400" dirty="0"/>
              <a:t>];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u="sng" dirty="0"/>
              <a:t>type</a:t>
            </a:r>
            <a:r>
              <a:rPr lang="en-US" sz="2400" dirty="0"/>
              <a:t>[][] </a:t>
            </a:r>
            <a:r>
              <a:rPr lang="en-US" sz="2400" u="sng" dirty="0"/>
              <a:t>name</a:t>
            </a:r>
            <a:r>
              <a:rPr lang="en-US" sz="2400" dirty="0"/>
              <a:t> = { { </a:t>
            </a:r>
            <a:r>
              <a:rPr lang="en-US" sz="2400" u="sng" dirty="0"/>
              <a:t>value</a:t>
            </a:r>
            <a:r>
              <a:rPr lang="en-US" sz="2400" dirty="0"/>
              <a:t>, </a:t>
            </a:r>
            <a:r>
              <a:rPr lang="en-US" sz="2400" u="sng" dirty="0"/>
              <a:t>value</a:t>
            </a:r>
            <a:r>
              <a:rPr lang="en-US" sz="2400" dirty="0"/>
              <a:t>, …, </a:t>
            </a:r>
            <a:r>
              <a:rPr lang="en-US" sz="2400" u="sng" dirty="0"/>
              <a:t>value</a:t>
            </a:r>
            <a:r>
              <a:rPr lang="en-US" sz="2400" dirty="0"/>
              <a:t>},</a:t>
            </a:r>
            <a:endParaRPr lang="en-US" sz="2400" u="sng" dirty="0"/>
          </a:p>
          <a:p>
            <a:pPr marL="0" indent="0">
              <a:buNone/>
            </a:pPr>
            <a:r>
              <a:rPr lang="en-US" sz="2400" dirty="0"/>
              <a:t>						{</a:t>
            </a:r>
            <a:r>
              <a:rPr lang="en-US" sz="2400" u="sng" dirty="0"/>
              <a:t>value</a:t>
            </a:r>
            <a:r>
              <a:rPr lang="en-US" sz="2400" dirty="0"/>
              <a:t>, …, </a:t>
            </a:r>
            <a:r>
              <a:rPr lang="en-US" sz="2400" u="sng" dirty="0"/>
              <a:t>value</a:t>
            </a:r>
            <a:r>
              <a:rPr lang="en-US" sz="2400" dirty="0"/>
              <a:t>},</a:t>
            </a:r>
          </a:p>
          <a:p>
            <a:pPr marL="0" indent="0">
              <a:buNone/>
            </a:pPr>
            <a:r>
              <a:rPr lang="en-US" sz="2400" dirty="0"/>
              <a:t>						…</a:t>
            </a:r>
          </a:p>
          <a:p>
            <a:pPr marL="0" indent="0">
              <a:buNone/>
            </a:pPr>
            <a:r>
              <a:rPr lang="en-US" sz="2400" dirty="0"/>
              <a:t>						{</a:t>
            </a:r>
            <a:r>
              <a:rPr lang="en-US" sz="2400" u="sng" dirty="0"/>
              <a:t>value</a:t>
            </a:r>
            <a:r>
              <a:rPr lang="en-US" sz="2400" dirty="0"/>
              <a:t>, …,</a:t>
            </a:r>
            <a:r>
              <a:rPr lang="en-US" sz="2400" u="sng" dirty="0"/>
              <a:t>value</a:t>
            </a:r>
            <a:r>
              <a:rPr lang="en-US" sz="2400" dirty="0"/>
              <a:t>} };</a:t>
            </a:r>
          </a:p>
        </p:txBody>
      </p:sp>
    </p:spTree>
    <p:extLst>
      <p:ext uri="{BB962C8B-B14F-4D97-AF65-F5344CB8AC3E}">
        <p14:creationId xmlns:p14="http://schemas.microsoft.com/office/powerpoint/2010/main" val="2501711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8741-405D-418B-9E73-422AC065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number of rows and columns of a 2D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54E2B-6470-4223-B479-607F94F1A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 err="1"/>
              <a:t>name</a:t>
            </a:r>
            <a:r>
              <a:rPr lang="en-US" sz="2800" dirty="0" err="1"/>
              <a:t>.length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u="sng" dirty="0"/>
              <a:t>name</a:t>
            </a:r>
            <a:r>
              <a:rPr lang="en-US" sz="2800" dirty="0"/>
              <a:t>[0].length;</a:t>
            </a:r>
          </a:p>
        </p:txBody>
      </p:sp>
    </p:spTree>
    <p:extLst>
      <p:ext uri="{BB962C8B-B14F-4D97-AF65-F5344CB8AC3E}">
        <p14:creationId xmlns:p14="http://schemas.microsoft.com/office/powerpoint/2010/main" val="2670499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64B31-FDAE-4367-899B-8CEE3003B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values at an index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6FA54-F69F-48EC-8CF4-4E2030600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/>
              <a:t>name</a:t>
            </a:r>
            <a:r>
              <a:rPr lang="en-US" sz="2800" dirty="0"/>
              <a:t>[</a:t>
            </a:r>
            <a:r>
              <a:rPr lang="en-US" sz="2800" u="sng" dirty="0"/>
              <a:t>row</a:t>
            </a:r>
            <a:r>
              <a:rPr lang="en-US" sz="2800" dirty="0"/>
              <a:t>][</a:t>
            </a:r>
            <a:r>
              <a:rPr lang="en-US" sz="2800" u="sng" dirty="0"/>
              <a:t>column</a:t>
            </a:r>
            <a:r>
              <a:rPr lang="en-US" sz="2800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959029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65A7-1759-48C6-9675-07104B49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or changing value in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95506-18D8-4100-BD0E-2FF7F4C93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name</a:t>
            </a:r>
            <a:r>
              <a:rPr lang="en-US" dirty="0"/>
              <a:t>[</a:t>
            </a:r>
            <a:r>
              <a:rPr lang="en-US" u="sng" dirty="0"/>
              <a:t>row</a:t>
            </a:r>
            <a:r>
              <a:rPr lang="en-US" dirty="0"/>
              <a:t>][</a:t>
            </a:r>
            <a:r>
              <a:rPr lang="en-US" u="sng" dirty="0"/>
              <a:t>column</a:t>
            </a:r>
            <a:r>
              <a:rPr lang="en-US" dirty="0"/>
              <a:t>] = </a:t>
            </a:r>
            <a:r>
              <a:rPr lang="en-US" u="sng" dirty="0"/>
              <a:t>value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22369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F98F-D84A-41F0-B020-C4D2D478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all the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F1D75-B841-4D38-A85A-3F072712B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r = 0; r &lt; </a:t>
            </a:r>
            <a:r>
              <a:rPr lang="en-US" dirty="0" err="1"/>
              <a:t>name.length</a:t>
            </a:r>
            <a:r>
              <a:rPr lang="en-US" dirty="0"/>
              <a:t>; r++)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for(</a:t>
            </a:r>
            <a:r>
              <a:rPr lang="en-US" dirty="0" err="1"/>
              <a:t>int</a:t>
            </a:r>
            <a:r>
              <a:rPr lang="en-US" dirty="0"/>
              <a:t> c = 0; c &lt; name[0].length; </a:t>
            </a:r>
            <a:r>
              <a:rPr lang="en-US" dirty="0" err="1"/>
              <a:t>c++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</a:t>
            </a:r>
            <a:r>
              <a:rPr lang="en-US" dirty="0"/>
              <a:t>(name[r][c] + “ “);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</a:t>
            </a:r>
            <a:r>
              <a:rPr lang="en-US" dirty="0"/>
              <a:t>(“\n”);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2808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3735C-402F-4D5F-A21C-9FA193732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String into char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A0EDB-7E86-499F-BFB8-AE9561038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char[] </a:t>
            </a:r>
            <a:r>
              <a:rPr lang="en-US" sz="2800" u="sng" dirty="0" err="1"/>
              <a:t>arrayName</a:t>
            </a:r>
            <a:r>
              <a:rPr lang="en-US" sz="2800" dirty="0"/>
              <a:t> = </a:t>
            </a:r>
            <a:r>
              <a:rPr lang="en-US" sz="2800" u="sng" dirty="0" err="1"/>
              <a:t>StringName</a:t>
            </a:r>
            <a:r>
              <a:rPr lang="en-US" sz="2800" dirty="0" err="1"/>
              <a:t>.toCharArray</a:t>
            </a:r>
            <a:r>
              <a:rPr lang="en-US" sz="28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489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6F9C-C3C6-4A19-8EE7-C2FAD33BB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Dimensional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14F8C-F4CC-4966-802F-7893067549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Arrays used to store multiple values of a single type into a variable</a:t>
            </a:r>
          </a:p>
        </p:txBody>
      </p:sp>
    </p:spTree>
    <p:extLst>
      <p:ext uri="{BB962C8B-B14F-4D97-AF65-F5344CB8AC3E}">
        <p14:creationId xmlns:p14="http://schemas.microsoft.com/office/powerpoint/2010/main" val="299172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E239-1971-4225-83A9-D545E3E2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EBDAC-BE0D-46EB-A8A4-24730DD7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store primitives or objects</a:t>
            </a:r>
          </a:p>
          <a:p>
            <a:r>
              <a:rPr lang="en-US" dirty="0"/>
              <a:t>When created, size is set and cannot be changed</a:t>
            </a:r>
          </a:p>
          <a:p>
            <a:r>
              <a:rPr lang="en-US" dirty="0"/>
              <a:t>Store and access values based on indexes, locations where values are store</a:t>
            </a:r>
          </a:p>
          <a:p>
            <a:r>
              <a:rPr lang="en-US" dirty="0"/>
              <a:t>Each value is called an element</a:t>
            </a:r>
          </a:p>
          <a:p>
            <a:r>
              <a:rPr lang="en-US" dirty="0"/>
              <a:t>First index is 0</a:t>
            </a:r>
          </a:p>
          <a:p>
            <a:r>
              <a:rPr lang="en-US" dirty="0"/>
              <a:t>Last index is the (number of elements stored) – 1</a:t>
            </a:r>
          </a:p>
          <a:p>
            <a:r>
              <a:rPr lang="en-US" dirty="0"/>
              <a:t>Values will be 0 automatically, false for Boolean arrays when initialized </a:t>
            </a:r>
          </a:p>
        </p:txBody>
      </p:sp>
    </p:spTree>
    <p:extLst>
      <p:ext uri="{BB962C8B-B14F-4D97-AF65-F5344CB8AC3E}">
        <p14:creationId xmlns:p14="http://schemas.microsoft.com/office/powerpoint/2010/main" val="135098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CA34-A0B5-4AE5-AF08-A5D71F0A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for creating a 1D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7F74B-9AF3-409F-B34B-4B070F4BD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1.		</a:t>
            </a:r>
            <a:r>
              <a:rPr lang="en-US" sz="2800" u="sng" dirty="0"/>
              <a:t>type</a:t>
            </a:r>
            <a:r>
              <a:rPr lang="en-US" sz="2800" dirty="0"/>
              <a:t>[] </a:t>
            </a:r>
            <a:r>
              <a:rPr lang="en-US" sz="2800" u="sng" dirty="0"/>
              <a:t>name</a:t>
            </a:r>
            <a:r>
              <a:rPr lang="en-US" sz="2800" dirty="0"/>
              <a:t> = new </a:t>
            </a:r>
            <a:r>
              <a:rPr lang="en-US" sz="2800" u="sng" dirty="0"/>
              <a:t>type</a:t>
            </a:r>
            <a:r>
              <a:rPr lang="en-US" sz="2800" dirty="0"/>
              <a:t>[</a:t>
            </a:r>
            <a:r>
              <a:rPr lang="en-US" sz="2800" u="sng" dirty="0"/>
              <a:t>size</a:t>
            </a:r>
            <a:r>
              <a:rPr lang="en-US" sz="2800" dirty="0"/>
              <a:t>];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2.		</a:t>
            </a:r>
            <a:r>
              <a:rPr lang="en-US" sz="2800" u="sng" dirty="0"/>
              <a:t>type</a:t>
            </a:r>
            <a:r>
              <a:rPr lang="en-US" sz="2800" dirty="0"/>
              <a:t>[] </a:t>
            </a:r>
            <a:r>
              <a:rPr lang="en-US" sz="2800" u="sng" dirty="0"/>
              <a:t>name</a:t>
            </a:r>
            <a:r>
              <a:rPr lang="en-US" sz="2800" dirty="0"/>
              <a:t> = {</a:t>
            </a:r>
            <a:r>
              <a:rPr lang="en-US" sz="2800" u="sng" dirty="0" err="1"/>
              <a:t>value</a:t>
            </a:r>
            <a:r>
              <a:rPr lang="en-US" sz="2800" dirty="0" err="1"/>
              <a:t>,</a:t>
            </a:r>
            <a:r>
              <a:rPr lang="en-US" sz="2800" u="sng" dirty="0" err="1"/>
              <a:t>value</a:t>
            </a:r>
            <a:r>
              <a:rPr lang="en-US" sz="2800" dirty="0" err="1"/>
              <a:t>,</a:t>
            </a:r>
            <a:r>
              <a:rPr lang="en-US" sz="2800" u="sng" dirty="0" err="1"/>
              <a:t>value</a:t>
            </a:r>
            <a:r>
              <a:rPr lang="en-US" sz="2800" dirty="0"/>
              <a:t>,…,</a:t>
            </a:r>
            <a:r>
              <a:rPr lang="en-US" sz="2800" u="sng" dirty="0"/>
              <a:t>value</a:t>
            </a:r>
            <a:r>
              <a:rPr lang="en-US" sz="2800" dirty="0"/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14214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99F2-6EE1-46FB-A40E-9D65815C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size of a 1D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1958F-DF5B-4D15-A450-839A4486A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			</a:t>
            </a:r>
            <a:r>
              <a:rPr lang="en-US" sz="2800" u="sng" dirty="0" err="1"/>
              <a:t>name</a:t>
            </a:r>
            <a:r>
              <a:rPr lang="en-US" sz="2800" dirty="0" err="1"/>
              <a:t>.length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9314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6300-F965-4C4A-85DF-181BCA3F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value at an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8C3F8-61B3-4C74-B0AD-2AF3B3451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				</a:t>
            </a:r>
            <a:r>
              <a:rPr lang="en-US" sz="2800" u="sng" dirty="0"/>
              <a:t>name</a:t>
            </a:r>
            <a:r>
              <a:rPr lang="en-US" sz="2800" dirty="0"/>
              <a:t>[</a:t>
            </a:r>
            <a:r>
              <a:rPr lang="en-US" sz="2800" u="sng" dirty="0"/>
              <a:t>index</a:t>
            </a:r>
            <a:r>
              <a:rPr lang="en-US" sz="2800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706775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EA709-E383-47E0-8408-CFBC5B33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values in array after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B4AB8-ACAB-4AAC-BE13-880C31F1D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			</a:t>
            </a:r>
            <a:r>
              <a:rPr lang="en-US" sz="2800" u="sng" dirty="0"/>
              <a:t>name</a:t>
            </a:r>
            <a:r>
              <a:rPr lang="en-US" sz="2800" dirty="0"/>
              <a:t>[</a:t>
            </a:r>
            <a:r>
              <a:rPr lang="en-US" sz="2800" u="sng" dirty="0"/>
              <a:t>index</a:t>
            </a:r>
            <a:r>
              <a:rPr lang="en-US" sz="2800" dirty="0"/>
              <a:t>] = </a:t>
            </a:r>
            <a:r>
              <a:rPr lang="en-US" sz="2800" u="sng" dirty="0"/>
              <a:t>value</a:t>
            </a:r>
            <a:r>
              <a:rPr lang="en-US" sz="2800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89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B0576-4608-4689-AC57-FE41A5B9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E2705-77A5-4792-9DD7-39516AEAB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for(</a:t>
            </a:r>
            <a:r>
              <a:rPr lang="en-US" sz="2800" dirty="0" err="1"/>
              <a:t>int</a:t>
            </a:r>
            <a:r>
              <a:rPr lang="en-US" sz="2800" dirty="0"/>
              <a:t> x = 0;x&lt; </a:t>
            </a:r>
            <a:r>
              <a:rPr lang="en-US" sz="2800" u="sng" dirty="0" err="1"/>
              <a:t>name</a:t>
            </a:r>
            <a:r>
              <a:rPr lang="en-US" sz="2800" dirty="0" err="1"/>
              <a:t>.length</a:t>
            </a:r>
            <a:r>
              <a:rPr lang="en-US" sz="2800" dirty="0"/>
              <a:t>; x++)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System.out.println</a:t>
            </a:r>
            <a:r>
              <a:rPr lang="en-US" sz="2800" dirty="0"/>
              <a:t>(</a:t>
            </a:r>
            <a:r>
              <a:rPr lang="en-US" sz="2800" u="sng" dirty="0"/>
              <a:t>name</a:t>
            </a:r>
            <a:r>
              <a:rPr lang="en-US" sz="2800" dirty="0"/>
              <a:t>[x]);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0832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8A08-6765-423E-B2F1-C4A8473C0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Dimension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01F07-9E40-4835-B09D-6F37C9D7F4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Arrays that store arrays. Have row and column values.</a:t>
            </a:r>
          </a:p>
        </p:txBody>
      </p:sp>
    </p:spTree>
    <p:extLst>
      <p:ext uri="{BB962C8B-B14F-4D97-AF65-F5344CB8AC3E}">
        <p14:creationId xmlns:p14="http://schemas.microsoft.com/office/powerpoint/2010/main" val="2349728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28</TotalTime>
  <Words>258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2</vt:lpstr>
      <vt:lpstr>Quotable</vt:lpstr>
      <vt:lpstr>Arrays</vt:lpstr>
      <vt:lpstr>One Dimensional Arrays</vt:lpstr>
      <vt:lpstr>Information</vt:lpstr>
      <vt:lpstr>Format for creating a 1D array</vt:lpstr>
      <vt:lpstr>Getting the size of a 1D array</vt:lpstr>
      <vt:lpstr>Accessing value at an index</vt:lpstr>
      <vt:lpstr>Changing values in array after creation</vt:lpstr>
      <vt:lpstr>Printing all values</vt:lpstr>
      <vt:lpstr>Two Dimension Arrays</vt:lpstr>
      <vt:lpstr>Creating 2D array </vt:lpstr>
      <vt:lpstr>Getting the number of rows and columns of a 2D array</vt:lpstr>
      <vt:lpstr>Accessing values at an index </vt:lpstr>
      <vt:lpstr>Assigning or changing value in array</vt:lpstr>
      <vt:lpstr>Printing all the values</vt:lpstr>
      <vt:lpstr>Turning String into char 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Akshat Jain</dc:creator>
  <cp:lastModifiedBy>Akshat Jain</cp:lastModifiedBy>
  <cp:revision>5</cp:revision>
  <dcterms:created xsi:type="dcterms:W3CDTF">2017-06-04T20:40:34Z</dcterms:created>
  <dcterms:modified xsi:type="dcterms:W3CDTF">2017-06-14T19:17:36Z</dcterms:modified>
</cp:coreProperties>
</file>