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2" r:id="rId6"/>
    <p:sldId id="265" r:id="rId7"/>
    <p:sldId id="273" r:id="rId8"/>
    <p:sldId id="276" r:id="rId9"/>
    <p:sldId id="275" r:id="rId10"/>
    <p:sldId id="277" r:id="rId11"/>
    <p:sldId id="258" r:id="rId12"/>
    <p:sldId id="278" r:id="rId13"/>
    <p:sldId id="264" r:id="rId14"/>
    <p:sldId id="279" r:id="rId15"/>
    <p:sldId id="280" r:id="rId16"/>
    <p:sldId id="267" r:id="rId17"/>
    <p:sldId id="281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80" autoAdjust="0"/>
  </p:normalViewPr>
  <p:slideViewPr>
    <p:cSldViewPr>
      <p:cViewPr>
        <p:scale>
          <a:sx n="82" d="100"/>
          <a:sy n="82" d="100"/>
        </p:scale>
        <p:origin x="677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7/28/2018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7/28/2018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 not required to have attributes. When creating attribute, you have to decide what access level and </a:t>
            </a:r>
            <a:r>
              <a:rPr lang="en-US" dirty="0" err="1"/>
              <a:t>modifers</a:t>
            </a:r>
            <a:r>
              <a:rPr lang="en-US" dirty="0"/>
              <a:t> you want to put on data. private&gt; public. attribute doesn’t have to have a </a:t>
            </a:r>
            <a:r>
              <a:rPr lang="en-US" dirty="0" err="1"/>
              <a:t>modifer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definition file for an Object. Defines what type of data an Object will store and what methods it will have.	Combining multiple data into a single class is called </a:t>
            </a:r>
            <a:r>
              <a:rPr lang="en-US" b="1" dirty="0"/>
              <a:t>encapsulation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80FDF-0606-4FDC-8F37-8E726C500B6B}"/>
              </a:ext>
            </a:extLst>
          </p:cNvPr>
          <p:cNvSpPr txBox="1"/>
          <p:nvPr/>
        </p:nvSpPr>
        <p:spPr>
          <a:xfrm>
            <a:off x="2055812" y="2057400"/>
            <a:ext cx="97536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Format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u="sng" dirty="0" err="1"/>
              <a:t>accessLevel</a:t>
            </a:r>
            <a:r>
              <a:rPr lang="en-US" sz="3200" dirty="0"/>
              <a:t> </a:t>
            </a:r>
            <a:r>
              <a:rPr lang="en-US" sz="3200" u="sng" dirty="0" err="1"/>
              <a:t>returnType</a:t>
            </a:r>
            <a:r>
              <a:rPr lang="en-US" sz="3200" dirty="0"/>
              <a:t> </a:t>
            </a:r>
            <a:r>
              <a:rPr lang="en-US" sz="3200" u="sng" dirty="0" err="1"/>
              <a:t>methodName</a:t>
            </a:r>
            <a:r>
              <a:rPr lang="en-US" sz="3200" dirty="0"/>
              <a:t>(</a:t>
            </a:r>
            <a:r>
              <a:rPr lang="en-US" sz="3200" u="sng" dirty="0"/>
              <a:t>parameters</a:t>
            </a:r>
            <a:r>
              <a:rPr lang="en-US" sz="32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	//code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3DFD6-A80F-42CC-9E5F-A0A23919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6200"/>
            <a:ext cx="9829800" cy="66294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public class Complex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private double real;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private String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public Complex() {}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public Complex(double r, String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	real = r;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imag</a:t>
            </a:r>
            <a:r>
              <a:rPr lang="en-US" dirty="0"/>
              <a:t> = I;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public double </a:t>
            </a:r>
            <a:r>
              <a:rPr lang="en-US" dirty="0" err="1"/>
              <a:t>getReal</a:t>
            </a:r>
            <a:r>
              <a:rPr lang="en-US" dirty="0"/>
              <a:t>()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 	return real;	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public String </a:t>
            </a:r>
            <a:r>
              <a:rPr lang="en-US" dirty="0" err="1"/>
              <a:t>getImag</a:t>
            </a:r>
            <a:r>
              <a:rPr lang="en-US" dirty="0"/>
              <a:t>()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 	return </a:t>
            </a:r>
            <a:r>
              <a:rPr lang="en-US" dirty="0" err="1"/>
              <a:t>imag</a:t>
            </a:r>
            <a:r>
              <a:rPr lang="en-US" dirty="0"/>
              <a:t>;	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01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3DFD6-A80F-42CC-9E5F-A0A23919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6200"/>
            <a:ext cx="9829800" cy="66294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	</a:t>
            </a:r>
            <a:r>
              <a:rPr lang="en-US" sz="2000" dirty="0"/>
              <a:t>public void </a:t>
            </a:r>
            <a:r>
              <a:rPr lang="en-US" sz="2000" dirty="0" err="1"/>
              <a:t>setReal</a:t>
            </a:r>
            <a:r>
              <a:rPr lang="en-US" sz="2000" dirty="0"/>
              <a:t>(double real)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 	</a:t>
            </a:r>
            <a:r>
              <a:rPr lang="en-US" sz="2000" dirty="0" err="1"/>
              <a:t>this.real</a:t>
            </a:r>
            <a:r>
              <a:rPr lang="en-US" sz="2000" dirty="0"/>
              <a:t> = real;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public void </a:t>
            </a:r>
            <a:r>
              <a:rPr lang="en-US" sz="2000" dirty="0" err="1"/>
              <a:t>setImag</a:t>
            </a:r>
            <a:r>
              <a:rPr lang="en-US" sz="2000" dirty="0"/>
              <a:t>(String </a:t>
            </a:r>
            <a:r>
              <a:rPr lang="en-US" sz="2000" dirty="0" err="1"/>
              <a:t>imag</a:t>
            </a:r>
            <a:r>
              <a:rPr lang="en-US" sz="2000" dirty="0"/>
              <a:t>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 	</a:t>
            </a:r>
            <a:r>
              <a:rPr lang="en-US" sz="2000" dirty="0" err="1"/>
              <a:t>this.imag</a:t>
            </a:r>
            <a:r>
              <a:rPr lang="en-US" sz="2000" dirty="0"/>
              <a:t> = </a:t>
            </a:r>
            <a:r>
              <a:rPr lang="en-US" sz="2000" dirty="0" err="1"/>
              <a:t>imag</a:t>
            </a:r>
            <a:r>
              <a:rPr lang="en-US" sz="2000" dirty="0"/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public String magnitude()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	return </a:t>
            </a:r>
            <a:r>
              <a:rPr lang="en-US" sz="2000" dirty="0" err="1"/>
              <a:t>Math.sqrt</a:t>
            </a:r>
            <a:r>
              <a:rPr lang="en-US" sz="2000" dirty="0"/>
              <a:t>(real*real) + </a:t>
            </a:r>
            <a:r>
              <a:rPr lang="en-US" sz="2000" dirty="0" err="1"/>
              <a:t>imag</a:t>
            </a:r>
            <a:r>
              <a:rPr lang="en-US" sz="2000" dirty="0"/>
              <a:t> + </a:t>
            </a:r>
            <a:r>
              <a:rPr lang="en-US" sz="2000" dirty="0" err="1"/>
              <a:t>imag</a:t>
            </a:r>
            <a:r>
              <a:rPr lang="en-US" sz="2000" dirty="0"/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public Complex add(Complex other)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	return new Complex(</a:t>
            </a:r>
            <a:r>
              <a:rPr lang="en-US" sz="2000" dirty="0" err="1"/>
              <a:t>real+other.getReal</a:t>
            </a:r>
            <a:r>
              <a:rPr lang="en-US" sz="2000" dirty="0"/>
              <a:t>(), </a:t>
            </a:r>
            <a:r>
              <a:rPr lang="en-US" sz="2000" dirty="0" err="1"/>
              <a:t>imag+other.getImag</a:t>
            </a:r>
            <a:r>
              <a:rPr lang="en-US" sz="2000" dirty="0"/>
              <a:t>());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15116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classes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C6B073-8AC0-432D-AB8E-8AB242F0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 actions involving classes within the main file</a:t>
            </a:r>
          </a:p>
          <a:p>
            <a:pPr marL="0" indent="0">
              <a:buNone/>
            </a:pPr>
            <a:r>
              <a:rPr lang="en-US" dirty="0"/>
              <a:t>Format for creating an instance of a class: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err="1"/>
              <a:t>fileName</a:t>
            </a:r>
            <a:r>
              <a:rPr lang="en-US" dirty="0"/>
              <a:t> </a:t>
            </a:r>
            <a:r>
              <a:rPr lang="en-US" u="sng" dirty="0" err="1"/>
              <a:t>className</a:t>
            </a:r>
            <a:r>
              <a:rPr lang="en-US" dirty="0"/>
              <a:t> = new </a:t>
            </a:r>
            <a:r>
              <a:rPr lang="en-US" u="sng" dirty="0" err="1"/>
              <a:t>fileName</a:t>
            </a:r>
            <a:r>
              <a:rPr lang="en-US" dirty="0"/>
              <a:t>(</a:t>
            </a:r>
            <a:r>
              <a:rPr lang="en-US" u="sng" dirty="0"/>
              <a:t>parameters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Accessing attributes: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err="1"/>
              <a:t>className</a:t>
            </a:r>
            <a:r>
              <a:rPr lang="en-US" dirty="0" err="1"/>
              <a:t>.get</a:t>
            </a:r>
            <a:r>
              <a:rPr lang="en-US" u="sng" dirty="0" err="1"/>
              <a:t>VariableNam</a:t>
            </a:r>
            <a:r>
              <a:rPr lang="en-US" dirty="0" err="1"/>
              <a:t>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Changing attributes: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err="1"/>
              <a:t>className</a:t>
            </a:r>
            <a:r>
              <a:rPr lang="en-US" dirty="0" err="1"/>
              <a:t>.set</a:t>
            </a:r>
            <a:r>
              <a:rPr lang="en-US" u="sng" dirty="0" err="1"/>
              <a:t>VariableName</a:t>
            </a:r>
            <a:r>
              <a:rPr lang="en-US" dirty="0"/>
              <a:t>(</a:t>
            </a:r>
            <a:r>
              <a:rPr lang="en-US" u="sng" dirty="0" err="1"/>
              <a:t>newValue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Accessing class methods: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err="1"/>
              <a:t>className</a:t>
            </a:r>
            <a:r>
              <a:rPr lang="en-US" dirty="0" err="1"/>
              <a:t>.</a:t>
            </a:r>
            <a:r>
              <a:rPr lang="en-US" u="sng" dirty="0" err="1"/>
              <a:t>methodName</a:t>
            </a:r>
            <a:r>
              <a:rPr lang="en-US" dirty="0"/>
              <a:t>(</a:t>
            </a:r>
            <a:r>
              <a:rPr lang="en-US" u="sng" dirty="0"/>
              <a:t>parameters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DE1-09AB-417E-9CAB-10699066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400"/>
            <a:ext cx="9753601" cy="6019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Complex a = new Complex(-1.0, “Java”); </a:t>
            </a:r>
          </a:p>
          <a:p>
            <a:pPr marL="0" indent="0">
              <a:buNone/>
            </a:pPr>
            <a:r>
              <a:rPr lang="en-US" dirty="0"/>
              <a:t>Complex b = new Complex(3.0, “Cool”); </a:t>
            </a:r>
          </a:p>
          <a:p>
            <a:pPr marL="0" indent="0">
              <a:buNone/>
            </a:pPr>
            <a:r>
              <a:rPr lang="en-US" dirty="0" err="1"/>
              <a:t>a.setReal</a:t>
            </a:r>
            <a:r>
              <a:rPr lang="en-US" dirty="0"/>
              <a:t>(4.6)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Complex c = </a:t>
            </a:r>
            <a:r>
              <a:rPr lang="en-US" dirty="0" err="1"/>
              <a:t>a.add</a:t>
            </a:r>
            <a:r>
              <a:rPr lang="en-US" dirty="0"/>
              <a:t>(b);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c.magnitude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a.getReal</a:t>
            </a:r>
            <a:r>
              <a:rPr lang="en-US" dirty="0"/>
              <a:t>()+</a:t>
            </a:r>
            <a:r>
              <a:rPr lang="en-US" dirty="0" err="1"/>
              <a:t>b.getImag</a:t>
            </a:r>
            <a:r>
              <a:rPr lang="en-US" dirty="0"/>
              <a:t>());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7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Files</a:t>
            </a:r>
          </a:p>
          <a:p>
            <a:pPr marL="621982" lvl="1" indent="-342900"/>
            <a:r>
              <a:rPr lang="en-US" dirty="0"/>
              <a:t>A class is written in its own file. File name must match name of class. Class named Person will need to be in a file named Person</a:t>
            </a:r>
          </a:p>
          <a:p>
            <a:r>
              <a:rPr lang="en-US" dirty="0"/>
              <a:t>Parts</a:t>
            </a:r>
          </a:p>
          <a:p>
            <a:pPr lvl="1"/>
            <a:r>
              <a:rPr lang="en-US" dirty="0"/>
              <a:t>A class consists of 3 the following 3 parts</a:t>
            </a:r>
          </a:p>
          <a:p>
            <a:pPr lvl="1"/>
            <a:r>
              <a:rPr lang="en-US" b="1" dirty="0"/>
              <a:t>Methods</a:t>
            </a:r>
          </a:p>
          <a:p>
            <a:pPr lvl="2"/>
            <a:r>
              <a:rPr lang="en-US" dirty="0"/>
              <a:t>Classes contain many methods for performing actions on its data</a:t>
            </a:r>
          </a:p>
          <a:p>
            <a:pPr lvl="1"/>
            <a:r>
              <a:rPr lang="en-US" b="1" dirty="0"/>
              <a:t>Constructors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Special methods used for building an object. Responsible for assigning </a:t>
            </a:r>
            <a:r>
              <a:rPr lang="en-US" dirty="0" err="1"/>
              <a:t>intial</a:t>
            </a:r>
            <a:r>
              <a:rPr lang="en-US" dirty="0"/>
              <a:t> values of the attributes</a:t>
            </a:r>
          </a:p>
          <a:p>
            <a:pPr lvl="1"/>
            <a:r>
              <a:rPr lang="en-US" b="1" dirty="0"/>
              <a:t>Attributes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Store data for your object. Variables. A person will need attributes like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socialSecurityNumber</a:t>
            </a: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822960" lvl="3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94EC8-EE82-4F7D-827B-275000126A04}"/>
              </a:ext>
            </a:extLst>
          </p:cNvPr>
          <p:cNvSpPr txBox="1"/>
          <p:nvPr/>
        </p:nvSpPr>
        <p:spPr>
          <a:xfrm>
            <a:off x="4799012" y="228600"/>
            <a:ext cx="6553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FOTD: Warriors blew a 3-1 lead this date of last year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ECE88-2964-457E-AC70-04B93C66D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Levels -- optional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3F119-F8C8-4B4B-9D48-896D75332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Modifiers -- optional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F8EFFB-9DC9-49E8-B577-35163AD232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properties for attributes </a:t>
            </a:r>
          </a:p>
          <a:p>
            <a:endParaRPr lang="en-US" dirty="0"/>
          </a:p>
          <a:p>
            <a:r>
              <a:rPr lang="en-US" dirty="0"/>
              <a:t>final – value of attribute cannot be changed after initialized </a:t>
            </a:r>
          </a:p>
          <a:p>
            <a:r>
              <a:rPr lang="en-US" dirty="0"/>
              <a:t>static – attribute is a class attribute. Created once and shared between all instances of class. Non static attributes are </a:t>
            </a:r>
            <a:r>
              <a:rPr lang="en-US" u="sng" dirty="0"/>
              <a:t>instance attributes</a:t>
            </a:r>
            <a:r>
              <a:rPr lang="en-US" dirty="0"/>
              <a:t>. Each instance will have own copy of attribute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92E00A-EEA3-4E00-9CFE-F34DEEED78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how much access there is to attribute outside of the file </a:t>
            </a:r>
          </a:p>
          <a:p>
            <a:endParaRPr lang="en-US" dirty="0"/>
          </a:p>
          <a:p>
            <a:r>
              <a:rPr lang="en-US" dirty="0"/>
              <a:t>public – attribute can be modified or viewed outside file – default if not applied</a:t>
            </a:r>
          </a:p>
          <a:p>
            <a:r>
              <a:rPr lang="en-US" dirty="0"/>
              <a:t>private – attribute cannot be modified or viewed outside file. Information Hiding is when classes store data with private access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 err="1"/>
              <a:t>accessLevel</a:t>
            </a:r>
            <a:r>
              <a:rPr lang="en-US" dirty="0"/>
              <a:t> </a:t>
            </a:r>
            <a:r>
              <a:rPr lang="en-US" u="sng" dirty="0"/>
              <a:t>modifiers</a:t>
            </a:r>
            <a:r>
              <a:rPr lang="en-US" dirty="0"/>
              <a:t> </a:t>
            </a:r>
            <a:r>
              <a:rPr lang="en-US" u="sng" dirty="0"/>
              <a:t>type</a:t>
            </a:r>
            <a:r>
              <a:rPr lang="en-US" dirty="0"/>
              <a:t> </a:t>
            </a:r>
            <a:r>
              <a:rPr lang="en-US" u="sng" dirty="0" err="1"/>
              <a:t>attributeName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public static final double PI = 3.14;</a:t>
            </a:r>
          </a:p>
          <a:p>
            <a:pPr marL="0" indent="0">
              <a:buNone/>
            </a:pPr>
            <a:r>
              <a:rPr lang="en-US" dirty="0"/>
              <a:t>private String name;</a:t>
            </a:r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age = 0;</a:t>
            </a:r>
          </a:p>
        </p:txBody>
      </p:sp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2DD0-C1AF-4622-ABB1-718EB7BB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253F6C-7A4C-486C-BD39-6FD1344D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Complex {</a:t>
            </a:r>
          </a:p>
          <a:p>
            <a:pPr marL="0" indent="0">
              <a:buNone/>
            </a:pPr>
            <a:r>
              <a:rPr lang="en-US" dirty="0"/>
              <a:t>	private double real;</a:t>
            </a:r>
          </a:p>
          <a:p>
            <a:pPr marL="0" indent="0">
              <a:buNone/>
            </a:pPr>
            <a:r>
              <a:rPr lang="en-US" dirty="0"/>
              <a:t>	private double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54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public </a:t>
            </a:r>
          </a:p>
          <a:p>
            <a:pPr lvl="1"/>
            <a:r>
              <a:rPr lang="en-US" dirty="0"/>
              <a:t>do not have return type</a:t>
            </a:r>
          </a:p>
          <a:p>
            <a:pPr lvl="1"/>
            <a:r>
              <a:rPr lang="en-US" dirty="0"/>
              <a:t>can receive parameters</a:t>
            </a:r>
          </a:p>
          <a:p>
            <a:pPr lvl="1"/>
            <a:r>
              <a:rPr lang="en-US" dirty="0"/>
              <a:t>can be overloaded</a:t>
            </a:r>
          </a:p>
          <a:p>
            <a:pPr lvl="1"/>
            <a:r>
              <a:rPr lang="en-US" dirty="0"/>
              <a:t>Java creates a </a:t>
            </a:r>
            <a:r>
              <a:rPr lang="en-US" b="1" dirty="0"/>
              <a:t>default constructor </a:t>
            </a:r>
            <a:r>
              <a:rPr lang="en-US" dirty="0"/>
              <a:t>when no constructors are made by user</a:t>
            </a:r>
          </a:p>
          <a:p>
            <a:pPr marL="274320" lvl="1" indent="0">
              <a:buNone/>
            </a:pPr>
            <a:endParaRPr lang="en-US" b="1" dirty="0"/>
          </a:p>
          <a:p>
            <a:pPr marL="274320" lvl="1" indent="0">
              <a:buNone/>
            </a:pPr>
            <a:r>
              <a:rPr lang="en-US" dirty="0"/>
              <a:t>Format</a:t>
            </a:r>
          </a:p>
          <a:p>
            <a:pPr marL="274320" lvl="1" indent="0">
              <a:buNone/>
            </a:pPr>
            <a:r>
              <a:rPr lang="en-US" dirty="0"/>
              <a:t>public </a:t>
            </a:r>
            <a:r>
              <a:rPr lang="en-US" u="sng" dirty="0" err="1"/>
              <a:t>className</a:t>
            </a:r>
            <a:r>
              <a:rPr lang="en-US" dirty="0"/>
              <a:t>(</a:t>
            </a:r>
            <a:r>
              <a:rPr lang="en-US" u="sng" dirty="0"/>
              <a:t>parameters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	//code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4C52-E1F7-494E-90DB-AC6D582B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E433-A6B3-479F-A5ED-D1A7170C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class Complex {</a:t>
            </a:r>
          </a:p>
          <a:p>
            <a:pPr marL="0" indent="0">
              <a:buNone/>
            </a:pPr>
            <a:r>
              <a:rPr lang="en-US" dirty="0"/>
              <a:t>	private double real;</a:t>
            </a:r>
          </a:p>
          <a:p>
            <a:pPr marL="0" indent="0">
              <a:buNone/>
            </a:pPr>
            <a:r>
              <a:rPr lang="en-US" dirty="0"/>
              <a:t>	private String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public Complex() {}</a:t>
            </a:r>
          </a:p>
          <a:p>
            <a:pPr marL="0" indent="0">
              <a:buNone/>
            </a:pPr>
            <a:r>
              <a:rPr lang="en-US" dirty="0"/>
              <a:t>	public Complex(double r, String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real = r;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imag</a:t>
            </a:r>
            <a:r>
              <a:rPr lang="en-US" dirty="0"/>
              <a:t> =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7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B936-00C4-4FBA-88A0-2F02C1327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A88ED8-9D5A-4471-AFF7-7612523E9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Allow public viewing access to private attributes</a:t>
            </a:r>
          </a:p>
          <a:p>
            <a:pPr marL="0" indent="0">
              <a:buNone/>
            </a:pPr>
            <a:r>
              <a:rPr lang="en-US" b="1" dirty="0"/>
              <a:t>Format: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u="sng" dirty="0" err="1"/>
              <a:t>returnType</a:t>
            </a:r>
            <a:r>
              <a:rPr lang="en-US" dirty="0"/>
              <a:t> </a:t>
            </a:r>
            <a:r>
              <a:rPr lang="en-US" dirty="0" err="1"/>
              <a:t>get</a:t>
            </a:r>
            <a:r>
              <a:rPr lang="en-US" u="sng" dirty="0" err="1"/>
              <a:t>VariableName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{return </a:t>
            </a:r>
            <a:r>
              <a:rPr lang="en-US" u="sng" dirty="0" err="1"/>
              <a:t>variableName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getAge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 return age;}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D7F6C4-A549-4B6A-B4C5-9307547EC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B0904D-95F5-4BE9-85BA-0A3EDF223B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 private attributes to be changed publicly</a:t>
            </a:r>
          </a:p>
          <a:p>
            <a:pPr marL="0" indent="0">
              <a:buNone/>
            </a:pPr>
            <a:r>
              <a:rPr lang="en-US" b="1" dirty="0"/>
              <a:t>Format: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set</a:t>
            </a:r>
            <a:r>
              <a:rPr lang="en-US" u="sng" dirty="0" err="1"/>
              <a:t>VariableName</a:t>
            </a:r>
            <a:r>
              <a:rPr lang="en-US" dirty="0"/>
              <a:t>(</a:t>
            </a:r>
            <a:r>
              <a:rPr lang="en-US" u="sng" dirty="0" err="1"/>
              <a:t>variableType</a:t>
            </a:r>
            <a:r>
              <a:rPr lang="en-US" dirty="0"/>
              <a:t> </a:t>
            </a:r>
            <a:r>
              <a:rPr lang="en-US" u="sng" dirty="0" err="1"/>
              <a:t>variableName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this.</a:t>
            </a:r>
            <a:r>
              <a:rPr lang="en-US" u="sng" dirty="0" err="1"/>
              <a:t>variableName</a:t>
            </a:r>
            <a:r>
              <a:rPr lang="en-US" dirty="0"/>
              <a:t> = </a:t>
            </a:r>
            <a:r>
              <a:rPr lang="en-US" u="sng" dirty="0" err="1"/>
              <a:t>variableName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setAge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age)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this.age</a:t>
            </a:r>
            <a:r>
              <a:rPr lang="en-US" dirty="0"/>
              <a:t> = age;}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3DFD6-A80F-42CC-9E5F-A0A23919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6200"/>
            <a:ext cx="9829800" cy="66294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public class Complex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private double real;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private String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public Complex() {}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public Complex(double r, String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	real = r;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imag</a:t>
            </a:r>
            <a:r>
              <a:rPr lang="en-US" dirty="0"/>
              <a:t> = I;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public double </a:t>
            </a:r>
            <a:r>
              <a:rPr lang="en-US" dirty="0" err="1"/>
              <a:t>getReal</a:t>
            </a:r>
            <a:r>
              <a:rPr lang="en-US" dirty="0"/>
              <a:t>()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 	return real;	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public String </a:t>
            </a:r>
            <a:r>
              <a:rPr lang="en-US" dirty="0" err="1"/>
              <a:t>getImag</a:t>
            </a:r>
            <a:r>
              <a:rPr lang="en-US" dirty="0"/>
              <a:t>()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 	return </a:t>
            </a:r>
            <a:r>
              <a:rPr lang="en-US" dirty="0" err="1"/>
              <a:t>imag</a:t>
            </a:r>
            <a:r>
              <a:rPr lang="en-US" dirty="0"/>
              <a:t>;	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public void </a:t>
            </a:r>
            <a:r>
              <a:rPr lang="en-US" dirty="0" err="1"/>
              <a:t>setReal</a:t>
            </a:r>
            <a:r>
              <a:rPr lang="en-US" dirty="0"/>
              <a:t>(double real)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 	</a:t>
            </a:r>
            <a:r>
              <a:rPr lang="en-US" dirty="0" err="1"/>
              <a:t>this.real</a:t>
            </a:r>
            <a:r>
              <a:rPr lang="en-US" dirty="0"/>
              <a:t> = real;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public void </a:t>
            </a:r>
            <a:r>
              <a:rPr lang="en-US" dirty="0" err="1"/>
              <a:t>setImag</a:t>
            </a:r>
            <a:r>
              <a:rPr lang="en-US" dirty="0"/>
              <a:t>(String </a:t>
            </a:r>
            <a:r>
              <a:rPr lang="en-US" dirty="0" err="1"/>
              <a:t>imag</a:t>
            </a:r>
            <a:r>
              <a:rPr lang="en-US" dirty="0"/>
              <a:t>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 	</a:t>
            </a:r>
            <a:r>
              <a:rPr lang="en-US" dirty="0" err="1"/>
              <a:t>this.imag</a:t>
            </a:r>
            <a:r>
              <a:rPr lang="en-US" dirty="0"/>
              <a:t> =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153</TotalTime>
  <Words>482</Words>
  <Application>Microsoft Office PowerPoint</Application>
  <PresentationFormat>Custom</PresentationFormat>
  <Paragraphs>160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Euphemia</vt:lpstr>
      <vt:lpstr>Serenity 16x9</vt:lpstr>
      <vt:lpstr>Classes</vt:lpstr>
      <vt:lpstr>Overview</vt:lpstr>
      <vt:lpstr>Making Attributes</vt:lpstr>
      <vt:lpstr>Format</vt:lpstr>
      <vt:lpstr>PowerPoint Presentation</vt:lpstr>
      <vt:lpstr>Constructors</vt:lpstr>
      <vt:lpstr>PowerPoint Presentation</vt:lpstr>
      <vt:lpstr>Methods</vt:lpstr>
      <vt:lpstr>PowerPoint Presentation</vt:lpstr>
      <vt:lpstr>Other Methods</vt:lpstr>
      <vt:lpstr>PowerPoint Presentation</vt:lpstr>
      <vt:lpstr>PowerPoint Presentation</vt:lpstr>
      <vt:lpstr>How to use classes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Akshat Jain</dc:creator>
  <cp:lastModifiedBy>Akshat Jain</cp:lastModifiedBy>
  <cp:revision>50</cp:revision>
  <dcterms:created xsi:type="dcterms:W3CDTF">2017-06-19T16:26:47Z</dcterms:created>
  <dcterms:modified xsi:type="dcterms:W3CDTF">2018-07-29T04:08:48Z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