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CC68C0-2890-4859-8AE9-7D2BEF8CD3A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A4FA68-224D-4839-811F-1628783CDE8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406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8C0-2890-4859-8AE9-7D2BEF8CD3A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FA68-224D-4839-811F-1628783C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8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8C0-2890-4859-8AE9-7D2BEF8CD3A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FA68-224D-4839-811F-1628783C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8C0-2890-4859-8AE9-7D2BEF8CD3A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FA68-224D-4839-811F-1628783C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CC68C0-2890-4859-8AE9-7D2BEF8CD3A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A4FA68-224D-4839-811F-1628783CDE8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0906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8C0-2890-4859-8AE9-7D2BEF8CD3A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FA68-224D-4839-811F-1628783C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608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8C0-2890-4859-8AE9-7D2BEF8CD3A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FA68-224D-4839-811F-1628783C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019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8C0-2890-4859-8AE9-7D2BEF8CD3A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FA68-224D-4839-811F-1628783C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68C0-2890-4859-8AE9-7D2BEF8CD3A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FA68-224D-4839-811F-1628783C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4CC68C0-2890-4859-8AE9-7D2BEF8CD3A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AA4FA68-224D-4839-811F-1628783CDE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45314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4CC68C0-2890-4859-8AE9-7D2BEF8CD3A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AA4FA68-224D-4839-811F-1628783C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2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CC68C0-2890-4859-8AE9-7D2BEF8CD3A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A4FA68-224D-4839-811F-1628783CDE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944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3FF3-3F97-46C0-8BF2-EDA88B881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7F698-FA81-4B4C-9F72-D99A60B1B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Didn’t we already learn this?</a:t>
            </a:r>
          </a:p>
        </p:txBody>
      </p:sp>
    </p:spTree>
    <p:extLst>
      <p:ext uri="{BB962C8B-B14F-4D97-AF65-F5344CB8AC3E}">
        <p14:creationId xmlns:p14="http://schemas.microsoft.com/office/powerpoint/2010/main" val="232946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2D74-E5FE-4760-9DFA-2CDCF159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EB99-0D36-4765-A5FF-2567DB15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Objects that store multiple values, like arrays.</a:t>
            </a:r>
          </a:p>
          <a:p>
            <a:r>
              <a:rPr lang="en-US" sz="4000" dirty="0"/>
              <a:t>Size can change</a:t>
            </a:r>
          </a:p>
          <a:p>
            <a:r>
              <a:rPr lang="en-US" sz="4000" dirty="0"/>
              <a:t>Can only hold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5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BEB6-1A86-4B05-B731-C2D6C07E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E417-F1A3-4C62-9F7A-0599B676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import </a:t>
            </a:r>
            <a:r>
              <a:rPr lang="en-US" sz="3600" dirty="0" err="1"/>
              <a:t>java.util.ArrayList</a:t>
            </a:r>
            <a:r>
              <a:rPr lang="en-US" sz="3600" dirty="0"/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EC8AB-306F-4F20-B9CA-3D9584128F24}"/>
              </a:ext>
            </a:extLst>
          </p:cNvPr>
          <p:cNvSpPr txBox="1"/>
          <p:nvPr/>
        </p:nvSpPr>
        <p:spPr>
          <a:xfrm>
            <a:off x="6467302" y="299258"/>
            <a:ext cx="515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Billy goats urinate on their own heads to smell more attractive to females.</a:t>
            </a:r>
          </a:p>
        </p:txBody>
      </p:sp>
    </p:spTree>
    <p:extLst>
      <p:ext uri="{BB962C8B-B14F-4D97-AF65-F5344CB8AC3E}">
        <p14:creationId xmlns:p14="http://schemas.microsoft.com/office/powerpoint/2010/main" val="240756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FD75-892D-4E51-9B02-71C31928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3ACB-7A4C-47F5-B956-F64859C0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u="sng" dirty="0" err="1"/>
              <a:t>ObjectType</a:t>
            </a:r>
            <a:r>
              <a:rPr lang="en-US" dirty="0"/>
              <a:t>&gt; </a:t>
            </a:r>
            <a:r>
              <a:rPr lang="en-US" u="sng" dirty="0"/>
              <a:t>name 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u="sng" dirty="0" err="1"/>
              <a:t>ObjectType</a:t>
            </a:r>
            <a:r>
              <a:rPr lang="en-US" dirty="0"/>
              <a:t>&gt;();</a:t>
            </a:r>
          </a:p>
          <a:p>
            <a:pPr lvl="1"/>
            <a:endParaRPr lang="en-US" u="sng" dirty="0"/>
          </a:p>
          <a:p>
            <a:pPr marL="457200" lvl="1" indent="0">
              <a:buNone/>
            </a:pPr>
            <a:endParaRPr lang="en-US" u="sng" dirty="0"/>
          </a:p>
          <a:p>
            <a:pPr marL="457200" lvl="1" indent="0">
              <a:buNone/>
            </a:pPr>
            <a:r>
              <a:rPr lang="en-US" dirty="0"/>
              <a:t>Ex:</a:t>
            </a:r>
          </a:p>
          <a:p>
            <a:pPr marL="457200" lvl="1" indent="0">
              <a:buNone/>
            </a:pPr>
            <a:r>
              <a:rPr lang="en-US" dirty="0" err="1"/>
              <a:t>ArrayList</a:t>
            </a:r>
            <a:r>
              <a:rPr lang="en-US" dirty="0"/>
              <a:t>&lt;Student&gt; students = new </a:t>
            </a:r>
            <a:r>
              <a:rPr lang="en-US" dirty="0" err="1"/>
              <a:t>ArrayList</a:t>
            </a:r>
            <a:r>
              <a:rPr lang="en-US" dirty="0"/>
              <a:t>&lt;Student&gt;();</a:t>
            </a:r>
          </a:p>
        </p:txBody>
      </p:sp>
    </p:spTree>
    <p:extLst>
      <p:ext uri="{BB962C8B-B14F-4D97-AF65-F5344CB8AC3E}">
        <p14:creationId xmlns:p14="http://schemas.microsoft.com/office/powerpoint/2010/main" val="90039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C13F-1691-44A4-8724-E9598F11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22C6-C48B-42E4-B84F-B91D7496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27909"/>
            <a:ext cx="10178322" cy="4651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size()</a:t>
            </a:r>
          </a:p>
          <a:p>
            <a:pPr marL="0" indent="0">
              <a:buNone/>
            </a:pPr>
            <a:r>
              <a:rPr lang="en-US" dirty="0"/>
              <a:t>	returns an </a:t>
            </a:r>
            <a:r>
              <a:rPr lang="en-US" dirty="0" err="1"/>
              <a:t>int</a:t>
            </a:r>
            <a:r>
              <a:rPr lang="en-US" dirty="0"/>
              <a:t> value of the number of elements the </a:t>
            </a:r>
            <a:r>
              <a:rPr lang="en-US" dirty="0" err="1"/>
              <a:t>ArrayList</a:t>
            </a:r>
            <a:r>
              <a:rPr lang="en-US" dirty="0"/>
              <a:t> stores</a:t>
            </a:r>
          </a:p>
          <a:p>
            <a:pPr marL="0" indent="0">
              <a:buNone/>
            </a:pPr>
            <a:r>
              <a:rPr lang="en-US" dirty="0" err="1"/>
              <a:t>toArray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returns an array form of the </a:t>
            </a:r>
            <a:r>
              <a:rPr lang="en-US" dirty="0" err="1"/>
              <a:t>ArrayList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get(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pPr marL="0" indent="0">
              <a:buNone/>
            </a:pPr>
            <a:r>
              <a:rPr lang="en-US" dirty="0"/>
              <a:t>	returns the element at the given index</a:t>
            </a:r>
          </a:p>
          <a:p>
            <a:pPr marL="0" indent="0">
              <a:buNone/>
            </a:pPr>
            <a:r>
              <a:rPr lang="en-US" dirty="0"/>
              <a:t> remove(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pPr marL="0" indent="0">
              <a:buNone/>
            </a:pPr>
            <a:r>
              <a:rPr lang="en-US" dirty="0"/>
              <a:t>	Removes the element at the given location and returns its value.</a:t>
            </a:r>
          </a:p>
          <a:p>
            <a:pPr marL="0" indent="0">
              <a:buNone/>
            </a:pPr>
            <a:r>
              <a:rPr lang="en-US" dirty="0"/>
              <a:t>set(</a:t>
            </a:r>
            <a:r>
              <a:rPr lang="en-US" dirty="0" err="1"/>
              <a:t>int</a:t>
            </a:r>
            <a:r>
              <a:rPr lang="en-US" dirty="0"/>
              <a:t> index,  value)</a:t>
            </a:r>
          </a:p>
          <a:p>
            <a:pPr marL="0" indent="0">
              <a:buNone/>
            </a:pPr>
            <a:r>
              <a:rPr lang="en-US" dirty="0"/>
              <a:t>	Replaces the value at the given index with the sent object. The replaced value is 	returned.</a:t>
            </a:r>
          </a:p>
        </p:txBody>
      </p:sp>
    </p:spTree>
    <p:extLst>
      <p:ext uri="{BB962C8B-B14F-4D97-AF65-F5344CB8AC3E}">
        <p14:creationId xmlns:p14="http://schemas.microsoft.com/office/powerpoint/2010/main" val="90338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A925-8137-4407-95EE-EFFC5793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421" y="-1968930"/>
            <a:ext cx="10178322" cy="149213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4CC1F-A6DC-4626-88B3-7BB7AE6F5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490" y="117566"/>
            <a:ext cx="10178322" cy="6740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remove(E value)</a:t>
            </a:r>
          </a:p>
          <a:p>
            <a:pPr marL="0" indent="0">
              <a:buNone/>
            </a:pPr>
            <a:r>
              <a:rPr lang="en-US" dirty="0"/>
              <a:t>	Removes the 1st occurrence of the value from the </a:t>
            </a:r>
            <a:r>
              <a:rPr lang="en-US" dirty="0" err="1"/>
              <a:t>ArrayList</a:t>
            </a:r>
            <a:r>
              <a:rPr lang="en-US" dirty="0"/>
              <a:t>. Returns true if the item 	was found and removed, otherwise it returns false.</a:t>
            </a:r>
          </a:p>
          <a:p>
            <a:pPr marL="0" indent="0">
              <a:buNone/>
            </a:pPr>
            <a:r>
              <a:rPr lang="en-US" dirty="0"/>
              <a:t>contains(E values)</a:t>
            </a:r>
          </a:p>
          <a:p>
            <a:pPr marL="0" indent="0">
              <a:buNone/>
            </a:pPr>
            <a:r>
              <a:rPr lang="en-US" dirty="0"/>
              <a:t>	Returns true if the item was found or false if it was not.</a:t>
            </a:r>
          </a:p>
          <a:p>
            <a:pPr marL="0" indent="0">
              <a:buNone/>
            </a:pPr>
            <a:r>
              <a:rPr lang="en-US" dirty="0"/>
              <a:t>add(E value)</a:t>
            </a:r>
          </a:p>
          <a:p>
            <a:pPr marL="0" indent="0">
              <a:buNone/>
            </a:pPr>
            <a:r>
              <a:rPr lang="en-US" dirty="0"/>
              <a:t>	Adds the given value to the end of the </a:t>
            </a:r>
            <a:r>
              <a:rPr lang="en-US" dirty="0" err="1"/>
              <a:t>ArrayList</a:t>
            </a:r>
            <a:r>
              <a:rPr lang="en-US" dirty="0"/>
              <a:t>. Returns true after adding the data.</a:t>
            </a:r>
          </a:p>
          <a:p>
            <a:pPr marL="0" indent="0">
              <a:buNone/>
            </a:pPr>
            <a:r>
              <a:rPr lang="en-US" dirty="0"/>
              <a:t>add(</a:t>
            </a:r>
            <a:r>
              <a:rPr lang="en-US" dirty="0" err="1"/>
              <a:t>int</a:t>
            </a:r>
            <a:r>
              <a:rPr lang="en-US" dirty="0"/>
              <a:t> index, E value)</a:t>
            </a:r>
          </a:p>
          <a:p>
            <a:pPr marL="0" indent="0">
              <a:buNone/>
            </a:pPr>
            <a:r>
              <a:rPr lang="en-US" dirty="0"/>
              <a:t>	Adds the given value by placing it at the given index; items are shifted right to make 	room for this new value.</a:t>
            </a:r>
          </a:p>
          <a:p>
            <a:pPr marL="0" indent="0">
              <a:buNone/>
            </a:pPr>
            <a:r>
              <a:rPr lang="en-US" dirty="0"/>
              <a:t>clear()</a:t>
            </a:r>
          </a:p>
          <a:p>
            <a:pPr marL="0" indent="0">
              <a:buNone/>
            </a:pPr>
            <a:r>
              <a:rPr lang="en-US" dirty="0"/>
              <a:t>	Removes all values from the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indexOf</a:t>
            </a:r>
            <a:r>
              <a:rPr lang="en-US" dirty="0"/>
              <a:t>(E value)</a:t>
            </a:r>
          </a:p>
          <a:p>
            <a:pPr marL="0" indent="0">
              <a:buNone/>
            </a:pPr>
            <a:r>
              <a:rPr lang="en-US" dirty="0"/>
              <a:t>	Returns the index of the given value or -1 if the value was not found.</a:t>
            </a:r>
          </a:p>
          <a:p>
            <a:pPr marL="0" indent="0">
              <a:buNone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Returns true if the size of the </a:t>
            </a:r>
            <a:r>
              <a:rPr lang="en-US" dirty="0" err="1"/>
              <a:t>ArrayList</a:t>
            </a:r>
            <a:r>
              <a:rPr lang="en-US" dirty="0"/>
              <a:t> is 0 and false if it is not.</a:t>
            </a:r>
          </a:p>
        </p:txBody>
      </p:sp>
    </p:spTree>
    <p:extLst>
      <p:ext uri="{BB962C8B-B14F-4D97-AF65-F5344CB8AC3E}">
        <p14:creationId xmlns:p14="http://schemas.microsoft.com/office/powerpoint/2010/main" val="253854811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437</TotalTime>
  <Words>83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ArrayLists</vt:lpstr>
      <vt:lpstr>Definition </vt:lpstr>
      <vt:lpstr>Importing</vt:lpstr>
      <vt:lpstr>Format </vt:lpstr>
      <vt:lpstr>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Jain</dc:creator>
  <cp:lastModifiedBy>Akshat Jain</cp:lastModifiedBy>
  <cp:revision>6</cp:revision>
  <dcterms:created xsi:type="dcterms:W3CDTF">2017-06-26T17:04:43Z</dcterms:created>
  <dcterms:modified xsi:type="dcterms:W3CDTF">2017-06-27T00:30:51Z</dcterms:modified>
</cp:coreProperties>
</file>