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E5251E-C04E-46CA-AA2A-88D89453F6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16966E-0E1E-4B6D-A0FA-D526C799BB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F0264E-9C9A-4A99-944D-24145FD041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4664B3-885E-4418-9011-61F8218E46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AAA131-CC07-449E-B590-42D6A62968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F10B23-6759-4D7D-AC49-A70319E203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7BA802-A869-4F92-8DA7-F23074D047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767FBE-635E-47F7-89D5-B2F6A24AA4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02FD55-0901-45AF-A381-B1BCA20DE7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2775D0-0FE9-4B38-9218-ABF7AD7BF8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2B4A87-93B8-4B0F-A557-521BA33507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2DBC7F-6792-4614-841F-7B05992DE5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C9C81B-7BAD-44FB-8A7F-02DE79B5CE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5C7600-DF0E-4123-9E15-8D40CE672D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ACAA2E-EDD7-47C9-81DE-7731AAE1A7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98FD63-2E50-458B-87AD-E43C7B5059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FD1F0B-6E4A-4F96-B8CA-8FEF46161C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CC94AE-127E-4F69-BE4C-69843EDC17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2FADA8-BC10-42CD-A37D-3FBB09E5CA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FF410D-E69E-4AD7-83B1-334FA1D3FC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6697EA-15AE-460C-B0EE-3BF856E3A7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2F5F10-3AD9-44A1-955D-547885117E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01A633-642E-4905-BA37-76A234E519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7E4F44-FC30-4A7D-A016-A7C27A5FCF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03C815-0F11-4F33-A5E2-1EB4F13F56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EF07F5-3A83-4AC4-AAE3-E0497E6A86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641CB2-1E11-4FC0-8B9B-3E4A72F92E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F8A64C-2687-4456-9571-112841DD3B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FDB45E-0CFC-4C0B-A12A-86E3FF82CF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567753-A86E-4CC0-B1C0-786DFD9D05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2C2C10-AE2E-479B-AA68-AD6E7C6C8F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08A745-4839-4DFC-81F1-08337C3808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8A4A73D-A9C9-4D97-AD0E-1E9029B7A4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8D5A5C-A769-441F-9564-21F7E8BC19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F96ED9-5FC6-463A-B717-79CA41B701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B25BA6-5F92-40B5-9667-FBEFEDBC20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E167FF0-5A3A-430D-A8D3-7156F90AE7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CDF500-9F18-4176-AF49-3DD70CAE8A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AC0302B-3391-4E78-A356-419CAD7EB2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850E253-6BB9-4F51-8972-DF9F96027D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349287D-7DB5-4872-855A-9F6C12A7F4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69BCBA-8AA8-4405-84AB-2D0D928217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430201-5E57-40C9-B96F-F861491A59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AA8FB9-A4FA-4E5D-8AEF-6C72070E36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DF6C73C-4B03-4280-B3D5-50BF1B93A3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900DB5-7FCF-4334-8BB7-B385670A1D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D7283B-9142-476D-AC1D-1D8AD0B483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C8DF2C8-A429-43E9-9C54-9DD59C8317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90049A8-707E-4F32-8943-33B18963B1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BCF5D3E-77B1-402A-81D5-F657EDB9B4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EDC6A4D-E03D-440D-9F7F-D5E67B9165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7BD8598-D7AC-4741-9156-B2BC7C6663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40729C3-71A6-473A-AC77-D15830EE46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D816726-7482-4259-9B86-DDDEBB02A7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DD5CA42-2BC1-4EAB-A6B0-D6879B0908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AF7A84C-FCCC-4AB4-8BC7-332A21F29D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F4BC10B-CC2E-4F88-83D3-81E466AF34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F4F2346-A6AE-4B8D-95A0-B66208EEEA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2C7913D-E7EC-4DB9-AAE9-65EC144F0B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A72430A-0D09-4D67-BFBC-3147144D71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Click </a:t>
            </a: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to </a:t>
            </a: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edit </a:t>
            </a: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Mast</a:t>
            </a: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er </a:t>
            </a: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title </a:t>
            </a: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" name="Rectangle 3"/>
          <p:cNvSpPr/>
          <p:nvPr/>
        </p:nvSpPr>
        <p:spPr>
          <a:xfrm>
            <a:off x="0" y="4572000"/>
            <a:ext cx="12191760" cy="2285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Oval 4"/>
          <p:cNvSpPr/>
          <p:nvPr/>
        </p:nvSpPr>
        <p:spPr>
          <a:xfrm>
            <a:off x="583920" y="4960080"/>
            <a:ext cx="1550880" cy="1550880"/>
          </a:xfrm>
          <a:prstGeom prst="ellipse">
            <a:avLst/>
          </a:prstGeom>
          <a:solidFill>
            <a:schemeClr val="tx2"/>
          </a:solidFill>
          <a:ln>
            <a:solidFill>
              <a:srgbClr val="004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Freeform 10"/>
          <p:cNvSpPr/>
          <p:nvPr/>
        </p:nvSpPr>
        <p:spPr>
          <a:xfrm>
            <a:off x="0" y="4572000"/>
            <a:ext cx="1118160" cy="111816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Freeform 8"/>
          <p:cNvSpPr/>
          <p:nvPr/>
        </p:nvSpPr>
        <p:spPr>
          <a:xfrm>
            <a:off x="0" y="5739480"/>
            <a:ext cx="1118160" cy="111816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" name="Group 5"/>
          <p:cNvGrpSpPr/>
          <p:nvPr/>
        </p:nvGrpSpPr>
        <p:grpSpPr>
          <a:xfrm>
            <a:off x="8264880" y="-3600"/>
            <a:ext cx="3927240" cy="3164760"/>
            <a:chOff x="8264880" y="-3600"/>
            <a:chExt cx="3927240" cy="3164760"/>
          </a:xfrm>
        </p:grpSpPr>
        <p:sp>
          <p:nvSpPr>
            <p:cNvPr id="6" name="Freeform 14"/>
            <p:cNvSpPr/>
            <p:nvPr/>
          </p:nvSpPr>
          <p:spPr>
            <a:xfrm flipH="1" flipV="1" rot="5400000">
              <a:off x="9627840" y="596520"/>
              <a:ext cx="3164760" cy="196344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Freeform 15"/>
            <p:cNvSpPr/>
            <p:nvPr/>
          </p:nvSpPr>
          <p:spPr>
            <a:xfrm flipV="1" rot="16200000">
              <a:off x="7664040" y="596520"/>
              <a:ext cx="3164760" cy="196344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Freeform 21"/>
          <p:cNvSpPr/>
          <p:nvPr/>
        </p:nvSpPr>
        <p:spPr>
          <a:xfrm>
            <a:off x="0" y="0"/>
            <a:ext cx="1167120" cy="116712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Freeform 27"/>
          <p:cNvSpPr/>
          <p:nvPr/>
        </p:nvSpPr>
        <p:spPr>
          <a:xfrm>
            <a:off x="11024640" y="4580640"/>
            <a:ext cx="1167120" cy="2277000"/>
          </a:xfrm>
          <a:custGeom>
            <a:avLst/>
            <a:gdLst/>
            <a:ahLst/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k to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edit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outl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ine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text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mat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ec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d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ut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lin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ve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enorite"/>
              </a:rPr>
              <a:t>Click to edit Master title </a:t>
            </a:r>
            <a:r>
              <a:rPr b="1" lang="en-US" sz="4800" spc="-1" strike="noStrike">
                <a:solidFill>
                  <a:srgbClr val="000000"/>
                </a:solidFill>
                <a:latin typeface="Tenorite"/>
              </a:rPr>
              <a:t>style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67480" y="20174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Master text styles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9" name="Freeform 3"/>
          <p:cNvSpPr/>
          <p:nvPr/>
        </p:nvSpPr>
        <p:spPr>
          <a:xfrm flipH="1">
            <a:off x="8580960" y="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Freeform 4"/>
          <p:cNvSpPr/>
          <p:nvPr/>
        </p:nvSpPr>
        <p:spPr>
          <a:xfrm flipH="1">
            <a:off x="8580960" y="324684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Freeform 5"/>
          <p:cNvSpPr/>
          <p:nvPr/>
        </p:nvSpPr>
        <p:spPr>
          <a:xfrm>
            <a:off x="0" y="0"/>
            <a:ext cx="933480" cy="93348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" name="Group 8"/>
          <p:cNvGrpSpPr/>
          <p:nvPr/>
        </p:nvGrpSpPr>
        <p:grpSpPr>
          <a:xfrm>
            <a:off x="8082360" y="5590440"/>
            <a:ext cx="1571760" cy="1266840"/>
            <a:chOff x="8082360" y="5590440"/>
            <a:chExt cx="1571760" cy="1266840"/>
          </a:xfrm>
        </p:grpSpPr>
        <p:sp>
          <p:nvSpPr>
            <p:cNvPr id="53" name="Freeform 6"/>
            <p:cNvSpPr/>
            <p:nvPr/>
          </p:nvSpPr>
          <p:spPr>
            <a:xfrm flipH="1" flipV="1" rot="5400000">
              <a:off x="8627400" y="5830560"/>
              <a:ext cx="1266840" cy="7858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Freeform 7"/>
            <p:cNvSpPr/>
            <p:nvPr/>
          </p:nvSpPr>
          <p:spPr>
            <a:xfrm flipV="1" rot="16200000">
              <a:off x="7841880" y="5830560"/>
              <a:ext cx="1266840" cy="7858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5" name="PlaceHolder 3"/>
          <p:cNvSpPr>
            <a:spLocks noGrp="1"/>
          </p:cNvSpPr>
          <p:nvPr>
            <p:ph type="dt" idx="1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637183"/>
                </a:solidFill>
                <a:latin typeface="Tenorite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637183"/>
                </a:solidFill>
                <a:latin typeface="Tenorite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3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3ADC8E-DE08-4018-8677-2468BB72A9C9}" type="slidenum">
              <a:rPr b="0" lang="en-US" sz="1200" spc="-1" strike="noStrike">
                <a:solidFill>
                  <a:srgbClr val="dae5ef"/>
                </a:solidFill>
                <a:latin typeface="Tenorite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2"/>
          <p:cNvSpPr/>
          <p:nvPr/>
        </p:nvSpPr>
        <p:spPr>
          <a:xfrm>
            <a:off x="0" y="0"/>
            <a:ext cx="8025120" cy="6857640"/>
          </a:xfrm>
          <a:custGeom>
            <a:avLst/>
            <a:gdLst/>
            <a:ahLst/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167480" y="1059480"/>
            <a:ext cx="6245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ffffff"/>
                </a:solidFill>
                <a:latin typeface="Tenorite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Tenorite"/>
            </a:endParaRPr>
          </a:p>
        </p:txBody>
      </p:sp>
      <p:grpSp>
        <p:nvGrpSpPr>
          <p:cNvPr id="96" name="Group 5"/>
          <p:cNvGrpSpPr/>
          <p:nvPr/>
        </p:nvGrpSpPr>
        <p:grpSpPr>
          <a:xfrm>
            <a:off x="8580600" y="1912320"/>
            <a:ext cx="2444040" cy="3032640"/>
            <a:chOff x="8580600" y="1912320"/>
            <a:chExt cx="2444040" cy="3032640"/>
          </a:xfrm>
        </p:grpSpPr>
        <p:sp>
          <p:nvSpPr>
            <p:cNvPr id="97" name="Freeform 14"/>
            <p:cNvSpPr/>
            <p:nvPr/>
          </p:nvSpPr>
          <p:spPr>
            <a:xfrm flipH="1" flipV="1">
              <a:off x="8580240" y="1911960"/>
              <a:ext cx="2443320" cy="151596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Freeform 15"/>
            <p:cNvSpPr/>
            <p:nvPr/>
          </p:nvSpPr>
          <p:spPr>
            <a:xfrm flipV="1" rot="10800000">
              <a:off x="8581320" y="3428640"/>
              <a:ext cx="2443320" cy="151596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9" name="Freeform 16"/>
          <p:cNvSpPr/>
          <p:nvPr/>
        </p:nvSpPr>
        <p:spPr>
          <a:xfrm flipH="1">
            <a:off x="8580960" y="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Freeform 17"/>
          <p:cNvSpPr/>
          <p:nvPr/>
        </p:nvSpPr>
        <p:spPr>
          <a:xfrm flipH="1">
            <a:off x="8580960" y="324684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k to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edit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outl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ine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text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mat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ec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d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ut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lin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ve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167480" y="20876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0" name="Freeform 3"/>
          <p:cNvSpPr/>
          <p:nvPr/>
        </p:nvSpPr>
        <p:spPr>
          <a:xfrm flipH="1">
            <a:off x="8580960" y="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Freeform 4"/>
          <p:cNvSpPr/>
          <p:nvPr/>
        </p:nvSpPr>
        <p:spPr>
          <a:xfrm flipH="1" rot="5400000">
            <a:off x="0" y="324720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3"/>
          <p:cNvSpPr>
            <a:spLocks noGrp="1"/>
          </p:cNvSpPr>
          <p:nvPr>
            <p:ph type="dt" idx="4"/>
          </p:nvPr>
        </p:nvSpPr>
        <p:spPr>
          <a:xfrm>
            <a:off x="380880" y="6356520"/>
            <a:ext cx="1700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dae5ef"/>
                </a:solidFill>
                <a:latin typeface="Tenorite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637183"/>
                </a:solidFill>
                <a:latin typeface="Tenorite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sldNum" idx="6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EA5CC0-EBF5-409D-B04F-7FDB1FFEEB6D}" type="slidenum">
              <a:rPr b="0" lang="en-US" sz="1200" spc="-1" strike="noStrike">
                <a:solidFill>
                  <a:srgbClr val="637183"/>
                </a:solidFill>
                <a:latin typeface="Tenorite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6"/>
          <p:cNvSpPr/>
          <p:nvPr/>
        </p:nvSpPr>
        <p:spPr>
          <a:xfrm>
            <a:off x="0" y="2286000"/>
            <a:ext cx="12208320" cy="4571640"/>
          </a:xfrm>
          <a:prstGeom prst="rect">
            <a:avLst/>
          </a:pr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Freeform 11"/>
          <p:cNvSpPr/>
          <p:nvPr/>
        </p:nvSpPr>
        <p:spPr>
          <a:xfrm flipH="1">
            <a:off x="8597880" y="324684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Freeform 13"/>
          <p:cNvSpPr/>
          <p:nvPr/>
        </p:nvSpPr>
        <p:spPr>
          <a:xfrm>
            <a:off x="0" y="0"/>
            <a:ext cx="933480" cy="93348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Freeform 14"/>
          <p:cNvSpPr/>
          <p:nvPr/>
        </p:nvSpPr>
        <p:spPr>
          <a:xfrm flipH="1" flipV="1" rot="5400000">
            <a:off x="10343880" y="437400"/>
            <a:ext cx="2285640" cy="1409400"/>
          </a:xfrm>
          <a:custGeom>
            <a:avLst/>
            <a:gdLst/>
            <a:ahLst/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167480" y="2653200"/>
            <a:ext cx="9778680" cy="343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enorite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7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dae5ef"/>
                </a:solidFill>
                <a:latin typeface="Tenorite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dae5ef"/>
                </a:solidFill>
                <a:latin typeface="Tenorite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sldNum" idx="9"/>
          </p:nvPr>
        </p:nvSpPr>
        <p:spPr>
          <a:xfrm>
            <a:off x="10206360" y="6356520"/>
            <a:ext cx="1604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395F4E-3A23-4BD3-A283-294A6DAAA52B}" type="slidenum">
              <a:rPr b="0" lang="en-US" sz="1200" spc="-1" strike="noStrike">
                <a:solidFill>
                  <a:srgbClr val="637183"/>
                </a:solidFill>
                <a:latin typeface="Tenorite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798560" y="1684440"/>
            <a:ext cx="8594280" cy="281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600" spc="-1" strike="noStrike">
                <a:solidFill>
                  <a:srgbClr val="ffffff"/>
                </a:solidFill>
                <a:latin typeface="Tenorite"/>
              </a:rPr>
              <a:t>Click to edit Master title style</a:t>
            </a:r>
            <a:endParaRPr b="0" lang="en-US" sz="46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380880" y="519480"/>
            <a:ext cx="1364040" cy="109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3900" spc="-1" strike="noStrike">
                <a:solidFill>
                  <a:srgbClr val="004ebf"/>
                </a:solidFill>
                <a:latin typeface="Tenorite"/>
              </a:rPr>
              <a:t>“</a:t>
            </a:r>
            <a:endParaRPr b="0" lang="en-US" sz="239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881760" y="4494240"/>
            <a:ext cx="3511080" cy="67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enorite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10609200" y="3399840"/>
            <a:ext cx="1364040" cy="109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3900" spc="-1" strike="noStrike">
                <a:solidFill>
                  <a:srgbClr val="004ebf"/>
                </a:solidFill>
                <a:latin typeface="Tenorite"/>
              </a:rPr>
              <a:t>”</a:t>
            </a:r>
            <a:endParaRPr b="0" lang="en-US" sz="239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dt" idx="10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dae5ef"/>
                </a:solidFill>
                <a:latin typeface="Tenorite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dae5ef"/>
                </a:solidFill>
                <a:latin typeface="Tenorite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sldNum" idx="12"/>
          </p:nvPr>
        </p:nvSpPr>
        <p:spPr>
          <a:xfrm>
            <a:off x="906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392419-BCCC-41BC-98D8-625F62FA0342}" type="slidenum">
              <a:rPr b="0" lang="en-US" sz="1200" spc="-1" strike="noStrike">
                <a:solidFill>
                  <a:srgbClr val="dae5ef"/>
                </a:solidFill>
                <a:latin typeface="Tenorite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8"/>
          <p:cNvGrpSpPr/>
          <p:nvPr/>
        </p:nvGrpSpPr>
        <p:grpSpPr>
          <a:xfrm>
            <a:off x="10924560" y="-360"/>
            <a:ext cx="1267560" cy="1572480"/>
            <a:chOff x="10924560" y="-360"/>
            <a:chExt cx="1267560" cy="1572480"/>
          </a:xfrm>
        </p:grpSpPr>
        <p:sp>
          <p:nvSpPr>
            <p:cNvPr id="270" name="Freeform 12"/>
            <p:cNvSpPr/>
            <p:nvPr/>
          </p:nvSpPr>
          <p:spPr>
            <a:xfrm flipH="1" flipV="1">
              <a:off x="10924200" y="-360"/>
              <a:ext cx="1266840" cy="7858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Freeform 13"/>
            <p:cNvSpPr/>
            <p:nvPr/>
          </p:nvSpPr>
          <p:spPr>
            <a:xfrm flipV="1" rot="10800000">
              <a:off x="10925280" y="785880"/>
              <a:ext cx="1266840" cy="7858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1167480" y="20876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dt" idx="13"/>
          </p:nvPr>
        </p:nvSpPr>
        <p:spPr>
          <a:xfrm>
            <a:off x="380880" y="6356520"/>
            <a:ext cx="1700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637183"/>
                </a:solidFill>
                <a:latin typeface="Tenorite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637183"/>
                </a:solidFill>
                <a:latin typeface="Tenorite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sldNum" idx="15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4A6D22-6767-409B-9B74-FCE35D21C92D}" type="slidenum">
              <a:rPr b="0" lang="en-US" sz="1200" spc="-1" strike="noStrike">
                <a:solidFill>
                  <a:srgbClr val="637183"/>
                </a:solidFill>
                <a:latin typeface="Tenorite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4" name="Rectangle 3"/>
          <p:cNvSpPr/>
          <p:nvPr/>
        </p:nvSpPr>
        <p:spPr>
          <a:xfrm>
            <a:off x="8264520" y="0"/>
            <a:ext cx="392724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5" name="Group 5"/>
          <p:cNvGrpSpPr/>
          <p:nvPr/>
        </p:nvGrpSpPr>
        <p:grpSpPr>
          <a:xfrm>
            <a:off x="8264880" y="3685680"/>
            <a:ext cx="3927240" cy="3178440"/>
            <a:chOff x="8264880" y="3685680"/>
            <a:chExt cx="3927240" cy="3178440"/>
          </a:xfrm>
        </p:grpSpPr>
        <p:sp>
          <p:nvSpPr>
            <p:cNvPr id="316" name="Freeform 14"/>
            <p:cNvSpPr/>
            <p:nvPr/>
          </p:nvSpPr>
          <p:spPr>
            <a:xfrm flipH="1" flipV="1" rot="5400000">
              <a:off x="9621000" y="4292640"/>
              <a:ext cx="3178440" cy="196344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Freeform 15"/>
            <p:cNvSpPr/>
            <p:nvPr/>
          </p:nvSpPr>
          <p:spPr>
            <a:xfrm flipV="1" rot="16200000">
              <a:off x="7657200" y="4292640"/>
              <a:ext cx="3178440" cy="196344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8" name="Freeform 21"/>
          <p:cNvSpPr/>
          <p:nvPr/>
        </p:nvSpPr>
        <p:spPr>
          <a:xfrm>
            <a:off x="0" y="0"/>
            <a:ext cx="1167120" cy="116712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Freeform 16"/>
          <p:cNvSpPr/>
          <p:nvPr/>
        </p:nvSpPr>
        <p:spPr>
          <a:xfrm>
            <a:off x="10228320" y="0"/>
            <a:ext cx="1963440" cy="3178440"/>
          </a:xfrm>
          <a:custGeom>
            <a:avLst/>
            <a:gdLst/>
            <a:ahLst/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607040" y="767880"/>
            <a:ext cx="7096680" cy="1123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br>
              <a:rPr sz="7200"/>
            </a:br>
            <a:br>
              <a:rPr sz="7200"/>
            </a:br>
            <a:br>
              <a:rPr sz="7200"/>
            </a:br>
            <a:r>
              <a:rPr b="1" lang="en-US" sz="6600" spc="-1" strike="noStrike">
                <a:solidFill>
                  <a:srgbClr val="000000"/>
                </a:solidFill>
                <a:latin typeface="Tenorite"/>
              </a:rPr>
              <a:t>DICTIONARY GUI</a:t>
            </a:r>
            <a:endParaRPr b="0" lang="en-US" sz="66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886680" y="3013920"/>
            <a:ext cx="4693320" cy="24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Akshat Joshi (13)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Ankit Upadhyay (18)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Priyanshu Bhatt (138)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(BTECH CSE III)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(Section –B)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59" name="Picture 4" descr="Text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4975200" y="2577960"/>
            <a:ext cx="6120360" cy="408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3137040" y="2171880"/>
            <a:ext cx="6220080" cy="1346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comic"/>
              </a:rPr>
              <a:t>Thank</a:t>
            </a: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1" lang="en-US" sz="6000" spc="-1" strike="noStrike">
                <a:solidFill>
                  <a:srgbClr val="000000"/>
                </a:solidFill>
                <a:latin typeface="comic"/>
              </a:rPr>
              <a:t>YOU</a:t>
            </a:r>
            <a:endParaRPr b="0" lang="en-US" sz="6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ff0000"/>
                </a:solidFill>
                <a:latin typeface="Tenorite"/>
              </a:rPr>
              <a:t>PYTHON DICTIONARY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enorite"/>
              </a:rPr>
              <a:t>Definition- It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is a collection of keys values, used to store data values like a map, which, unlike other data types which hold only a single value as an element.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enorite"/>
              </a:rPr>
              <a:t>Python dictionaries are also known as associative arrays or hash(#) tables.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enorite"/>
              </a:rPr>
              <a:t>Dictionaries consists of pairs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(items) of keys and their corresponding values.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dt" idx="16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fld id="{F59D2891-CEFC-4F50-A32E-D8E7AC816EBA}" type="datetime1">
              <a:rPr b="0" lang="en-US" sz="1200" spc="-1" strike="noStrike">
                <a:solidFill>
                  <a:srgbClr val="637183"/>
                </a:solidFill>
                <a:latin typeface="Tenorite"/>
              </a:rPr>
              <a:t>12/11/2023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637183"/>
                </a:solidFill>
                <a:latin typeface="Tenorite"/>
              </a:rPr>
              <a:t>PRESENTATION TITLE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sldNum" idx="18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B3E982-2253-475F-9234-6DD21A630564}" type="slidenum">
              <a:rPr b="0" lang="en-US" sz="1200" spc="-1" strike="noStrike">
                <a:solidFill>
                  <a:srgbClr val="dae5ef"/>
                </a:solidFill>
                <a:latin typeface="Tenorite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167480" y="1059480"/>
            <a:ext cx="6595920" cy="74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ffffff"/>
                </a:solidFill>
                <a:latin typeface="Tenorite"/>
              </a:rPr>
              <a:t>What is Python</a:t>
            </a:r>
            <a:endParaRPr b="0" lang="en-US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ubTitle"/>
          </p:nvPr>
        </p:nvSpPr>
        <p:spPr>
          <a:xfrm>
            <a:off x="1122480" y="2564640"/>
            <a:ext cx="10127880" cy="3287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enorite"/>
              </a:rPr>
              <a:t>Python is an interpreted, object-oriented, high-level programming language with dynamic semantics. Its high-level built in data structures, combined with dynamic typing and dynamic binding, make it very attractive for Rapid Application Development, as well as for use as a scripting or glue language to connect existing components together.                                                                                                                                                                                                       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077480" y="411120"/>
            <a:ext cx="9778680" cy="802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r>
              <a:rPr b="1" lang="en-IN" sz="48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1" lang="en-IN" sz="4800" spc="-1" strike="noStrike">
                <a:solidFill>
                  <a:srgbClr val="000000"/>
                </a:solidFill>
                <a:latin typeface="Tenorite"/>
              </a:rPr>
              <a:t>Important point of dictionary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8" name="Title 1"/>
          <p:cNvSpPr/>
          <p:nvPr/>
        </p:nvSpPr>
        <p:spPr>
          <a:xfrm>
            <a:off x="1344240" y="2453760"/>
            <a:ext cx="9778680" cy="8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endParaRPr b="0" lang="en-IN" sz="4800" spc="-1" strike="noStrike">
              <a:latin typeface="Arial"/>
            </a:endParaRPr>
          </a:p>
        </p:txBody>
      </p:sp>
      <p:sp>
        <p:nvSpPr>
          <p:cNvPr id="369" name="Title 1"/>
          <p:cNvSpPr/>
          <p:nvPr/>
        </p:nvSpPr>
        <p:spPr>
          <a:xfrm>
            <a:off x="498600" y="1618560"/>
            <a:ext cx="10589400" cy="34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br>
              <a:rPr sz="2400"/>
            </a:br>
            <a:endParaRPr b="0" lang="en-IN" sz="4800" spc="-1" strike="noStrike">
              <a:latin typeface="Arial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enorite"/>
              </a:rPr>
              <a:t>The items are separated by commas, and the whole thing is enclosed             in curly braces { }.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enorite"/>
              </a:rPr>
              <a:t>An empty dictionary without any items is written with just two curly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enorite"/>
              </a:rPr>
              <a:t>braces, like this {  }.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enorite"/>
              </a:rPr>
              <a:t>The values of a dictionary can be of any type, but the keys must be an mutable data type such as strings, numbers, or tuples.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enorite"/>
              </a:rPr>
              <a:t>Each key is separated from its value by a colon (:).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PRESENTATION TITLE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7C400C-D7BD-454D-B559-CB2761FF30AE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98C02BB-42F9-411E-8145-ABC0FFB1A29E}" type="datetime1">
              <a:rPr lang="en-IN"/>
              <a:t>11/12/2023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808920" y="380880"/>
            <a:ext cx="11382840" cy="673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graphicFrame>
        <p:nvGraphicFramePr>
          <p:cNvPr id="371" name=""/>
          <p:cNvGraphicFramePr/>
          <p:nvPr/>
        </p:nvGraphicFramePr>
        <p:xfrm>
          <a:off x="11427120" y="3430800"/>
          <a:ext cx="9778320" cy="692280"/>
        </p:xfrm>
        <a:graphic>
          <a:graphicData uri="http://schemas.openxmlformats.org/drawingml/2006/table">
            <a:tbl>
              <a:tblPr/>
              <a:tblGrid>
                <a:gridCol w="9778680"/>
              </a:tblGrid>
              <a:tr h="3463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72" name="PlaceHolder 2"/>
          <p:cNvSpPr>
            <a:spLocks noGrp="1"/>
          </p:cNvSpPr>
          <p:nvPr>
            <p:ph type="dt" idx="19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fld id="{263B5235-1D59-4875-B75D-E3212C5197C1}" type="datetime1">
              <a:rPr b="0" lang="en-US" sz="1200" spc="-1" strike="noStrike">
                <a:solidFill>
                  <a:srgbClr val="dae5ef"/>
                </a:solidFill>
                <a:latin typeface="Tenorite"/>
              </a:rPr>
              <a:t>12/11/2023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dae5ef"/>
                </a:solidFill>
                <a:latin typeface="Tenorite"/>
              </a:rPr>
              <a:t>PRESENTATION TITLE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sldNum" idx="21"/>
          </p:nvPr>
        </p:nvSpPr>
        <p:spPr>
          <a:xfrm>
            <a:off x="10206360" y="6356520"/>
            <a:ext cx="1604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6AE7E7-E721-4865-8614-E6919F66AC26}" type="slidenum">
              <a:rPr b="0" lang="en-US" sz="1200" spc="-1" strike="noStrike">
                <a:solidFill>
                  <a:srgbClr val="637183"/>
                </a:solidFill>
                <a:latin typeface="Tenorite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2191400" cy="6857640"/>
          </a:xfrm>
          <a:prstGeom prst="rect">
            <a:avLst/>
          </a:prstGeom>
          <a:ln w="0">
            <a:noFill/>
          </a:ln>
        </p:spPr>
      </p:pic>
      <p:sp>
        <p:nvSpPr>
          <p:cNvPr id="376" name=""/>
          <p:cNvSpPr txBox="1"/>
          <p:nvPr/>
        </p:nvSpPr>
        <p:spPr>
          <a:xfrm>
            <a:off x="6325920" y="1357200"/>
            <a:ext cx="4114080" cy="62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3600" spc="-1" strike="noStrike">
                <a:solidFill>
                  <a:srgbClr val="c00000"/>
                </a:solidFill>
                <a:latin typeface="Tenorite"/>
              </a:rPr>
              <a:t>Frontend Code 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167480" y="1059480"/>
            <a:ext cx="6245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ubTitle"/>
          </p:nvPr>
        </p:nvSpPr>
        <p:spPr>
          <a:xfrm>
            <a:off x="1167480" y="3539160"/>
            <a:ext cx="6245640" cy="1405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0" y="-7560"/>
            <a:ext cx="12222000" cy="687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942560" y="178920"/>
            <a:ext cx="8411760" cy="80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1502640" y="543240"/>
            <a:ext cx="1364040" cy="109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3900" spc="-1" strike="noStrike">
                <a:solidFill>
                  <a:srgbClr val="004ebf"/>
                </a:solidFill>
                <a:latin typeface="Tenorite"/>
              </a:rPr>
              <a:t>“</a:t>
            </a:r>
            <a:endParaRPr b="0" lang="en-US" sz="239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5556240" y="4574160"/>
            <a:ext cx="3511080" cy="67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9420840" y="3426480"/>
            <a:ext cx="1364040" cy="109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3900" spc="-1" strike="noStrike">
                <a:solidFill>
                  <a:srgbClr val="004ebf"/>
                </a:solidFill>
                <a:latin typeface="Tenorite"/>
              </a:rPr>
              <a:t>”</a:t>
            </a:r>
            <a:endParaRPr b="0" lang="en-US" sz="239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640"/>
          </a:xfrm>
          <a:prstGeom prst="rect">
            <a:avLst/>
          </a:prstGeom>
          <a:ln w="0">
            <a:noFill/>
          </a:ln>
        </p:spPr>
      </p:pic>
      <p:sp>
        <p:nvSpPr>
          <p:cNvPr id="386" name=""/>
          <p:cNvSpPr txBox="1"/>
          <p:nvPr/>
        </p:nvSpPr>
        <p:spPr>
          <a:xfrm>
            <a:off x="5220000" y="1236960"/>
            <a:ext cx="4280400" cy="74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4400" spc="-1" strike="noStrike">
                <a:solidFill>
                  <a:srgbClr val="ffffff"/>
                </a:solidFill>
                <a:latin typeface="Tenorite"/>
              </a:rPr>
              <a:t>Backend code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DD7BF2-F7F4-4CEE-9AE4-12D1E2F7B4D4}" type="slidenum">
              <a:t>7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4587637F-58D6-4C13-9ABD-6F44B0810595}" type="datetime1">
              <a:rPr lang="en-IN"/>
              <a:t>11/12/2023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104000" y="134640"/>
            <a:ext cx="5681520" cy="647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4000"/>
          </a:bodyPr>
          <a:p>
            <a:pPr>
              <a:lnSpc>
                <a:spcPct val="90000"/>
              </a:lnSpc>
              <a:buNone/>
            </a:pPr>
            <a:r>
              <a:rPr b="1" lang="en-IN" sz="4800" spc="-1" strike="noStrike">
                <a:solidFill>
                  <a:srgbClr val="000000"/>
                </a:solidFill>
                <a:latin typeface="Tenorite"/>
              </a:rPr>
              <a:t>Data json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637183"/>
                </a:solidFill>
                <a:latin typeface="Tenorite"/>
              </a:rPr>
              <a:t>PRESENTATION TITLE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24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CDCA94-C28B-4A63-A58F-C2E2A6E22444}" type="slidenum">
              <a:rPr b="0" lang="en-US" sz="1200" spc="-1" strike="noStrike">
                <a:solidFill>
                  <a:srgbClr val="637183"/>
                </a:solidFill>
                <a:latin typeface="Tenorite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900000" y="911520"/>
            <a:ext cx="9900000" cy="556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176120" y="302040"/>
            <a:ext cx="9778680" cy="735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800" spc="-1" strike="noStrike">
                <a:solidFill>
                  <a:srgbClr val="000000"/>
                </a:solidFill>
                <a:latin typeface="Tenorite"/>
              </a:rPr>
              <a:t>Execute 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dt" idx="25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dae5ef"/>
                </a:solidFill>
                <a:latin typeface="Tenorite"/>
              </a:rPr>
              <a:t>11/11/23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26"/>
          </p:nvPr>
        </p:nvSpPr>
        <p:spPr>
          <a:xfrm>
            <a:off x="10206360" y="6356520"/>
            <a:ext cx="1604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213D81-AF5E-415B-8107-62282A3514D2}" type="slidenum">
              <a:rPr b="0" lang="en-US" sz="1200" spc="-1" strike="noStrike">
                <a:solidFill>
                  <a:srgbClr val="637183"/>
                </a:solidFill>
                <a:latin typeface="Tenorite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1080000" y="1590480"/>
            <a:ext cx="4849920" cy="4529520"/>
          </a:xfrm>
          <a:prstGeom prst="rect">
            <a:avLst/>
          </a:prstGeom>
          <a:ln w="0">
            <a:noFill/>
          </a:ln>
        </p:spPr>
      </p:pic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6660000" y="1574640"/>
            <a:ext cx="4860000" cy="454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{6415978D-361A-4259-9326-314BCDE8026B}tf45331398_win32</Template>
  <TotalTime>230</TotalTime>
  <Application>LibreOffice/7.3.7.2$Linux_X86_64 LibreOffice_project/30$Build-2</Application>
  <AppVersion>15.0000</AppVersion>
  <Words>177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2022-12-29T13:00:39Z</dcterms:created>
  <dc:creator>Mayank Kandpal</dc:creator>
  <dc:description/>
  <dc:language>en-IN</dc:language>
  <cp:lastModifiedBy/>
  <dcterms:modified xsi:type="dcterms:W3CDTF">2023-12-11T12:06:00Z</dcterms:modified>
  <cp:revision>24</cp:revision>
  <dc:subject/>
  <dc:title>DICTIONARY GUI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Custom</vt:lpwstr>
  </property>
  <property fmtid="{D5CDD505-2E9C-101B-9397-08002B2CF9AE}" pid="4" name="Slides">
    <vt:i4>10</vt:i4>
  </property>
</Properties>
</file>