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8" r:id="rId3"/>
    <p:sldId id="259" r:id="rId4"/>
    <p:sldId id="260" r:id="rId5"/>
    <p:sldId id="261" r:id="rId6"/>
    <p:sldId id="266" r:id="rId7"/>
    <p:sldId id="267" r:id="rId8"/>
    <p:sldId id="268" r:id="rId9"/>
    <p:sldId id="269" r:id="rId10"/>
    <p:sldId id="27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4" d="100"/>
          <a:sy n="84" d="100"/>
        </p:scale>
        <p:origin x="65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E23D80-5C80-400A-80B5-83939FA9C02F}" type="datetimeFigureOut">
              <a:rPr lang="en-IN" smtClean="0"/>
              <a:t>17-01-2025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277815-C252-4EA4-8EBC-A3B2417F460D}" type="slidenum">
              <a:rPr lang="en-IN" smtClean="0"/>
              <a:t>‹#›</a:t>
            </a:fld>
            <a:endParaRPr lang="en-IN"/>
          </a:p>
        </p:txBody>
      </p:sp>
    </p:spTree>
    <p:extLst>
      <p:ext uri="{BB962C8B-B14F-4D97-AF65-F5344CB8AC3E}">
        <p14:creationId xmlns:p14="http://schemas.microsoft.com/office/powerpoint/2010/main" val="1167780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6277815-C252-4EA4-8EBC-A3B2417F460D}" type="slidenum">
              <a:rPr lang="en-IN" smtClean="0"/>
              <a:t>5</a:t>
            </a:fld>
            <a:endParaRPr lang="en-IN"/>
          </a:p>
        </p:txBody>
      </p:sp>
    </p:spTree>
    <p:extLst>
      <p:ext uri="{BB962C8B-B14F-4D97-AF65-F5344CB8AC3E}">
        <p14:creationId xmlns:p14="http://schemas.microsoft.com/office/powerpoint/2010/main" val="1122384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394F40-409D-0701-8322-19E56C6D3DC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31E472-A2CD-1BED-3DB5-805A797A3F8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AE37BDF-2894-392C-685D-C80D870767F6}"/>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07618E0E-73BA-9C63-EBE4-1A21527C0E13}"/>
              </a:ext>
            </a:extLst>
          </p:cNvPr>
          <p:cNvSpPr>
            <a:spLocks noGrp="1"/>
          </p:cNvSpPr>
          <p:nvPr>
            <p:ph type="sldNum" sz="quarter" idx="5"/>
          </p:nvPr>
        </p:nvSpPr>
        <p:spPr/>
        <p:txBody>
          <a:bodyPr/>
          <a:lstStyle/>
          <a:p>
            <a:fld id="{36277815-C252-4EA4-8EBC-A3B2417F460D}" type="slidenum">
              <a:rPr lang="en-IN" smtClean="0"/>
              <a:t>6</a:t>
            </a:fld>
            <a:endParaRPr lang="en-IN"/>
          </a:p>
        </p:txBody>
      </p:sp>
    </p:spTree>
    <p:extLst>
      <p:ext uri="{BB962C8B-B14F-4D97-AF65-F5344CB8AC3E}">
        <p14:creationId xmlns:p14="http://schemas.microsoft.com/office/powerpoint/2010/main" val="9254831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419AD8-059A-8053-A565-11749449230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6E95B46-43E1-8A2E-C301-B41CFEBDE3F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03F8EDF-6732-0B72-4E82-442CE741F270}"/>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894FB471-9A81-23BC-C1C0-098CC3DFC030}"/>
              </a:ext>
            </a:extLst>
          </p:cNvPr>
          <p:cNvSpPr>
            <a:spLocks noGrp="1"/>
          </p:cNvSpPr>
          <p:nvPr>
            <p:ph type="sldNum" sz="quarter" idx="5"/>
          </p:nvPr>
        </p:nvSpPr>
        <p:spPr/>
        <p:txBody>
          <a:bodyPr/>
          <a:lstStyle/>
          <a:p>
            <a:fld id="{36277815-C252-4EA4-8EBC-A3B2417F460D}" type="slidenum">
              <a:rPr lang="en-IN" smtClean="0"/>
              <a:t>7</a:t>
            </a:fld>
            <a:endParaRPr lang="en-IN"/>
          </a:p>
        </p:txBody>
      </p:sp>
    </p:spTree>
    <p:extLst>
      <p:ext uri="{BB962C8B-B14F-4D97-AF65-F5344CB8AC3E}">
        <p14:creationId xmlns:p14="http://schemas.microsoft.com/office/powerpoint/2010/main" val="40110323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A8E66D-8150-F458-D5D1-31AAEB7B390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4BFB05F-8EB8-04EA-48CD-2CF56EA416E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D054FD3-FC37-26BB-6883-0F6A7F6FFF47}"/>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0F02ED01-2011-30F4-71D5-08AA3C90D2A8}"/>
              </a:ext>
            </a:extLst>
          </p:cNvPr>
          <p:cNvSpPr>
            <a:spLocks noGrp="1"/>
          </p:cNvSpPr>
          <p:nvPr>
            <p:ph type="sldNum" sz="quarter" idx="5"/>
          </p:nvPr>
        </p:nvSpPr>
        <p:spPr/>
        <p:txBody>
          <a:bodyPr/>
          <a:lstStyle/>
          <a:p>
            <a:fld id="{36277815-C252-4EA4-8EBC-A3B2417F460D}" type="slidenum">
              <a:rPr lang="en-IN" smtClean="0"/>
              <a:t>8</a:t>
            </a:fld>
            <a:endParaRPr lang="en-IN"/>
          </a:p>
        </p:txBody>
      </p:sp>
    </p:spTree>
    <p:extLst>
      <p:ext uri="{BB962C8B-B14F-4D97-AF65-F5344CB8AC3E}">
        <p14:creationId xmlns:p14="http://schemas.microsoft.com/office/powerpoint/2010/main" val="13656909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E59DB6-7532-F05A-1379-E740215F46A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E5A1645-A484-026F-438E-03FC7E0CCFB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F80D14-DB4B-F1CE-9867-1024574610D7}"/>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601B70FE-33C0-76E1-3571-D2F99243887A}"/>
              </a:ext>
            </a:extLst>
          </p:cNvPr>
          <p:cNvSpPr>
            <a:spLocks noGrp="1"/>
          </p:cNvSpPr>
          <p:nvPr>
            <p:ph type="sldNum" sz="quarter" idx="5"/>
          </p:nvPr>
        </p:nvSpPr>
        <p:spPr/>
        <p:txBody>
          <a:bodyPr/>
          <a:lstStyle/>
          <a:p>
            <a:fld id="{36277815-C252-4EA4-8EBC-A3B2417F460D}" type="slidenum">
              <a:rPr lang="en-IN" smtClean="0"/>
              <a:t>9</a:t>
            </a:fld>
            <a:endParaRPr lang="en-IN"/>
          </a:p>
        </p:txBody>
      </p:sp>
    </p:spTree>
    <p:extLst>
      <p:ext uri="{BB962C8B-B14F-4D97-AF65-F5344CB8AC3E}">
        <p14:creationId xmlns:p14="http://schemas.microsoft.com/office/powerpoint/2010/main" val="10126724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839E05-2063-761F-8DB5-C0B6203E21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60C0660-2F08-1653-F0C2-4FDAB99C169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86018DC-7B37-072F-A8BB-F705E949ABD9}"/>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E4B83B6D-4BBC-512C-7947-736755445B86}"/>
              </a:ext>
            </a:extLst>
          </p:cNvPr>
          <p:cNvSpPr>
            <a:spLocks noGrp="1"/>
          </p:cNvSpPr>
          <p:nvPr>
            <p:ph type="sldNum" sz="quarter" idx="5"/>
          </p:nvPr>
        </p:nvSpPr>
        <p:spPr/>
        <p:txBody>
          <a:bodyPr/>
          <a:lstStyle/>
          <a:p>
            <a:fld id="{36277815-C252-4EA4-8EBC-A3B2417F460D}" type="slidenum">
              <a:rPr lang="en-IN" smtClean="0"/>
              <a:t>10</a:t>
            </a:fld>
            <a:endParaRPr lang="en-IN"/>
          </a:p>
        </p:txBody>
      </p:sp>
    </p:spTree>
    <p:extLst>
      <p:ext uri="{BB962C8B-B14F-4D97-AF65-F5344CB8AC3E}">
        <p14:creationId xmlns:p14="http://schemas.microsoft.com/office/powerpoint/2010/main" val="27112413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p:bg>
      <p:bgPr>
        <a:solidFill>
          <a:schemeClr val="tx1"/>
        </a:solidFill>
        <a:effectLst/>
      </p:bgPr>
    </p:bg>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DED748D9-6073-DA29-847A-6A6C39D6A69B}"/>
              </a:ext>
            </a:extLst>
          </p:cNvPr>
          <p:cNvPicPr>
            <a:picLocks noChangeAspect="1"/>
          </p:cNvPicPr>
          <p:nvPr/>
        </p:nvPicPr>
        <p:blipFill rotWithShape="1">
          <a:blip r:embed="rId2">
            <a:grayscl/>
            <a:alphaModFix amt="41000"/>
          </a:blip>
          <a:srcRect l="-223" t="45170" r="17078" b="17468"/>
          <a:stretch/>
        </p:blipFill>
        <p:spPr>
          <a:xfrm rot="10800000">
            <a:off x="-2" y="0"/>
            <a:ext cx="6300593" cy="2304790"/>
          </a:xfrm>
          <a:prstGeom prst="rect">
            <a:avLst/>
          </a:prstGeom>
        </p:spPr>
      </p:pic>
      <p:grpSp>
        <p:nvGrpSpPr>
          <p:cNvPr id="9" name="Group 8">
            <a:extLst>
              <a:ext uri="{FF2B5EF4-FFF2-40B4-BE49-F238E27FC236}">
                <a16:creationId xmlns:a16="http://schemas.microsoft.com/office/drawing/2014/main" id="{3522E8A7-C256-4D0D-38F5-744CC21A3F1B}"/>
              </a:ext>
            </a:extLst>
          </p:cNvPr>
          <p:cNvGrpSpPr/>
          <p:nvPr/>
        </p:nvGrpSpPr>
        <p:grpSpPr>
          <a:xfrm>
            <a:off x="11613628" y="319274"/>
            <a:ext cx="89941" cy="314793"/>
            <a:chOff x="5538866" y="1851285"/>
            <a:chExt cx="89941" cy="314793"/>
          </a:xfrm>
          <a:solidFill>
            <a:schemeClr val="bg1"/>
          </a:solidFill>
        </p:grpSpPr>
        <p:sp>
          <p:nvSpPr>
            <p:cNvPr id="10" name="Oval 9">
              <a:extLst>
                <a:ext uri="{FF2B5EF4-FFF2-40B4-BE49-F238E27FC236}">
                  <a16:creationId xmlns:a16="http://schemas.microsoft.com/office/drawing/2014/main" id="{7194A7E3-B379-7E79-0952-AF4C6A614000}"/>
                </a:ext>
              </a:extLst>
            </p:cNvPr>
            <p:cNvSpPr/>
            <p:nvPr userDrawn="1"/>
          </p:nvSpPr>
          <p:spPr>
            <a:xfrm>
              <a:off x="5538866" y="1851285"/>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716CD3AC-CC76-8555-8E6F-C480301CF8B9}"/>
                </a:ext>
              </a:extLst>
            </p:cNvPr>
            <p:cNvSpPr/>
            <p:nvPr userDrawn="1"/>
          </p:nvSpPr>
          <p:spPr>
            <a:xfrm>
              <a:off x="5538866" y="2076137"/>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8" name="Title 1">
            <a:extLst>
              <a:ext uri="{FF2B5EF4-FFF2-40B4-BE49-F238E27FC236}">
                <a16:creationId xmlns:a16="http://schemas.microsoft.com/office/drawing/2014/main" id="{C41695A2-5AD2-67EB-7D51-A56C0DCF1440}"/>
              </a:ext>
            </a:extLst>
          </p:cNvPr>
          <p:cNvSpPr>
            <a:spLocks noGrp="1"/>
          </p:cNvSpPr>
          <p:nvPr>
            <p:ph type="title" hasCustomPrompt="1"/>
          </p:nvPr>
        </p:nvSpPr>
        <p:spPr>
          <a:xfrm>
            <a:off x="1800772" y="1793289"/>
            <a:ext cx="3010925" cy="3373515"/>
          </a:xfrm>
        </p:spPr>
        <p:txBody>
          <a:bodyPr lIns="0" tIns="0" rIns="0" bIns="0" anchor="ctr"/>
          <a:lstStyle>
            <a:lvl1pPr algn="l">
              <a:lnSpc>
                <a:spcPct val="75000"/>
              </a:lnSpc>
              <a:defRPr sz="8000" b="0" i="0" cap="all" spc="-150" baseline="0">
                <a:solidFill>
                  <a:schemeClr val="bg1"/>
                </a:solidFill>
                <a:latin typeface="+mj-lt"/>
                <a:ea typeface="MS PMincho" panose="02020600040205080304" pitchFamily="18" charset="-128"/>
                <a:cs typeface="Mangal" panose="02040503050203030202" pitchFamily="18" charset="0"/>
              </a:defRPr>
            </a:lvl1pPr>
          </a:lstStyle>
          <a:p>
            <a:r>
              <a:rPr lang="en-US" dirty="0"/>
              <a:t>Add title</a:t>
            </a:r>
          </a:p>
        </p:txBody>
      </p:sp>
      <p:sp>
        <p:nvSpPr>
          <p:cNvPr id="29" name="Text Placeholder 20">
            <a:extLst>
              <a:ext uri="{FF2B5EF4-FFF2-40B4-BE49-F238E27FC236}">
                <a16:creationId xmlns:a16="http://schemas.microsoft.com/office/drawing/2014/main" id="{423228AD-A556-C433-B2EA-87D97B6FF63B}"/>
              </a:ext>
            </a:extLst>
          </p:cNvPr>
          <p:cNvSpPr>
            <a:spLocks noGrp="1"/>
          </p:cNvSpPr>
          <p:nvPr>
            <p:ph type="body" sz="quarter" idx="14" hasCustomPrompt="1"/>
          </p:nvPr>
        </p:nvSpPr>
        <p:spPr>
          <a:xfrm>
            <a:off x="5502975" y="3086826"/>
            <a:ext cx="5667049" cy="2079978"/>
          </a:xfrm>
        </p:spPr>
        <p:txBody>
          <a:bodyPr lIns="0" tIns="0" rIns="0" bIns="0"/>
          <a:lstStyle>
            <a:lvl1pPr marL="2857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1pPr>
            <a:lvl2pPr marL="742950" indent="-285750">
              <a:buClr>
                <a:schemeClr val="bg1"/>
              </a:buClr>
              <a:buFont typeface="Courier New" panose="02070309020205020404" pitchFamily="49" charset="0"/>
              <a:buChar char="o"/>
              <a:defRPr sz="1400" b="0" i="0">
                <a:solidFill>
                  <a:schemeClr val="bg1"/>
                </a:solidFill>
                <a:latin typeface="Mangal" panose="02040503050203030202" pitchFamily="18" charset="0"/>
                <a:cs typeface="Mangal" panose="02040503050203030202" pitchFamily="18" charset="0"/>
              </a:defRPr>
            </a:lvl2pPr>
            <a:lvl3pPr marL="1200150" indent="-285750">
              <a:buClr>
                <a:schemeClr val="bg1"/>
              </a:buClr>
              <a:buFont typeface="Courier New" panose="02070309020205020404" pitchFamily="49" charset="0"/>
              <a:buChar char="o"/>
              <a:defRPr sz="1400" b="0" i="0">
                <a:solidFill>
                  <a:schemeClr val="bg1"/>
                </a:solidFill>
                <a:latin typeface="Mangal" panose="02040503050203030202" pitchFamily="18" charset="0"/>
                <a:cs typeface="Mangal" panose="02040503050203030202" pitchFamily="18" charset="0"/>
              </a:defRPr>
            </a:lvl3pPr>
            <a:lvl4pPr marL="1543050" indent="-171450">
              <a:buClr>
                <a:schemeClr val="bg1"/>
              </a:buClr>
              <a:buFont typeface="Courier New" panose="02070309020205020404" pitchFamily="49" charset="0"/>
              <a:buChar char="o"/>
              <a:defRPr sz="1400" b="0" i="0">
                <a:solidFill>
                  <a:schemeClr val="bg1"/>
                </a:solidFill>
                <a:latin typeface="Mangal" panose="02040503050203030202" pitchFamily="18" charset="0"/>
                <a:cs typeface="Mangal" panose="02040503050203030202" pitchFamily="18" charset="0"/>
              </a:defRPr>
            </a:lvl4pPr>
            <a:lvl5pPr marL="2000250" indent="-171450">
              <a:buClr>
                <a:schemeClr val="bg1"/>
              </a:buClr>
              <a:buFont typeface="Courier New" panose="02070309020205020404" pitchFamily="49" charset="0"/>
              <a:buChar char="o"/>
              <a:defRPr sz="1400" b="0" i="0">
                <a:solidFill>
                  <a:schemeClr val="bg1"/>
                </a:solidFill>
                <a:latin typeface="Mangal" panose="02040503050203030202" pitchFamily="18" charset="0"/>
                <a:cs typeface="Mangal" panose="02040503050203030202" pitchFamily="18" charset="0"/>
              </a:defRPr>
            </a:lvl5pPr>
          </a:lstStyle>
          <a:p>
            <a:pPr lvl="0"/>
            <a:r>
              <a:rPr lang="en-US" dirty="0"/>
              <a:t>Click to add text</a:t>
            </a:r>
          </a:p>
        </p:txBody>
      </p:sp>
      <p:pic>
        <p:nvPicPr>
          <p:cNvPr id="3" name="Picture 2">
            <a:extLst>
              <a:ext uri="{FF2B5EF4-FFF2-40B4-BE49-F238E27FC236}">
                <a16:creationId xmlns:a16="http://schemas.microsoft.com/office/drawing/2014/main" id="{77547038-27D1-FF6B-7831-F79C0B103590}"/>
              </a:ext>
            </a:extLst>
          </p:cNvPr>
          <p:cNvPicPr>
            <a:picLocks noChangeAspect="1"/>
          </p:cNvPicPr>
          <p:nvPr/>
        </p:nvPicPr>
        <p:blipFill rotWithShape="1">
          <a:blip r:embed="rId2">
            <a:grayscl/>
            <a:alphaModFix amt="41000"/>
          </a:blip>
          <a:srcRect l="-222" t="45170" r="19778" b="17468"/>
          <a:stretch/>
        </p:blipFill>
        <p:spPr>
          <a:xfrm>
            <a:off x="6096001" y="4549953"/>
            <a:ext cx="6096000" cy="2304790"/>
          </a:xfrm>
          <a:prstGeom prst="rect">
            <a:avLst/>
          </a:prstGeom>
        </p:spPr>
      </p:pic>
      <p:grpSp>
        <p:nvGrpSpPr>
          <p:cNvPr id="2" name="Group 1">
            <a:extLst>
              <a:ext uri="{FF2B5EF4-FFF2-40B4-BE49-F238E27FC236}">
                <a16:creationId xmlns:a16="http://schemas.microsoft.com/office/drawing/2014/main" id="{74392963-F9C3-8CCC-D239-15D7A4074039}"/>
              </a:ext>
            </a:extLst>
          </p:cNvPr>
          <p:cNvGrpSpPr/>
          <p:nvPr/>
        </p:nvGrpSpPr>
        <p:grpSpPr>
          <a:xfrm>
            <a:off x="530436" y="6223933"/>
            <a:ext cx="89941" cy="314793"/>
            <a:chOff x="5538866" y="1851285"/>
            <a:chExt cx="89941" cy="314793"/>
          </a:xfrm>
          <a:noFill/>
        </p:grpSpPr>
        <p:sp>
          <p:nvSpPr>
            <p:cNvPr id="4" name="Oval 3">
              <a:extLst>
                <a:ext uri="{FF2B5EF4-FFF2-40B4-BE49-F238E27FC236}">
                  <a16:creationId xmlns:a16="http://schemas.microsoft.com/office/drawing/2014/main" id="{E602030E-DB17-B78E-57D1-2DE77370C0AF}"/>
                </a:ext>
              </a:extLst>
            </p:cNvPr>
            <p:cNvSpPr/>
            <p:nvPr userDrawn="1"/>
          </p:nvSpPr>
          <p:spPr>
            <a:xfrm>
              <a:off x="5538866" y="1851285"/>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F78C2D1A-F468-13E2-E0B2-A616C5D32D07}"/>
                </a:ext>
              </a:extLst>
            </p:cNvPr>
            <p:cNvSpPr/>
            <p:nvPr userDrawn="1"/>
          </p:nvSpPr>
          <p:spPr>
            <a:xfrm>
              <a:off x="5538866" y="2076137"/>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 name="Text Placeholder 11">
            <a:extLst>
              <a:ext uri="{FF2B5EF4-FFF2-40B4-BE49-F238E27FC236}">
                <a16:creationId xmlns:a16="http://schemas.microsoft.com/office/drawing/2014/main" id="{FA6D1E3C-605D-AD1A-9356-148E871C2DE0}"/>
              </a:ext>
            </a:extLst>
          </p:cNvPr>
          <p:cNvSpPr>
            <a:spLocks noGrp="1"/>
          </p:cNvSpPr>
          <p:nvPr>
            <p:ph type="body" sz="quarter" idx="15" hasCustomPrompt="1"/>
          </p:nvPr>
        </p:nvSpPr>
        <p:spPr>
          <a:xfrm>
            <a:off x="5502976" y="1793289"/>
            <a:ext cx="5658458" cy="1127125"/>
          </a:xfrm>
        </p:spPr>
        <p:txBody>
          <a:bodyPr lIns="0" tIns="0" rIns="0" bIns="0"/>
          <a:lstStyle>
            <a:lvl1pPr marL="0" indent="0">
              <a:buNone/>
              <a:defRPr sz="1400" cap="all" baseline="0">
                <a:solidFill>
                  <a:schemeClr val="bg1"/>
                </a:solidFill>
              </a:defRPr>
            </a:lvl1pPr>
            <a:lvl2pPr marL="457200" indent="0">
              <a:buNone/>
              <a:defRPr cap="all" baseline="0">
                <a:solidFill>
                  <a:schemeClr val="bg1"/>
                </a:solidFill>
              </a:defRPr>
            </a:lvl2pPr>
            <a:lvl3pPr marL="914400" indent="0">
              <a:buNone/>
              <a:defRPr cap="all" baseline="0">
                <a:solidFill>
                  <a:schemeClr val="bg1"/>
                </a:solidFill>
              </a:defRPr>
            </a:lvl3pPr>
            <a:lvl4pPr marL="1371600" indent="0">
              <a:buNone/>
              <a:defRPr cap="all" baseline="0">
                <a:solidFill>
                  <a:schemeClr val="bg1"/>
                </a:solidFill>
              </a:defRPr>
            </a:lvl4pPr>
            <a:lvl5pPr marL="1828800" indent="0">
              <a:buNone/>
              <a:defRPr cap="all" baseline="0">
                <a:solidFill>
                  <a:schemeClr val="bg1"/>
                </a:solidFill>
              </a:defRPr>
            </a:lvl5pPr>
          </a:lstStyle>
          <a:p>
            <a:pPr lvl="0"/>
            <a:r>
              <a:rPr lang="en-US" dirty="0"/>
              <a:t>Click to add text</a:t>
            </a:r>
          </a:p>
        </p:txBody>
      </p:sp>
    </p:spTree>
    <p:extLst>
      <p:ext uri="{BB962C8B-B14F-4D97-AF65-F5344CB8AC3E}">
        <p14:creationId xmlns:p14="http://schemas.microsoft.com/office/powerpoint/2010/main" val="2664004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Comparison with Subtitle">
    <p:bg>
      <p:bgPr>
        <a:solidFill>
          <a:schemeClr val="tx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C91152F-5BDA-D61B-1CCF-A86EFB6F5540}"/>
              </a:ext>
            </a:extLst>
          </p:cNvPr>
          <p:cNvSpPr>
            <a:spLocks noGrp="1"/>
          </p:cNvSpPr>
          <p:nvPr>
            <p:ph type="title" hasCustomPrompt="1"/>
          </p:nvPr>
        </p:nvSpPr>
        <p:spPr>
          <a:xfrm>
            <a:off x="1082032" y="608075"/>
            <a:ext cx="10061455" cy="644653"/>
          </a:xfrm>
        </p:spPr>
        <p:txBody>
          <a:bodyPr lIns="0" tIns="0" rIns="0" bIns="0" anchor="ctr"/>
          <a:lstStyle>
            <a:lvl1pPr algn="l">
              <a:lnSpc>
                <a:spcPct val="75000"/>
              </a:lnSpc>
              <a:defRPr sz="4800" b="0" i="0" cap="all" spc="-150" baseline="0">
                <a:solidFill>
                  <a:schemeClr val="bg1"/>
                </a:solidFill>
                <a:latin typeface="+mj-lt"/>
                <a:ea typeface="MS PMincho" panose="02020600040205080304" pitchFamily="18" charset="-128"/>
                <a:cs typeface="Mangal" panose="02040503050203030202" pitchFamily="18" charset="0"/>
              </a:defRPr>
            </a:lvl1pPr>
          </a:lstStyle>
          <a:p>
            <a:r>
              <a:rPr lang="en-US" dirty="0"/>
              <a:t>Add title</a:t>
            </a:r>
          </a:p>
        </p:txBody>
      </p:sp>
      <p:sp>
        <p:nvSpPr>
          <p:cNvPr id="14" name="Footer Placeholder 3">
            <a:extLst>
              <a:ext uri="{FF2B5EF4-FFF2-40B4-BE49-F238E27FC236}">
                <a16:creationId xmlns:a16="http://schemas.microsoft.com/office/drawing/2014/main" id="{3A4E705D-525A-81AA-338A-E8C4405FA80B}"/>
              </a:ext>
            </a:extLst>
          </p:cNvPr>
          <p:cNvSpPr>
            <a:spLocks noGrp="1"/>
          </p:cNvSpPr>
          <p:nvPr>
            <p:ph type="ftr" sz="quarter" idx="11"/>
          </p:nvPr>
        </p:nvSpPr>
        <p:spPr>
          <a:xfrm rot="16200000">
            <a:off x="-2009849" y="3308393"/>
            <a:ext cx="5170509" cy="333752"/>
          </a:xfrm>
        </p:spPr>
        <p:txBody>
          <a:bodyPr/>
          <a:lstStyle>
            <a:lvl1pPr algn="ctr">
              <a:defRPr cap="all" baseline="0">
                <a:solidFill>
                  <a:schemeClr val="bg1"/>
                </a:solidFill>
                <a:latin typeface="+mn-lt"/>
                <a:ea typeface="Dotum" panose="020B0600000101010101" pitchFamily="34" charset="-127"/>
                <a:cs typeface="Mangal" panose="02040503050203030202" pitchFamily="18" charset="0"/>
              </a:defRPr>
            </a:lvl1pPr>
          </a:lstStyle>
          <a:p>
            <a:endParaRPr lang="en-IN"/>
          </a:p>
        </p:txBody>
      </p:sp>
      <p:sp>
        <p:nvSpPr>
          <p:cNvPr id="20" name="Text Placeholder 19">
            <a:extLst>
              <a:ext uri="{FF2B5EF4-FFF2-40B4-BE49-F238E27FC236}">
                <a16:creationId xmlns:a16="http://schemas.microsoft.com/office/drawing/2014/main" id="{827C4070-4CFF-FDA7-C0F7-167D09EE7929}"/>
              </a:ext>
            </a:extLst>
          </p:cNvPr>
          <p:cNvSpPr>
            <a:spLocks noGrp="1"/>
          </p:cNvSpPr>
          <p:nvPr>
            <p:ph type="body" sz="quarter" idx="23" hasCustomPrompt="1"/>
          </p:nvPr>
        </p:nvSpPr>
        <p:spPr>
          <a:xfrm>
            <a:off x="1073710" y="1288398"/>
            <a:ext cx="10071100" cy="466725"/>
          </a:xfrm>
        </p:spPr>
        <p:txBody>
          <a:bodyPr lIns="0" rIns="0"/>
          <a:lstStyle>
            <a:lvl1pPr marL="0" indent="0">
              <a:buNone/>
              <a:defRPr sz="1400" cap="all" baseline="0">
                <a:solidFill>
                  <a:schemeClr val="bg1"/>
                </a:solidFill>
              </a:defRPr>
            </a:lvl1pPr>
            <a:lvl2pPr marL="457200" indent="0">
              <a:buNone/>
              <a:defRPr sz="1400" cap="all" baseline="0">
                <a:solidFill>
                  <a:schemeClr val="bg1"/>
                </a:solidFill>
              </a:defRPr>
            </a:lvl2pPr>
            <a:lvl3pPr marL="914400" indent="0">
              <a:buNone/>
              <a:defRPr sz="1400" cap="all" baseline="0">
                <a:solidFill>
                  <a:schemeClr val="bg1"/>
                </a:solidFill>
              </a:defRPr>
            </a:lvl3pPr>
            <a:lvl4pPr marL="1371600" indent="0">
              <a:buNone/>
              <a:defRPr sz="1400" cap="all" baseline="0">
                <a:solidFill>
                  <a:schemeClr val="bg1"/>
                </a:solidFill>
              </a:defRPr>
            </a:lvl4pPr>
            <a:lvl5pPr marL="1828800" indent="0">
              <a:buNone/>
              <a:defRPr sz="1400" cap="all" baseline="0">
                <a:solidFill>
                  <a:schemeClr val="bg1"/>
                </a:solidFill>
              </a:defRPr>
            </a:lvl5pPr>
          </a:lstStyle>
          <a:p>
            <a:pPr lvl="0"/>
            <a:r>
              <a:rPr lang="en-US" dirty="0"/>
              <a:t>Click to add subtitle</a:t>
            </a:r>
          </a:p>
        </p:txBody>
      </p:sp>
      <p:grpSp>
        <p:nvGrpSpPr>
          <p:cNvPr id="9" name="Group 8">
            <a:extLst>
              <a:ext uri="{FF2B5EF4-FFF2-40B4-BE49-F238E27FC236}">
                <a16:creationId xmlns:a16="http://schemas.microsoft.com/office/drawing/2014/main" id="{3522E8A7-C256-4D0D-38F5-744CC21A3F1B}"/>
              </a:ext>
              <a:ext uri="{C183D7F6-B498-43B3-948B-1728B52AA6E4}">
                <adec:decorative xmlns:adec="http://schemas.microsoft.com/office/drawing/2017/decorative" val="1"/>
              </a:ext>
            </a:extLst>
          </p:cNvPr>
          <p:cNvGrpSpPr/>
          <p:nvPr/>
        </p:nvGrpSpPr>
        <p:grpSpPr>
          <a:xfrm>
            <a:off x="11613628" y="335197"/>
            <a:ext cx="89941" cy="314793"/>
            <a:chOff x="5538866" y="1851285"/>
            <a:chExt cx="89941" cy="314793"/>
          </a:xfrm>
          <a:solidFill>
            <a:schemeClr val="bg1"/>
          </a:solidFill>
        </p:grpSpPr>
        <p:sp>
          <p:nvSpPr>
            <p:cNvPr id="10" name="Oval 9">
              <a:extLst>
                <a:ext uri="{FF2B5EF4-FFF2-40B4-BE49-F238E27FC236}">
                  <a16:creationId xmlns:a16="http://schemas.microsoft.com/office/drawing/2014/main" id="{7194A7E3-B379-7E79-0952-AF4C6A614000}"/>
                </a:ext>
              </a:extLst>
            </p:cNvPr>
            <p:cNvSpPr/>
            <p:nvPr userDrawn="1"/>
          </p:nvSpPr>
          <p:spPr>
            <a:xfrm>
              <a:off x="5538866" y="1851285"/>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716CD3AC-CC76-8555-8E6F-C480301CF8B9}"/>
                </a:ext>
              </a:extLst>
            </p:cNvPr>
            <p:cNvSpPr/>
            <p:nvPr userDrawn="1"/>
          </p:nvSpPr>
          <p:spPr>
            <a:xfrm>
              <a:off x="5538866" y="2076137"/>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2" name="Straight Connector 11">
            <a:extLst>
              <a:ext uri="{FF2B5EF4-FFF2-40B4-BE49-F238E27FC236}">
                <a16:creationId xmlns:a16="http://schemas.microsoft.com/office/drawing/2014/main" id="{C24A05F7-5B34-541E-2738-B83DA06E5C30}"/>
              </a:ext>
              <a:ext uri="{C183D7F6-B498-43B3-948B-1728B52AA6E4}">
                <adec:decorative xmlns:adec="http://schemas.microsoft.com/office/drawing/2017/decorative" val="1"/>
              </a:ext>
            </a:extLst>
          </p:cNvPr>
          <p:cNvCxnSpPr>
            <a:cxnSpLocks/>
          </p:cNvCxnSpPr>
          <p:nvPr/>
        </p:nvCxnSpPr>
        <p:spPr>
          <a:xfrm>
            <a:off x="11658599" y="890016"/>
            <a:ext cx="0" cy="51705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49BB1C6E-F2CD-1DED-4142-D5222335150C}"/>
              </a:ext>
              <a:ext uri="{C183D7F6-B498-43B3-948B-1728B52AA6E4}">
                <adec:decorative xmlns:adec="http://schemas.microsoft.com/office/drawing/2017/decorative" val="1"/>
              </a:ext>
            </a:extLst>
          </p:cNvPr>
          <p:cNvGrpSpPr/>
          <p:nvPr/>
        </p:nvGrpSpPr>
        <p:grpSpPr>
          <a:xfrm>
            <a:off x="530436" y="6223933"/>
            <a:ext cx="89941" cy="314793"/>
            <a:chOff x="5538866" y="1851285"/>
            <a:chExt cx="89941" cy="314793"/>
          </a:xfrm>
          <a:noFill/>
        </p:grpSpPr>
        <p:sp>
          <p:nvSpPr>
            <p:cNvPr id="26" name="Oval 25">
              <a:extLst>
                <a:ext uri="{FF2B5EF4-FFF2-40B4-BE49-F238E27FC236}">
                  <a16:creationId xmlns:a16="http://schemas.microsoft.com/office/drawing/2014/main" id="{DC2674DE-70B7-1DB1-C9EA-ECDEDE00980F}"/>
                </a:ext>
              </a:extLst>
            </p:cNvPr>
            <p:cNvSpPr/>
            <p:nvPr userDrawn="1"/>
          </p:nvSpPr>
          <p:spPr>
            <a:xfrm>
              <a:off x="5538866" y="1851285"/>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37F3A17F-5078-CA09-1C2A-A278DF540EB2}"/>
                </a:ext>
              </a:extLst>
            </p:cNvPr>
            <p:cNvSpPr/>
            <p:nvPr userDrawn="1"/>
          </p:nvSpPr>
          <p:spPr>
            <a:xfrm>
              <a:off x="5538866" y="2076137"/>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Picture Placeholder 11" descr="picture placeholder">
            <a:extLst>
              <a:ext uri="{FF2B5EF4-FFF2-40B4-BE49-F238E27FC236}">
                <a16:creationId xmlns:a16="http://schemas.microsoft.com/office/drawing/2014/main" id="{C74EC289-9E3B-2A85-FFCE-107B0E3B585D}"/>
              </a:ext>
            </a:extLst>
          </p:cNvPr>
          <p:cNvSpPr>
            <a:spLocks noGrp="1"/>
          </p:cNvSpPr>
          <p:nvPr>
            <p:ph type="pic" sz="quarter" idx="16"/>
          </p:nvPr>
        </p:nvSpPr>
        <p:spPr>
          <a:xfrm>
            <a:off x="1100853" y="1954306"/>
            <a:ext cx="2939694" cy="2754854"/>
          </a:xfrm>
        </p:spPr>
        <p:txBody>
          <a:bodyPr/>
          <a:lstStyle>
            <a:lvl1pPr marL="0" indent="0" algn="ctr">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17" name="Text Placeholder 20">
            <a:extLst>
              <a:ext uri="{FF2B5EF4-FFF2-40B4-BE49-F238E27FC236}">
                <a16:creationId xmlns:a16="http://schemas.microsoft.com/office/drawing/2014/main" id="{BABDA1A4-3206-A325-2576-C4DB8737BB3A}"/>
              </a:ext>
            </a:extLst>
          </p:cNvPr>
          <p:cNvSpPr>
            <a:spLocks noGrp="1"/>
          </p:cNvSpPr>
          <p:nvPr>
            <p:ph type="body" sz="quarter" idx="14" hasCustomPrompt="1"/>
          </p:nvPr>
        </p:nvSpPr>
        <p:spPr>
          <a:xfrm>
            <a:off x="1092783" y="5138927"/>
            <a:ext cx="2939689" cy="921596"/>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1pPr>
            <a:lvl2pPr marL="4572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2pPr>
            <a:lvl3pPr marL="9144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3pPr>
            <a:lvl4pPr marL="13716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4pPr>
            <a:lvl5pPr marL="18288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5pPr>
          </a:lstStyle>
          <a:p>
            <a:pPr lvl="0"/>
            <a:r>
              <a:rPr lang="en-US" dirty="0"/>
              <a:t>Click to add text</a:t>
            </a:r>
          </a:p>
        </p:txBody>
      </p:sp>
      <p:sp>
        <p:nvSpPr>
          <p:cNvPr id="16" name="Picture Placeholder 11" descr="picture placeholder">
            <a:extLst>
              <a:ext uri="{FF2B5EF4-FFF2-40B4-BE49-F238E27FC236}">
                <a16:creationId xmlns:a16="http://schemas.microsoft.com/office/drawing/2014/main" id="{6056702D-014D-8146-A1CF-42D52C1D1B08}"/>
              </a:ext>
            </a:extLst>
          </p:cNvPr>
          <p:cNvSpPr>
            <a:spLocks noGrp="1"/>
          </p:cNvSpPr>
          <p:nvPr>
            <p:ph type="pic" sz="quarter" idx="21"/>
          </p:nvPr>
        </p:nvSpPr>
        <p:spPr>
          <a:xfrm>
            <a:off x="4642912" y="1954306"/>
            <a:ext cx="2939694" cy="2754854"/>
          </a:xfrm>
        </p:spPr>
        <p:txBody>
          <a:bodyPr/>
          <a:lstStyle>
            <a:lvl1pPr marL="0" indent="0" algn="ctr">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6" name="Text Placeholder 20">
            <a:extLst>
              <a:ext uri="{FF2B5EF4-FFF2-40B4-BE49-F238E27FC236}">
                <a16:creationId xmlns:a16="http://schemas.microsoft.com/office/drawing/2014/main" id="{ED97174A-CD7A-C701-0CE9-02D5F895EF90}"/>
              </a:ext>
            </a:extLst>
          </p:cNvPr>
          <p:cNvSpPr>
            <a:spLocks noGrp="1"/>
          </p:cNvSpPr>
          <p:nvPr>
            <p:ph type="body" sz="quarter" idx="18" hasCustomPrompt="1"/>
          </p:nvPr>
        </p:nvSpPr>
        <p:spPr>
          <a:xfrm>
            <a:off x="4642917" y="5138927"/>
            <a:ext cx="2939689" cy="921596"/>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1pPr>
            <a:lvl2pPr marL="4572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2pPr>
            <a:lvl3pPr marL="9144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3pPr>
            <a:lvl4pPr marL="13716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4pPr>
            <a:lvl5pPr marL="18288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5pPr>
          </a:lstStyle>
          <a:p>
            <a:pPr lvl="0"/>
            <a:r>
              <a:rPr lang="en-US" dirty="0"/>
              <a:t>Click to add text</a:t>
            </a:r>
          </a:p>
        </p:txBody>
      </p:sp>
      <p:sp>
        <p:nvSpPr>
          <p:cNvPr id="18" name="Picture Placeholder 11" descr="picture placeholder">
            <a:extLst>
              <a:ext uri="{FF2B5EF4-FFF2-40B4-BE49-F238E27FC236}">
                <a16:creationId xmlns:a16="http://schemas.microsoft.com/office/drawing/2014/main" id="{1AE62733-AF33-D10E-D484-04859AC2A447}"/>
              </a:ext>
            </a:extLst>
          </p:cNvPr>
          <p:cNvSpPr>
            <a:spLocks noGrp="1"/>
          </p:cNvSpPr>
          <p:nvPr>
            <p:ph type="pic" sz="quarter" idx="22"/>
          </p:nvPr>
        </p:nvSpPr>
        <p:spPr>
          <a:xfrm>
            <a:off x="8203793" y="1954306"/>
            <a:ext cx="2939694" cy="2754854"/>
          </a:xfrm>
        </p:spPr>
        <p:txBody>
          <a:bodyPr/>
          <a:lstStyle>
            <a:lvl1pPr marL="0" indent="0" algn="ctr">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15" name="Text Placeholder 20">
            <a:extLst>
              <a:ext uri="{FF2B5EF4-FFF2-40B4-BE49-F238E27FC236}">
                <a16:creationId xmlns:a16="http://schemas.microsoft.com/office/drawing/2014/main" id="{99B6060F-8C38-5C36-BCF1-620E2F4AF90F}"/>
              </a:ext>
            </a:extLst>
          </p:cNvPr>
          <p:cNvSpPr>
            <a:spLocks noGrp="1"/>
          </p:cNvSpPr>
          <p:nvPr>
            <p:ph type="body" sz="quarter" idx="20" hasCustomPrompt="1"/>
          </p:nvPr>
        </p:nvSpPr>
        <p:spPr>
          <a:xfrm>
            <a:off x="8203798" y="5138927"/>
            <a:ext cx="2939689" cy="921596"/>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1pPr>
            <a:lvl2pPr marL="4572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2pPr>
            <a:lvl3pPr marL="9144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3pPr>
            <a:lvl4pPr marL="13716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4pPr>
            <a:lvl5pPr marL="18288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5pPr>
          </a:lstStyle>
          <a:p>
            <a:pPr lvl="0"/>
            <a:r>
              <a:rPr lang="en-US" dirty="0"/>
              <a:t>Click to add text</a:t>
            </a:r>
          </a:p>
        </p:txBody>
      </p:sp>
      <p:sp>
        <p:nvSpPr>
          <p:cNvPr id="8" name="Slide Number Placeholder 4">
            <a:extLst>
              <a:ext uri="{FF2B5EF4-FFF2-40B4-BE49-F238E27FC236}">
                <a16:creationId xmlns:a16="http://schemas.microsoft.com/office/drawing/2014/main" id="{A1792EFA-4352-DAB4-158E-53F26C8A0C65}"/>
              </a:ext>
            </a:extLst>
          </p:cNvPr>
          <p:cNvSpPr>
            <a:spLocks noGrp="1"/>
          </p:cNvSpPr>
          <p:nvPr>
            <p:ph type="sldNum" sz="quarter" idx="12"/>
          </p:nvPr>
        </p:nvSpPr>
        <p:spPr>
          <a:xfrm>
            <a:off x="11298350" y="6243403"/>
            <a:ext cx="720499" cy="279400"/>
          </a:xfrm>
        </p:spPr>
        <p:txBody>
          <a:bodyPr/>
          <a:lstStyle>
            <a:lvl1pPr algn="ctr">
              <a:defRPr sz="2800" b="1" i="1">
                <a:solidFill>
                  <a:schemeClr val="bg1"/>
                </a:solidFill>
                <a:latin typeface="+mj-lt"/>
                <a:ea typeface="MS PMincho" panose="02020600040205080304" pitchFamily="18" charset="-128"/>
                <a:cs typeface="Mangal" panose="02040503050203030202" pitchFamily="18" charset="0"/>
              </a:defRPr>
            </a:lvl1pPr>
          </a:lstStyle>
          <a:p>
            <a:fld id="{22580C56-B3F5-4697-89B7-CA93278137E9}" type="slidenum">
              <a:rPr lang="en-IN" smtClean="0"/>
              <a:t>‹#›</a:t>
            </a:fld>
            <a:endParaRPr lang="en-IN"/>
          </a:p>
        </p:txBody>
      </p:sp>
    </p:spTree>
    <p:extLst>
      <p:ext uri="{BB962C8B-B14F-4D97-AF65-F5344CB8AC3E}">
        <p14:creationId xmlns:p14="http://schemas.microsoft.com/office/powerpoint/2010/main" val="161647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Picture with Caption">
    <p:bg>
      <p:bgPr>
        <a:solidFill>
          <a:schemeClr val="tx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C91152F-5BDA-D61B-1CCF-A86EFB6F5540}"/>
              </a:ext>
            </a:extLst>
          </p:cNvPr>
          <p:cNvSpPr>
            <a:spLocks noGrp="1"/>
          </p:cNvSpPr>
          <p:nvPr>
            <p:ph type="title" hasCustomPrompt="1"/>
          </p:nvPr>
        </p:nvSpPr>
        <p:spPr>
          <a:xfrm>
            <a:off x="1082370" y="613839"/>
            <a:ext cx="4833725" cy="1713677"/>
          </a:xfrm>
        </p:spPr>
        <p:txBody>
          <a:bodyPr lIns="0" tIns="0" rIns="0" bIns="0" anchor="t"/>
          <a:lstStyle>
            <a:lvl1pPr algn="l">
              <a:lnSpc>
                <a:spcPct val="75000"/>
              </a:lnSpc>
              <a:defRPr sz="4800" b="0" i="0" spc="-150" baseline="0">
                <a:solidFill>
                  <a:schemeClr val="bg1"/>
                </a:solidFill>
                <a:latin typeface="+mj-lt"/>
                <a:ea typeface="MS PMincho" panose="02020600040205080304" pitchFamily="18" charset="-128"/>
                <a:cs typeface="Mangal" panose="02040503050203030202" pitchFamily="18" charset="0"/>
              </a:defRPr>
            </a:lvl1pPr>
          </a:lstStyle>
          <a:p>
            <a:r>
              <a:rPr lang="en-US" dirty="0"/>
              <a:t>Add title</a:t>
            </a:r>
          </a:p>
        </p:txBody>
      </p:sp>
      <p:grpSp>
        <p:nvGrpSpPr>
          <p:cNvPr id="9" name="Group 8">
            <a:extLst>
              <a:ext uri="{FF2B5EF4-FFF2-40B4-BE49-F238E27FC236}">
                <a16:creationId xmlns:a16="http://schemas.microsoft.com/office/drawing/2014/main" id="{3522E8A7-C256-4D0D-38F5-744CC21A3F1B}"/>
              </a:ext>
              <a:ext uri="{C183D7F6-B498-43B3-948B-1728B52AA6E4}">
                <adec:decorative xmlns:adec="http://schemas.microsoft.com/office/drawing/2017/decorative" val="1"/>
              </a:ext>
            </a:extLst>
          </p:cNvPr>
          <p:cNvGrpSpPr/>
          <p:nvPr/>
        </p:nvGrpSpPr>
        <p:grpSpPr>
          <a:xfrm>
            <a:off x="11613628" y="335197"/>
            <a:ext cx="89941" cy="314793"/>
            <a:chOff x="5538866" y="1851285"/>
            <a:chExt cx="89941" cy="314793"/>
          </a:xfrm>
          <a:solidFill>
            <a:schemeClr val="bg1"/>
          </a:solidFill>
        </p:grpSpPr>
        <p:sp>
          <p:nvSpPr>
            <p:cNvPr id="10" name="Oval 9">
              <a:extLst>
                <a:ext uri="{FF2B5EF4-FFF2-40B4-BE49-F238E27FC236}">
                  <a16:creationId xmlns:a16="http://schemas.microsoft.com/office/drawing/2014/main" id="{7194A7E3-B379-7E79-0952-AF4C6A614000}"/>
                </a:ext>
              </a:extLst>
            </p:cNvPr>
            <p:cNvSpPr/>
            <p:nvPr userDrawn="1"/>
          </p:nvSpPr>
          <p:spPr>
            <a:xfrm>
              <a:off x="5538866" y="1851285"/>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716CD3AC-CC76-8555-8E6F-C480301CF8B9}"/>
                </a:ext>
              </a:extLst>
            </p:cNvPr>
            <p:cNvSpPr/>
            <p:nvPr userDrawn="1"/>
          </p:nvSpPr>
          <p:spPr>
            <a:xfrm>
              <a:off x="5538866" y="2076137"/>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2" name="Straight Connector 11">
            <a:extLst>
              <a:ext uri="{FF2B5EF4-FFF2-40B4-BE49-F238E27FC236}">
                <a16:creationId xmlns:a16="http://schemas.microsoft.com/office/drawing/2014/main" id="{C24A05F7-5B34-541E-2738-B83DA06E5C30}"/>
              </a:ext>
              <a:ext uri="{C183D7F6-B498-43B3-948B-1728B52AA6E4}">
                <adec:decorative xmlns:adec="http://schemas.microsoft.com/office/drawing/2017/decorative" val="1"/>
              </a:ext>
            </a:extLst>
          </p:cNvPr>
          <p:cNvCxnSpPr>
            <a:cxnSpLocks/>
          </p:cNvCxnSpPr>
          <p:nvPr/>
        </p:nvCxnSpPr>
        <p:spPr>
          <a:xfrm>
            <a:off x="11658599" y="890016"/>
            <a:ext cx="0" cy="51705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49BB1C6E-F2CD-1DED-4142-D5222335150C}"/>
              </a:ext>
              <a:ext uri="{C183D7F6-B498-43B3-948B-1728B52AA6E4}">
                <adec:decorative xmlns:adec="http://schemas.microsoft.com/office/drawing/2017/decorative" val="1"/>
              </a:ext>
            </a:extLst>
          </p:cNvPr>
          <p:cNvGrpSpPr/>
          <p:nvPr/>
        </p:nvGrpSpPr>
        <p:grpSpPr>
          <a:xfrm>
            <a:off x="530436" y="6223933"/>
            <a:ext cx="89941" cy="314793"/>
            <a:chOff x="5538866" y="1851285"/>
            <a:chExt cx="89941" cy="314793"/>
          </a:xfrm>
          <a:noFill/>
        </p:grpSpPr>
        <p:sp>
          <p:nvSpPr>
            <p:cNvPr id="26" name="Oval 25">
              <a:extLst>
                <a:ext uri="{FF2B5EF4-FFF2-40B4-BE49-F238E27FC236}">
                  <a16:creationId xmlns:a16="http://schemas.microsoft.com/office/drawing/2014/main" id="{DC2674DE-70B7-1DB1-C9EA-ECDEDE00980F}"/>
                </a:ext>
              </a:extLst>
            </p:cNvPr>
            <p:cNvSpPr/>
            <p:nvPr userDrawn="1"/>
          </p:nvSpPr>
          <p:spPr>
            <a:xfrm>
              <a:off x="5538866" y="1851285"/>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37F3A17F-5078-CA09-1C2A-A278DF540EB2}"/>
                </a:ext>
              </a:extLst>
            </p:cNvPr>
            <p:cNvSpPr/>
            <p:nvPr userDrawn="1"/>
          </p:nvSpPr>
          <p:spPr>
            <a:xfrm>
              <a:off x="5538866" y="2076137"/>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Footer Placeholder 3">
            <a:extLst>
              <a:ext uri="{FF2B5EF4-FFF2-40B4-BE49-F238E27FC236}">
                <a16:creationId xmlns:a16="http://schemas.microsoft.com/office/drawing/2014/main" id="{3A4E705D-525A-81AA-338A-E8C4405FA80B}"/>
              </a:ext>
            </a:extLst>
          </p:cNvPr>
          <p:cNvSpPr>
            <a:spLocks noGrp="1"/>
          </p:cNvSpPr>
          <p:nvPr>
            <p:ph type="ftr" sz="quarter" idx="11"/>
          </p:nvPr>
        </p:nvSpPr>
        <p:spPr>
          <a:xfrm rot="16200000">
            <a:off x="-2009849" y="3308393"/>
            <a:ext cx="5170509" cy="333752"/>
          </a:xfrm>
        </p:spPr>
        <p:txBody>
          <a:bodyPr/>
          <a:lstStyle>
            <a:lvl1pPr algn="ctr">
              <a:defRPr cap="all" baseline="0">
                <a:solidFill>
                  <a:schemeClr val="bg1"/>
                </a:solidFill>
                <a:latin typeface="+mn-lt"/>
                <a:ea typeface="Dotum" panose="020B0600000101010101" pitchFamily="34" charset="-127"/>
                <a:cs typeface="Mangal" panose="02040503050203030202" pitchFamily="18" charset="0"/>
              </a:defRPr>
            </a:lvl1pPr>
          </a:lstStyle>
          <a:p>
            <a:endParaRPr lang="en-IN"/>
          </a:p>
        </p:txBody>
      </p:sp>
      <p:sp>
        <p:nvSpPr>
          <p:cNvPr id="2" name="Picture Placeholder 11" descr="picture placeholder">
            <a:extLst>
              <a:ext uri="{FF2B5EF4-FFF2-40B4-BE49-F238E27FC236}">
                <a16:creationId xmlns:a16="http://schemas.microsoft.com/office/drawing/2014/main" id="{C74EC289-9E3B-2A85-FFCE-107B0E3B585D}"/>
              </a:ext>
            </a:extLst>
          </p:cNvPr>
          <p:cNvSpPr>
            <a:spLocks noGrp="1"/>
          </p:cNvSpPr>
          <p:nvPr>
            <p:ph type="pic" sz="quarter" idx="16"/>
          </p:nvPr>
        </p:nvSpPr>
        <p:spPr>
          <a:xfrm>
            <a:off x="1064441" y="2187388"/>
            <a:ext cx="5863703" cy="4670613"/>
          </a:xfrm>
        </p:spPr>
        <p:txBody>
          <a:bodyPr anchor="ctr"/>
          <a:lstStyle>
            <a:lvl1pPr marL="0" indent="0" algn="ctr">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6" name="Text Placeholder 20">
            <a:extLst>
              <a:ext uri="{FF2B5EF4-FFF2-40B4-BE49-F238E27FC236}">
                <a16:creationId xmlns:a16="http://schemas.microsoft.com/office/drawing/2014/main" id="{EBEAF734-7706-B3C3-A222-4374E6E420F4}"/>
              </a:ext>
            </a:extLst>
          </p:cNvPr>
          <p:cNvSpPr>
            <a:spLocks noGrp="1"/>
          </p:cNvSpPr>
          <p:nvPr>
            <p:ph type="body" sz="quarter" idx="17" hasCustomPrompt="1"/>
          </p:nvPr>
        </p:nvSpPr>
        <p:spPr>
          <a:xfrm>
            <a:off x="7393448" y="3156285"/>
            <a:ext cx="3733521" cy="3292500"/>
          </a:xfrm>
        </p:spPr>
        <p:txBody>
          <a:bodyPr lIns="0" tIns="0" rIns="0" bIns="0"/>
          <a:lstStyle>
            <a:lvl1pPr marL="0" indent="0" algn="l">
              <a:buClr>
                <a:schemeClr val="bg1"/>
              </a:buClr>
              <a:buFont typeface="Courier New" panose="02070309020205020404" pitchFamily="49" charset="0"/>
              <a:buNone/>
              <a:defRPr sz="4800" b="0" i="0" u="sng">
                <a:solidFill>
                  <a:schemeClr val="accent1"/>
                </a:solidFill>
                <a:latin typeface="+mj-lt"/>
                <a:cs typeface="Mangal" panose="02040503050203030202" pitchFamily="18" charset="0"/>
              </a:defRPr>
            </a:lvl1pPr>
            <a:lvl2pPr marL="457200" indent="0" algn="l">
              <a:buClr>
                <a:schemeClr val="bg1"/>
              </a:buClr>
              <a:buFont typeface="Courier New" panose="02070309020205020404" pitchFamily="49" charset="0"/>
              <a:buNone/>
              <a:defRPr sz="3200" b="0" i="0">
                <a:solidFill>
                  <a:schemeClr val="bg1"/>
                </a:solidFill>
                <a:latin typeface="+mn-lt"/>
                <a:cs typeface="Mangal" panose="02040503050203030202" pitchFamily="18" charset="0"/>
              </a:defRPr>
            </a:lvl2pPr>
            <a:lvl3pPr marL="914400" indent="0" algn="l">
              <a:buClr>
                <a:schemeClr val="bg1"/>
              </a:buClr>
              <a:buFont typeface="Courier New" panose="02070309020205020404" pitchFamily="49" charset="0"/>
              <a:buNone/>
              <a:defRPr sz="3200" b="0" i="0">
                <a:solidFill>
                  <a:schemeClr val="bg1"/>
                </a:solidFill>
                <a:latin typeface="+mn-lt"/>
                <a:cs typeface="Mangal" panose="02040503050203030202" pitchFamily="18" charset="0"/>
              </a:defRPr>
            </a:lvl3pPr>
            <a:lvl4pPr marL="1371600" indent="0" algn="l">
              <a:buClr>
                <a:schemeClr val="bg1"/>
              </a:buClr>
              <a:buFont typeface="Courier New" panose="02070309020205020404" pitchFamily="49" charset="0"/>
              <a:buNone/>
              <a:defRPr sz="3200" b="0" i="0">
                <a:solidFill>
                  <a:schemeClr val="bg1"/>
                </a:solidFill>
                <a:latin typeface="+mn-lt"/>
                <a:cs typeface="Mangal" panose="02040503050203030202" pitchFamily="18" charset="0"/>
              </a:defRPr>
            </a:lvl4pPr>
            <a:lvl5pPr marL="1828800" indent="0" algn="l">
              <a:buClr>
                <a:schemeClr val="bg1"/>
              </a:buClr>
              <a:buFont typeface="Courier New" panose="02070309020205020404" pitchFamily="49" charset="0"/>
              <a:buNone/>
              <a:defRPr sz="3200" b="0" i="0">
                <a:solidFill>
                  <a:schemeClr val="bg1"/>
                </a:solidFill>
                <a:latin typeface="+mn-lt"/>
                <a:cs typeface="Mangal" panose="02040503050203030202" pitchFamily="18" charset="0"/>
              </a:defRPr>
            </a:lvl5pPr>
          </a:lstStyle>
          <a:p>
            <a:pPr lvl="0"/>
            <a:r>
              <a:rPr lang="en-US" dirty="0"/>
              <a:t>Click to add text</a:t>
            </a:r>
          </a:p>
        </p:txBody>
      </p:sp>
      <p:sp>
        <p:nvSpPr>
          <p:cNvPr id="8" name="Slide Number Placeholder 4">
            <a:extLst>
              <a:ext uri="{FF2B5EF4-FFF2-40B4-BE49-F238E27FC236}">
                <a16:creationId xmlns:a16="http://schemas.microsoft.com/office/drawing/2014/main" id="{A1792EFA-4352-DAB4-158E-53F26C8A0C65}"/>
              </a:ext>
            </a:extLst>
          </p:cNvPr>
          <p:cNvSpPr>
            <a:spLocks noGrp="1"/>
          </p:cNvSpPr>
          <p:nvPr>
            <p:ph type="sldNum" sz="quarter" idx="12"/>
          </p:nvPr>
        </p:nvSpPr>
        <p:spPr>
          <a:xfrm>
            <a:off x="11298350" y="6243403"/>
            <a:ext cx="720499" cy="279400"/>
          </a:xfrm>
        </p:spPr>
        <p:txBody>
          <a:bodyPr/>
          <a:lstStyle>
            <a:lvl1pPr algn="ctr">
              <a:defRPr sz="2800" b="1" i="1">
                <a:solidFill>
                  <a:schemeClr val="bg1"/>
                </a:solidFill>
                <a:latin typeface="+mj-lt"/>
                <a:ea typeface="MS PMincho" panose="02020600040205080304" pitchFamily="18" charset="-128"/>
                <a:cs typeface="Mangal" panose="02040503050203030202" pitchFamily="18" charset="0"/>
              </a:defRPr>
            </a:lvl1pPr>
          </a:lstStyle>
          <a:p>
            <a:fld id="{22580C56-B3F5-4697-89B7-CA93278137E9}" type="slidenum">
              <a:rPr lang="en-IN" smtClean="0"/>
              <a:t>‹#›</a:t>
            </a:fld>
            <a:endParaRPr lang="en-IN"/>
          </a:p>
        </p:txBody>
      </p:sp>
    </p:spTree>
    <p:extLst>
      <p:ext uri="{BB962C8B-B14F-4D97-AF65-F5344CB8AC3E}">
        <p14:creationId xmlns:p14="http://schemas.microsoft.com/office/powerpoint/2010/main" val="8817769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B2A98-FE5C-B449-36EE-8497ABCD33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B44B099-577B-761D-CF56-BDEEE7B22B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96B0613-E2FC-0DAC-FF3B-652EA8978BDB}"/>
              </a:ext>
            </a:extLst>
          </p:cNvPr>
          <p:cNvSpPr>
            <a:spLocks noGrp="1"/>
          </p:cNvSpPr>
          <p:nvPr>
            <p:ph type="dt" sz="half" idx="10"/>
          </p:nvPr>
        </p:nvSpPr>
        <p:spPr/>
        <p:txBody>
          <a:bodyPr/>
          <a:lstStyle/>
          <a:p>
            <a:fld id="{C02B2EAB-8D78-4856-8F21-FC657A855B6A}" type="datetimeFigureOut">
              <a:rPr lang="en-IN" smtClean="0"/>
              <a:t>17-01-2025</a:t>
            </a:fld>
            <a:endParaRPr lang="en-IN"/>
          </a:p>
        </p:txBody>
      </p:sp>
      <p:sp>
        <p:nvSpPr>
          <p:cNvPr id="5" name="Footer Placeholder 4">
            <a:extLst>
              <a:ext uri="{FF2B5EF4-FFF2-40B4-BE49-F238E27FC236}">
                <a16:creationId xmlns:a16="http://schemas.microsoft.com/office/drawing/2014/main" id="{A8179C7F-A8F0-B91B-3F38-8970DF9C61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72F133-6912-F2F5-3D22-FC1800E9BBC2}"/>
              </a:ext>
            </a:extLst>
          </p:cNvPr>
          <p:cNvSpPr>
            <a:spLocks noGrp="1"/>
          </p:cNvSpPr>
          <p:nvPr>
            <p:ph type="sldNum" sz="quarter" idx="12"/>
          </p:nvPr>
        </p:nvSpPr>
        <p:spPr/>
        <p:txBody>
          <a:bodyPr/>
          <a:lstStyle/>
          <a:p>
            <a:fld id="{22580C56-B3F5-4697-89B7-CA93278137E9}" type="slidenum">
              <a:rPr lang="en-IN" smtClean="0"/>
              <a:t>‹#›</a:t>
            </a:fld>
            <a:endParaRPr lang="en-IN"/>
          </a:p>
        </p:txBody>
      </p:sp>
    </p:spTree>
    <p:extLst>
      <p:ext uri="{BB962C8B-B14F-4D97-AF65-F5344CB8AC3E}">
        <p14:creationId xmlns:p14="http://schemas.microsoft.com/office/powerpoint/2010/main" val="3061956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Section Header">
    <p:bg>
      <p:bgPr>
        <a:solidFill>
          <a:schemeClr val="tx1"/>
        </a:solidFill>
        <a:effectLst/>
      </p:bgPr>
    </p:bg>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DED748D9-6073-DA29-847A-6A6C39D6A69B}"/>
              </a:ext>
            </a:extLst>
          </p:cNvPr>
          <p:cNvPicPr>
            <a:picLocks noChangeAspect="1"/>
          </p:cNvPicPr>
          <p:nvPr/>
        </p:nvPicPr>
        <p:blipFill rotWithShape="1">
          <a:blip r:embed="rId2">
            <a:grayscl/>
            <a:alphaModFix amt="41000"/>
          </a:blip>
          <a:srcRect l="-223" t="45170" r="17078" b="17468"/>
          <a:stretch/>
        </p:blipFill>
        <p:spPr>
          <a:xfrm rot="10800000">
            <a:off x="-2" y="0"/>
            <a:ext cx="6300593" cy="2304790"/>
          </a:xfrm>
          <a:prstGeom prst="rect">
            <a:avLst/>
          </a:prstGeom>
        </p:spPr>
      </p:pic>
      <p:grpSp>
        <p:nvGrpSpPr>
          <p:cNvPr id="9" name="Group 8">
            <a:extLst>
              <a:ext uri="{FF2B5EF4-FFF2-40B4-BE49-F238E27FC236}">
                <a16:creationId xmlns:a16="http://schemas.microsoft.com/office/drawing/2014/main" id="{3522E8A7-C256-4D0D-38F5-744CC21A3F1B}"/>
              </a:ext>
            </a:extLst>
          </p:cNvPr>
          <p:cNvGrpSpPr/>
          <p:nvPr/>
        </p:nvGrpSpPr>
        <p:grpSpPr>
          <a:xfrm>
            <a:off x="11613628" y="319274"/>
            <a:ext cx="89941" cy="314793"/>
            <a:chOff x="5538866" y="1851285"/>
            <a:chExt cx="89941" cy="314793"/>
          </a:xfrm>
          <a:solidFill>
            <a:schemeClr val="bg1"/>
          </a:solidFill>
        </p:grpSpPr>
        <p:sp>
          <p:nvSpPr>
            <p:cNvPr id="10" name="Oval 9">
              <a:extLst>
                <a:ext uri="{FF2B5EF4-FFF2-40B4-BE49-F238E27FC236}">
                  <a16:creationId xmlns:a16="http://schemas.microsoft.com/office/drawing/2014/main" id="{7194A7E3-B379-7E79-0952-AF4C6A614000}"/>
                </a:ext>
              </a:extLst>
            </p:cNvPr>
            <p:cNvSpPr/>
            <p:nvPr userDrawn="1"/>
          </p:nvSpPr>
          <p:spPr>
            <a:xfrm>
              <a:off x="5538866" y="1851285"/>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716CD3AC-CC76-8555-8E6F-C480301CF8B9}"/>
                </a:ext>
              </a:extLst>
            </p:cNvPr>
            <p:cNvSpPr/>
            <p:nvPr userDrawn="1"/>
          </p:nvSpPr>
          <p:spPr>
            <a:xfrm>
              <a:off x="5538866" y="2076137"/>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8" name="Title 1">
            <a:extLst>
              <a:ext uri="{FF2B5EF4-FFF2-40B4-BE49-F238E27FC236}">
                <a16:creationId xmlns:a16="http://schemas.microsoft.com/office/drawing/2014/main" id="{C41695A2-5AD2-67EB-7D51-A56C0DCF1440}"/>
              </a:ext>
            </a:extLst>
          </p:cNvPr>
          <p:cNvSpPr>
            <a:spLocks noGrp="1"/>
          </p:cNvSpPr>
          <p:nvPr>
            <p:ph type="title" hasCustomPrompt="1"/>
          </p:nvPr>
        </p:nvSpPr>
        <p:spPr>
          <a:xfrm>
            <a:off x="1790925" y="1582977"/>
            <a:ext cx="3978939" cy="1946607"/>
          </a:xfrm>
        </p:spPr>
        <p:txBody>
          <a:bodyPr lIns="0" tIns="0" rIns="0" bIns="0" anchor="ctr"/>
          <a:lstStyle>
            <a:lvl1pPr algn="l">
              <a:lnSpc>
                <a:spcPct val="75000"/>
              </a:lnSpc>
              <a:defRPr sz="8000" b="0" i="0" cap="all" spc="-150" baseline="0">
                <a:solidFill>
                  <a:schemeClr val="bg1"/>
                </a:solidFill>
                <a:latin typeface="+mj-lt"/>
                <a:ea typeface="MS PMincho" panose="02020600040205080304" pitchFamily="18" charset="-128"/>
                <a:cs typeface="Mangal" panose="02040503050203030202" pitchFamily="18" charset="0"/>
              </a:defRPr>
            </a:lvl1pPr>
          </a:lstStyle>
          <a:p>
            <a:r>
              <a:rPr lang="en-US" dirty="0"/>
              <a:t>Add title</a:t>
            </a:r>
          </a:p>
        </p:txBody>
      </p:sp>
      <p:pic>
        <p:nvPicPr>
          <p:cNvPr id="3" name="Picture 2">
            <a:extLst>
              <a:ext uri="{FF2B5EF4-FFF2-40B4-BE49-F238E27FC236}">
                <a16:creationId xmlns:a16="http://schemas.microsoft.com/office/drawing/2014/main" id="{77547038-27D1-FF6B-7831-F79C0B103590}"/>
              </a:ext>
            </a:extLst>
          </p:cNvPr>
          <p:cNvPicPr>
            <a:picLocks noChangeAspect="1"/>
          </p:cNvPicPr>
          <p:nvPr/>
        </p:nvPicPr>
        <p:blipFill rotWithShape="1">
          <a:blip r:embed="rId2">
            <a:grayscl/>
            <a:alphaModFix amt="41000"/>
          </a:blip>
          <a:srcRect l="-222" t="45170" r="19778" b="17468"/>
          <a:stretch/>
        </p:blipFill>
        <p:spPr>
          <a:xfrm>
            <a:off x="6096001" y="4549953"/>
            <a:ext cx="6096000" cy="2304790"/>
          </a:xfrm>
          <a:prstGeom prst="rect">
            <a:avLst/>
          </a:prstGeom>
        </p:spPr>
      </p:pic>
      <p:grpSp>
        <p:nvGrpSpPr>
          <p:cNvPr id="2" name="Group 1">
            <a:extLst>
              <a:ext uri="{FF2B5EF4-FFF2-40B4-BE49-F238E27FC236}">
                <a16:creationId xmlns:a16="http://schemas.microsoft.com/office/drawing/2014/main" id="{74392963-F9C3-8CCC-D239-15D7A4074039}"/>
              </a:ext>
            </a:extLst>
          </p:cNvPr>
          <p:cNvGrpSpPr/>
          <p:nvPr/>
        </p:nvGrpSpPr>
        <p:grpSpPr>
          <a:xfrm>
            <a:off x="530436" y="6223933"/>
            <a:ext cx="89941" cy="314793"/>
            <a:chOff x="5538866" y="1851285"/>
            <a:chExt cx="89941" cy="314793"/>
          </a:xfrm>
          <a:noFill/>
        </p:grpSpPr>
        <p:sp>
          <p:nvSpPr>
            <p:cNvPr id="4" name="Oval 3">
              <a:extLst>
                <a:ext uri="{FF2B5EF4-FFF2-40B4-BE49-F238E27FC236}">
                  <a16:creationId xmlns:a16="http://schemas.microsoft.com/office/drawing/2014/main" id="{E602030E-DB17-B78E-57D1-2DE77370C0AF}"/>
                </a:ext>
              </a:extLst>
            </p:cNvPr>
            <p:cNvSpPr/>
            <p:nvPr userDrawn="1"/>
          </p:nvSpPr>
          <p:spPr>
            <a:xfrm>
              <a:off x="5538866" y="1851285"/>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F78C2D1A-F468-13E2-E0B2-A616C5D32D07}"/>
                </a:ext>
              </a:extLst>
            </p:cNvPr>
            <p:cNvSpPr/>
            <p:nvPr userDrawn="1"/>
          </p:nvSpPr>
          <p:spPr>
            <a:xfrm>
              <a:off x="5538866" y="2076137"/>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 name="Text Placeholder 11">
            <a:extLst>
              <a:ext uri="{FF2B5EF4-FFF2-40B4-BE49-F238E27FC236}">
                <a16:creationId xmlns:a16="http://schemas.microsoft.com/office/drawing/2014/main" id="{FA6D1E3C-605D-AD1A-9356-148E871C2DE0}"/>
              </a:ext>
            </a:extLst>
          </p:cNvPr>
          <p:cNvSpPr>
            <a:spLocks noGrp="1"/>
          </p:cNvSpPr>
          <p:nvPr>
            <p:ph type="body" sz="quarter" idx="15" hasCustomPrompt="1"/>
          </p:nvPr>
        </p:nvSpPr>
        <p:spPr>
          <a:xfrm>
            <a:off x="5239512" y="2347118"/>
            <a:ext cx="5161563" cy="2304791"/>
          </a:xfrm>
        </p:spPr>
        <p:txBody>
          <a:bodyPr lIns="0" tIns="0" rIns="0" bIns="0" anchor="ctr"/>
          <a:lstStyle>
            <a:lvl1pPr marL="0" indent="0" algn="r">
              <a:lnSpc>
                <a:spcPct val="75000"/>
              </a:lnSpc>
              <a:spcBef>
                <a:spcPts val="0"/>
              </a:spcBef>
              <a:spcAft>
                <a:spcPts val="0"/>
              </a:spcAft>
              <a:buNone/>
              <a:defRPr sz="8000" cap="all" spc="-150" baseline="0">
                <a:solidFill>
                  <a:schemeClr val="bg1"/>
                </a:solidFill>
                <a:latin typeface="+mj-lt"/>
              </a:defRPr>
            </a:lvl1pPr>
            <a:lvl2pPr marL="457200" indent="0">
              <a:buNone/>
              <a:defRPr cap="all" baseline="0">
                <a:solidFill>
                  <a:schemeClr val="bg1"/>
                </a:solidFill>
              </a:defRPr>
            </a:lvl2pPr>
            <a:lvl3pPr marL="914400" indent="0">
              <a:buNone/>
              <a:defRPr cap="all" baseline="0">
                <a:solidFill>
                  <a:schemeClr val="bg1"/>
                </a:solidFill>
              </a:defRPr>
            </a:lvl3pPr>
            <a:lvl4pPr marL="1371600" indent="0">
              <a:buNone/>
              <a:defRPr cap="all" baseline="0">
                <a:solidFill>
                  <a:schemeClr val="bg1"/>
                </a:solidFill>
              </a:defRPr>
            </a:lvl4pPr>
            <a:lvl5pPr marL="1828800" indent="0">
              <a:buNone/>
              <a:defRPr cap="all" baseline="0">
                <a:solidFill>
                  <a:schemeClr val="bg1"/>
                </a:solidFill>
              </a:defRPr>
            </a:lvl5pPr>
          </a:lstStyle>
          <a:p>
            <a:pPr lvl="0"/>
            <a:r>
              <a:rPr lang="en-US" dirty="0"/>
              <a:t>Add  title</a:t>
            </a:r>
          </a:p>
        </p:txBody>
      </p:sp>
      <p:sp>
        <p:nvSpPr>
          <p:cNvPr id="13" name="Text Placeholder 12">
            <a:extLst>
              <a:ext uri="{FF2B5EF4-FFF2-40B4-BE49-F238E27FC236}">
                <a16:creationId xmlns:a16="http://schemas.microsoft.com/office/drawing/2014/main" id="{5D7BC5E0-03EB-A193-1303-34484219ED76}"/>
              </a:ext>
            </a:extLst>
          </p:cNvPr>
          <p:cNvSpPr>
            <a:spLocks noGrp="1"/>
          </p:cNvSpPr>
          <p:nvPr>
            <p:ph type="body" sz="quarter" idx="16" hasCustomPrompt="1"/>
          </p:nvPr>
        </p:nvSpPr>
        <p:spPr>
          <a:xfrm>
            <a:off x="1352614" y="5010341"/>
            <a:ext cx="9501187" cy="1139447"/>
          </a:xfrm>
        </p:spPr>
        <p:txBody>
          <a:bodyPr/>
          <a:lstStyle>
            <a:lvl1pPr marL="0" indent="0" algn="ctr">
              <a:buNone/>
              <a:defRPr sz="1400" cap="all" baseline="0">
                <a:solidFill>
                  <a:schemeClr val="bg1"/>
                </a:solidFill>
              </a:defRPr>
            </a:lvl1pPr>
            <a:lvl2pPr marL="457200" indent="0">
              <a:buNone/>
              <a:defRPr sz="1400" cap="all" baseline="0">
                <a:solidFill>
                  <a:schemeClr val="bg1"/>
                </a:solidFill>
              </a:defRPr>
            </a:lvl2pPr>
            <a:lvl3pPr marL="914400" indent="0">
              <a:buNone/>
              <a:defRPr sz="1400" cap="all" baseline="0">
                <a:solidFill>
                  <a:schemeClr val="bg1"/>
                </a:solidFill>
              </a:defRPr>
            </a:lvl3pPr>
            <a:lvl4pPr marL="1371600" indent="0">
              <a:buNone/>
              <a:defRPr sz="1400" cap="all" baseline="0">
                <a:solidFill>
                  <a:schemeClr val="bg1"/>
                </a:solidFill>
              </a:defRPr>
            </a:lvl4pPr>
            <a:lvl5pPr marL="1828800" indent="0">
              <a:buNone/>
              <a:defRPr sz="1400" cap="all" baseline="0">
                <a:solidFill>
                  <a:schemeClr val="bg1"/>
                </a:solidFill>
              </a:defRPr>
            </a:lvl5pPr>
          </a:lstStyle>
          <a:p>
            <a:pPr lvl="0"/>
            <a:r>
              <a:rPr lang="en-US" dirty="0"/>
              <a:t>Click to add subtitle</a:t>
            </a:r>
          </a:p>
        </p:txBody>
      </p:sp>
    </p:spTree>
    <p:extLst>
      <p:ext uri="{BB962C8B-B14F-4D97-AF65-F5344CB8AC3E}">
        <p14:creationId xmlns:p14="http://schemas.microsoft.com/office/powerpoint/2010/main" val="103939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omparison">
    <p:bg>
      <p:bgPr>
        <a:solidFill>
          <a:schemeClr val="tx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C91152F-5BDA-D61B-1CCF-A86EFB6F5540}"/>
              </a:ext>
            </a:extLst>
          </p:cNvPr>
          <p:cNvSpPr>
            <a:spLocks noGrp="1"/>
          </p:cNvSpPr>
          <p:nvPr>
            <p:ph type="title" hasCustomPrompt="1"/>
          </p:nvPr>
        </p:nvSpPr>
        <p:spPr>
          <a:xfrm>
            <a:off x="1082032" y="608075"/>
            <a:ext cx="10061455" cy="644653"/>
          </a:xfrm>
        </p:spPr>
        <p:txBody>
          <a:bodyPr lIns="0" tIns="0" rIns="0" bIns="0" anchor="ctr"/>
          <a:lstStyle>
            <a:lvl1pPr algn="l">
              <a:lnSpc>
                <a:spcPct val="75000"/>
              </a:lnSpc>
              <a:defRPr sz="4800" b="0" i="0" cap="all" spc="-150" baseline="0">
                <a:solidFill>
                  <a:schemeClr val="bg1"/>
                </a:solidFill>
                <a:latin typeface="+mj-lt"/>
                <a:ea typeface="MS PMincho" panose="02020600040205080304" pitchFamily="18" charset="-128"/>
                <a:cs typeface="Mangal" panose="02040503050203030202" pitchFamily="18" charset="0"/>
              </a:defRPr>
            </a:lvl1pPr>
          </a:lstStyle>
          <a:p>
            <a:r>
              <a:rPr lang="en-US" dirty="0"/>
              <a:t>Add title</a:t>
            </a:r>
          </a:p>
        </p:txBody>
      </p:sp>
      <p:grpSp>
        <p:nvGrpSpPr>
          <p:cNvPr id="9" name="Group 8">
            <a:extLst>
              <a:ext uri="{FF2B5EF4-FFF2-40B4-BE49-F238E27FC236}">
                <a16:creationId xmlns:a16="http://schemas.microsoft.com/office/drawing/2014/main" id="{3522E8A7-C256-4D0D-38F5-744CC21A3F1B}"/>
              </a:ext>
              <a:ext uri="{C183D7F6-B498-43B3-948B-1728B52AA6E4}">
                <adec:decorative xmlns:adec="http://schemas.microsoft.com/office/drawing/2017/decorative" val="1"/>
              </a:ext>
            </a:extLst>
          </p:cNvPr>
          <p:cNvGrpSpPr/>
          <p:nvPr/>
        </p:nvGrpSpPr>
        <p:grpSpPr>
          <a:xfrm>
            <a:off x="11613628" y="335197"/>
            <a:ext cx="89941" cy="314793"/>
            <a:chOff x="5538866" y="1851285"/>
            <a:chExt cx="89941" cy="314793"/>
          </a:xfrm>
          <a:solidFill>
            <a:schemeClr val="bg1"/>
          </a:solidFill>
        </p:grpSpPr>
        <p:sp>
          <p:nvSpPr>
            <p:cNvPr id="10" name="Oval 9">
              <a:extLst>
                <a:ext uri="{FF2B5EF4-FFF2-40B4-BE49-F238E27FC236}">
                  <a16:creationId xmlns:a16="http://schemas.microsoft.com/office/drawing/2014/main" id="{7194A7E3-B379-7E79-0952-AF4C6A614000}"/>
                </a:ext>
              </a:extLst>
            </p:cNvPr>
            <p:cNvSpPr/>
            <p:nvPr userDrawn="1"/>
          </p:nvSpPr>
          <p:spPr>
            <a:xfrm>
              <a:off x="5538866" y="1851285"/>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716CD3AC-CC76-8555-8E6F-C480301CF8B9}"/>
                </a:ext>
              </a:extLst>
            </p:cNvPr>
            <p:cNvSpPr/>
            <p:nvPr userDrawn="1"/>
          </p:nvSpPr>
          <p:spPr>
            <a:xfrm>
              <a:off x="5538866" y="2076137"/>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2" name="Straight Connector 11">
            <a:extLst>
              <a:ext uri="{FF2B5EF4-FFF2-40B4-BE49-F238E27FC236}">
                <a16:creationId xmlns:a16="http://schemas.microsoft.com/office/drawing/2014/main" id="{C24A05F7-5B34-541E-2738-B83DA06E5C30}"/>
              </a:ext>
              <a:ext uri="{C183D7F6-B498-43B3-948B-1728B52AA6E4}">
                <adec:decorative xmlns:adec="http://schemas.microsoft.com/office/drawing/2017/decorative" val="1"/>
              </a:ext>
            </a:extLst>
          </p:cNvPr>
          <p:cNvCxnSpPr>
            <a:cxnSpLocks/>
          </p:cNvCxnSpPr>
          <p:nvPr/>
        </p:nvCxnSpPr>
        <p:spPr>
          <a:xfrm>
            <a:off x="11658599" y="890016"/>
            <a:ext cx="0" cy="51705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49BB1C6E-F2CD-1DED-4142-D5222335150C}"/>
              </a:ext>
              <a:ext uri="{C183D7F6-B498-43B3-948B-1728B52AA6E4}">
                <adec:decorative xmlns:adec="http://schemas.microsoft.com/office/drawing/2017/decorative" val="1"/>
              </a:ext>
            </a:extLst>
          </p:cNvPr>
          <p:cNvGrpSpPr/>
          <p:nvPr/>
        </p:nvGrpSpPr>
        <p:grpSpPr>
          <a:xfrm>
            <a:off x="530436" y="6223933"/>
            <a:ext cx="89941" cy="314793"/>
            <a:chOff x="5538866" y="1851285"/>
            <a:chExt cx="89941" cy="314793"/>
          </a:xfrm>
          <a:noFill/>
        </p:grpSpPr>
        <p:sp>
          <p:nvSpPr>
            <p:cNvPr id="26" name="Oval 25">
              <a:extLst>
                <a:ext uri="{FF2B5EF4-FFF2-40B4-BE49-F238E27FC236}">
                  <a16:creationId xmlns:a16="http://schemas.microsoft.com/office/drawing/2014/main" id="{DC2674DE-70B7-1DB1-C9EA-ECDEDE00980F}"/>
                </a:ext>
              </a:extLst>
            </p:cNvPr>
            <p:cNvSpPr/>
            <p:nvPr userDrawn="1"/>
          </p:nvSpPr>
          <p:spPr>
            <a:xfrm>
              <a:off x="5538866" y="1851285"/>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37F3A17F-5078-CA09-1C2A-A278DF540EB2}"/>
                </a:ext>
              </a:extLst>
            </p:cNvPr>
            <p:cNvSpPr/>
            <p:nvPr userDrawn="1"/>
          </p:nvSpPr>
          <p:spPr>
            <a:xfrm>
              <a:off x="5538866" y="2076137"/>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Footer Placeholder 3">
            <a:extLst>
              <a:ext uri="{FF2B5EF4-FFF2-40B4-BE49-F238E27FC236}">
                <a16:creationId xmlns:a16="http://schemas.microsoft.com/office/drawing/2014/main" id="{3A4E705D-525A-81AA-338A-E8C4405FA80B}"/>
              </a:ext>
            </a:extLst>
          </p:cNvPr>
          <p:cNvSpPr>
            <a:spLocks noGrp="1"/>
          </p:cNvSpPr>
          <p:nvPr>
            <p:ph type="ftr" sz="quarter" idx="11"/>
          </p:nvPr>
        </p:nvSpPr>
        <p:spPr>
          <a:xfrm rot="16200000">
            <a:off x="-2009849" y="3308393"/>
            <a:ext cx="5170509" cy="333752"/>
          </a:xfrm>
        </p:spPr>
        <p:txBody>
          <a:bodyPr/>
          <a:lstStyle>
            <a:lvl1pPr algn="ctr">
              <a:defRPr cap="all" baseline="0">
                <a:solidFill>
                  <a:schemeClr val="bg1"/>
                </a:solidFill>
                <a:latin typeface="+mn-lt"/>
                <a:ea typeface="Dotum" panose="020B0600000101010101" pitchFamily="34" charset="-127"/>
                <a:cs typeface="Mangal" panose="02040503050203030202" pitchFamily="18" charset="0"/>
              </a:defRPr>
            </a:lvl1pPr>
          </a:lstStyle>
          <a:p>
            <a:endParaRPr lang="en-IN"/>
          </a:p>
        </p:txBody>
      </p:sp>
      <p:sp>
        <p:nvSpPr>
          <p:cNvPr id="2" name="Picture Placeholder 11" descr="picture placeholder">
            <a:extLst>
              <a:ext uri="{FF2B5EF4-FFF2-40B4-BE49-F238E27FC236}">
                <a16:creationId xmlns:a16="http://schemas.microsoft.com/office/drawing/2014/main" id="{C74EC289-9E3B-2A85-FFCE-107B0E3B585D}"/>
              </a:ext>
            </a:extLst>
          </p:cNvPr>
          <p:cNvSpPr>
            <a:spLocks noGrp="1"/>
          </p:cNvSpPr>
          <p:nvPr>
            <p:ph type="pic" sz="quarter" idx="16"/>
          </p:nvPr>
        </p:nvSpPr>
        <p:spPr>
          <a:xfrm>
            <a:off x="1220826" y="1481328"/>
            <a:ext cx="2939694" cy="3227832"/>
          </a:xfrm>
        </p:spPr>
        <p:txBody>
          <a:bodyPr/>
          <a:lstStyle>
            <a:lvl1pPr marL="0" indent="0" algn="ctr">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17" name="Text Placeholder 20">
            <a:extLst>
              <a:ext uri="{FF2B5EF4-FFF2-40B4-BE49-F238E27FC236}">
                <a16:creationId xmlns:a16="http://schemas.microsoft.com/office/drawing/2014/main" id="{BABDA1A4-3206-A325-2576-C4DB8737BB3A}"/>
              </a:ext>
            </a:extLst>
          </p:cNvPr>
          <p:cNvSpPr>
            <a:spLocks noGrp="1"/>
          </p:cNvSpPr>
          <p:nvPr>
            <p:ph type="body" sz="quarter" idx="14" hasCustomPrompt="1"/>
          </p:nvPr>
        </p:nvSpPr>
        <p:spPr>
          <a:xfrm>
            <a:off x="1220827" y="5138927"/>
            <a:ext cx="2939689" cy="921596"/>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1pPr>
            <a:lvl2pPr marL="4572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2pPr>
            <a:lvl3pPr marL="9144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3pPr>
            <a:lvl4pPr marL="13716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4pPr>
            <a:lvl5pPr marL="18288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5pPr>
          </a:lstStyle>
          <a:p>
            <a:pPr lvl="0"/>
            <a:r>
              <a:rPr lang="en-US" dirty="0"/>
              <a:t>Click to add text</a:t>
            </a:r>
          </a:p>
        </p:txBody>
      </p:sp>
      <p:sp>
        <p:nvSpPr>
          <p:cNvPr id="5" name="Picture Placeholder 11" descr="picture placeholder">
            <a:extLst>
              <a:ext uri="{FF2B5EF4-FFF2-40B4-BE49-F238E27FC236}">
                <a16:creationId xmlns:a16="http://schemas.microsoft.com/office/drawing/2014/main" id="{BDEA8563-2200-B57E-810F-41DD854A672E}"/>
              </a:ext>
            </a:extLst>
          </p:cNvPr>
          <p:cNvSpPr>
            <a:spLocks noGrp="1"/>
          </p:cNvSpPr>
          <p:nvPr>
            <p:ph type="pic" sz="quarter" idx="17"/>
          </p:nvPr>
        </p:nvSpPr>
        <p:spPr>
          <a:xfrm>
            <a:off x="4690863" y="1481328"/>
            <a:ext cx="2939694" cy="3227832"/>
          </a:xfrm>
        </p:spPr>
        <p:txBody>
          <a:bodyPr/>
          <a:lstStyle>
            <a:lvl1pPr marL="0" indent="0" algn="ctr">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6" name="Text Placeholder 20">
            <a:extLst>
              <a:ext uri="{FF2B5EF4-FFF2-40B4-BE49-F238E27FC236}">
                <a16:creationId xmlns:a16="http://schemas.microsoft.com/office/drawing/2014/main" id="{ED97174A-CD7A-C701-0CE9-02D5F895EF90}"/>
              </a:ext>
            </a:extLst>
          </p:cNvPr>
          <p:cNvSpPr>
            <a:spLocks noGrp="1"/>
          </p:cNvSpPr>
          <p:nvPr>
            <p:ph type="body" sz="quarter" idx="18" hasCustomPrompt="1"/>
          </p:nvPr>
        </p:nvSpPr>
        <p:spPr>
          <a:xfrm>
            <a:off x="4690864" y="5138927"/>
            <a:ext cx="2939689" cy="921596"/>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1pPr>
            <a:lvl2pPr marL="4572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2pPr>
            <a:lvl3pPr marL="9144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3pPr>
            <a:lvl4pPr marL="13716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4pPr>
            <a:lvl5pPr marL="18288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5pPr>
          </a:lstStyle>
          <a:p>
            <a:pPr lvl="0"/>
            <a:r>
              <a:rPr lang="en-US" dirty="0"/>
              <a:t>Click to add text</a:t>
            </a:r>
          </a:p>
        </p:txBody>
      </p:sp>
      <p:sp>
        <p:nvSpPr>
          <p:cNvPr id="13" name="Picture Placeholder 11" descr="picture placeholder">
            <a:extLst>
              <a:ext uri="{FF2B5EF4-FFF2-40B4-BE49-F238E27FC236}">
                <a16:creationId xmlns:a16="http://schemas.microsoft.com/office/drawing/2014/main" id="{630D9652-C4A0-E049-3F65-924827826FE0}"/>
              </a:ext>
            </a:extLst>
          </p:cNvPr>
          <p:cNvSpPr>
            <a:spLocks noGrp="1"/>
          </p:cNvSpPr>
          <p:nvPr>
            <p:ph type="pic" sz="quarter" idx="19"/>
          </p:nvPr>
        </p:nvSpPr>
        <p:spPr>
          <a:xfrm>
            <a:off x="8188558" y="1481328"/>
            <a:ext cx="2939694" cy="3227832"/>
          </a:xfrm>
        </p:spPr>
        <p:txBody>
          <a:bodyPr/>
          <a:lstStyle>
            <a:lvl1pPr marL="0" indent="0" algn="ctr">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15" name="Text Placeholder 20">
            <a:extLst>
              <a:ext uri="{FF2B5EF4-FFF2-40B4-BE49-F238E27FC236}">
                <a16:creationId xmlns:a16="http://schemas.microsoft.com/office/drawing/2014/main" id="{99B6060F-8C38-5C36-BCF1-620E2F4AF90F}"/>
              </a:ext>
            </a:extLst>
          </p:cNvPr>
          <p:cNvSpPr>
            <a:spLocks noGrp="1"/>
          </p:cNvSpPr>
          <p:nvPr>
            <p:ph type="body" sz="quarter" idx="20" hasCustomPrompt="1"/>
          </p:nvPr>
        </p:nvSpPr>
        <p:spPr>
          <a:xfrm>
            <a:off x="8188559" y="5138927"/>
            <a:ext cx="2939689" cy="921596"/>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1pPr>
            <a:lvl2pPr marL="4572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2pPr>
            <a:lvl3pPr marL="9144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3pPr>
            <a:lvl4pPr marL="13716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4pPr>
            <a:lvl5pPr marL="18288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5pPr>
          </a:lstStyle>
          <a:p>
            <a:pPr lvl="0"/>
            <a:r>
              <a:rPr lang="en-US" dirty="0"/>
              <a:t>Click to add text</a:t>
            </a:r>
          </a:p>
        </p:txBody>
      </p:sp>
      <p:sp>
        <p:nvSpPr>
          <p:cNvPr id="8" name="Slide Number Placeholder 4">
            <a:extLst>
              <a:ext uri="{FF2B5EF4-FFF2-40B4-BE49-F238E27FC236}">
                <a16:creationId xmlns:a16="http://schemas.microsoft.com/office/drawing/2014/main" id="{A1792EFA-4352-DAB4-158E-53F26C8A0C65}"/>
              </a:ext>
            </a:extLst>
          </p:cNvPr>
          <p:cNvSpPr>
            <a:spLocks noGrp="1"/>
          </p:cNvSpPr>
          <p:nvPr>
            <p:ph type="sldNum" sz="quarter" idx="12"/>
          </p:nvPr>
        </p:nvSpPr>
        <p:spPr>
          <a:xfrm>
            <a:off x="11298350" y="6243403"/>
            <a:ext cx="720499" cy="279400"/>
          </a:xfrm>
        </p:spPr>
        <p:txBody>
          <a:bodyPr/>
          <a:lstStyle>
            <a:lvl1pPr algn="ctr">
              <a:defRPr sz="2800" b="1" i="1">
                <a:solidFill>
                  <a:schemeClr val="bg1"/>
                </a:solidFill>
                <a:latin typeface="+mj-lt"/>
                <a:ea typeface="MS PMincho" panose="02020600040205080304" pitchFamily="18" charset="-128"/>
                <a:cs typeface="Mangal" panose="02040503050203030202" pitchFamily="18" charset="0"/>
              </a:defRPr>
            </a:lvl1pPr>
          </a:lstStyle>
          <a:p>
            <a:fld id="{22580C56-B3F5-4697-89B7-CA93278137E9}" type="slidenum">
              <a:rPr lang="en-IN" smtClean="0"/>
              <a:t>‹#›</a:t>
            </a:fld>
            <a:endParaRPr lang="en-IN"/>
          </a:p>
        </p:txBody>
      </p:sp>
    </p:spTree>
    <p:extLst>
      <p:ext uri="{BB962C8B-B14F-4D97-AF65-F5344CB8AC3E}">
        <p14:creationId xmlns:p14="http://schemas.microsoft.com/office/powerpoint/2010/main" val="405503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Picture, and Content">
    <p:bg>
      <p:bgPr>
        <a:solidFill>
          <a:schemeClr val="tx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C91152F-5BDA-D61B-1CCF-A86EFB6F5540}"/>
              </a:ext>
            </a:extLst>
          </p:cNvPr>
          <p:cNvSpPr>
            <a:spLocks noGrp="1"/>
          </p:cNvSpPr>
          <p:nvPr>
            <p:ph type="title" hasCustomPrompt="1"/>
          </p:nvPr>
        </p:nvSpPr>
        <p:spPr>
          <a:xfrm>
            <a:off x="6482084" y="890015"/>
            <a:ext cx="3091684" cy="1938529"/>
          </a:xfrm>
        </p:spPr>
        <p:txBody>
          <a:bodyPr lIns="0" tIns="0" rIns="0" bIns="0" anchor="b"/>
          <a:lstStyle>
            <a:lvl1pPr algn="l">
              <a:lnSpc>
                <a:spcPct val="75000"/>
              </a:lnSpc>
              <a:defRPr sz="4800" b="0" i="0" cap="all" spc="0" baseline="0">
                <a:solidFill>
                  <a:schemeClr val="bg1"/>
                </a:solidFill>
                <a:latin typeface="+mj-lt"/>
                <a:ea typeface="MS PMincho" panose="02020600040205080304" pitchFamily="18" charset="-128"/>
                <a:cs typeface="Mangal" panose="02040503050203030202" pitchFamily="18" charset="0"/>
              </a:defRPr>
            </a:lvl1pPr>
          </a:lstStyle>
          <a:p>
            <a:r>
              <a:rPr lang="en-US" dirty="0"/>
              <a:t>Add title</a:t>
            </a:r>
          </a:p>
        </p:txBody>
      </p:sp>
      <p:sp>
        <p:nvSpPr>
          <p:cNvPr id="14" name="Footer Placeholder 3">
            <a:extLst>
              <a:ext uri="{FF2B5EF4-FFF2-40B4-BE49-F238E27FC236}">
                <a16:creationId xmlns:a16="http://schemas.microsoft.com/office/drawing/2014/main" id="{3A4E705D-525A-81AA-338A-E8C4405FA80B}"/>
              </a:ext>
            </a:extLst>
          </p:cNvPr>
          <p:cNvSpPr>
            <a:spLocks noGrp="1"/>
          </p:cNvSpPr>
          <p:nvPr>
            <p:ph type="ftr" sz="quarter" idx="11"/>
          </p:nvPr>
        </p:nvSpPr>
        <p:spPr>
          <a:xfrm rot="16200000">
            <a:off x="-2009849" y="3308393"/>
            <a:ext cx="5170509" cy="333752"/>
          </a:xfrm>
        </p:spPr>
        <p:txBody>
          <a:bodyPr/>
          <a:lstStyle>
            <a:lvl1pPr algn="ctr">
              <a:defRPr cap="all" baseline="0">
                <a:solidFill>
                  <a:schemeClr val="bg1"/>
                </a:solidFill>
                <a:latin typeface="+mn-lt"/>
                <a:ea typeface="Dotum" panose="020B0600000101010101" pitchFamily="34" charset="-127"/>
                <a:cs typeface="Mangal" panose="02040503050203030202" pitchFamily="18" charset="0"/>
              </a:defRPr>
            </a:lvl1pPr>
          </a:lstStyle>
          <a:p>
            <a:endParaRPr lang="en-IN"/>
          </a:p>
        </p:txBody>
      </p:sp>
      <p:grpSp>
        <p:nvGrpSpPr>
          <p:cNvPr id="9" name="Group 8">
            <a:extLst>
              <a:ext uri="{FF2B5EF4-FFF2-40B4-BE49-F238E27FC236}">
                <a16:creationId xmlns:a16="http://schemas.microsoft.com/office/drawing/2014/main" id="{3522E8A7-C256-4D0D-38F5-744CC21A3F1B}"/>
              </a:ext>
              <a:ext uri="{C183D7F6-B498-43B3-948B-1728B52AA6E4}">
                <adec:decorative xmlns:adec="http://schemas.microsoft.com/office/drawing/2017/decorative" val="1"/>
              </a:ext>
            </a:extLst>
          </p:cNvPr>
          <p:cNvGrpSpPr/>
          <p:nvPr/>
        </p:nvGrpSpPr>
        <p:grpSpPr>
          <a:xfrm>
            <a:off x="11613628" y="335197"/>
            <a:ext cx="89941" cy="314793"/>
            <a:chOff x="5538866" y="1851285"/>
            <a:chExt cx="89941" cy="314793"/>
          </a:xfrm>
          <a:solidFill>
            <a:schemeClr val="bg1"/>
          </a:solidFill>
        </p:grpSpPr>
        <p:sp>
          <p:nvSpPr>
            <p:cNvPr id="10" name="Oval 9">
              <a:extLst>
                <a:ext uri="{FF2B5EF4-FFF2-40B4-BE49-F238E27FC236}">
                  <a16:creationId xmlns:a16="http://schemas.microsoft.com/office/drawing/2014/main" id="{7194A7E3-B379-7E79-0952-AF4C6A614000}"/>
                </a:ext>
              </a:extLst>
            </p:cNvPr>
            <p:cNvSpPr/>
            <p:nvPr userDrawn="1"/>
          </p:nvSpPr>
          <p:spPr>
            <a:xfrm>
              <a:off x="5538866" y="1851285"/>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716CD3AC-CC76-8555-8E6F-C480301CF8B9}"/>
                </a:ext>
              </a:extLst>
            </p:cNvPr>
            <p:cNvSpPr/>
            <p:nvPr userDrawn="1"/>
          </p:nvSpPr>
          <p:spPr>
            <a:xfrm>
              <a:off x="5538866" y="2076137"/>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2" name="Straight Connector 11">
            <a:extLst>
              <a:ext uri="{FF2B5EF4-FFF2-40B4-BE49-F238E27FC236}">
                <a16:creationId xmlns:a16="http://schemas.microsoft.com/office/drawing/2014/main" id="{C24A05F7-5B34-541E-2738-B83DA06E5C30}"/>
              </a:ext>
              <a:ext uri="{C183D7F6-B498-43B3-948B-1728B52AA6E4}">
                <adec:decorative xmlns:adec="http://schemas.microsoft.com/office/drawing/2017/decorative" val="1"/>
              </a:ext>
            </a:extLst>
          </p:cNvPr>
          <p:cNvCxnSpPr>
            <a:cxnSpLocks/>
          </p:cNvCxnSpPr>
          <p:nvPr/>
        </p:nvCxnSpPr>
        <p:spPr>
          <a:xfrm>
            <a:off x="11658599" y="890016"/>
            <a:ext cx="0" cy="51705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49BB1C6E-F2CD-1DED-4142-D5222335150C}"/>
              </a:ext>
              <a:ext uri="{C183D7F6-B498-43B3-948B-1728B52AA6E4}">
                <adec:decorative xmlns:adec="http://schemas.microsoft.com/office/drawing/2017/decorative" val="1"/>
              </a:ext>
            </a:extLst>
          </p:cNvPr>
          <p:cNvGrpSpPr/>
          <p:nvPr/>
        </p:nvGrpSpPr>
        <p:grpSpPr>
          <a:xfrm>
            <a:off x="530436" y="6223933"/>
            <a:ext cx="89941" cy="314793"/>
            <a:chOff x="5538866" y="1851285"/>
            <a:chExt cx="89941" cy="314793"/>
          </a:xfrm>
          <a:noFill/>
        </p:grpSpPr>
        <p:sp>
          <p:nvSpPr>
            <p:cNvPr id="26" name="Oval 25">
              <a:extLst>
                <a:ext uri="{FF2B5EF4-FFF2-40B4-BE49-F238E27FC236}">
                  <a16:creationId xmlns:a16="http://schemas.microsoft.com/office/drawing/2014/main" id="{DC2674DE-70B7-1DB1-C9EA-ECDEDE00980F}"/>
                </a:ext>
              </a:extLst>
            </p:cNvPr>
            <p:cNvSpPr/>
            <p:nvPr userDrawn="1"/>
          </p:nvSpPr>
          <p:spPr>
            <a:xfrm>
              <a:off x="5538866" y="1851285"/>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37F3A17F-5078-CA09-1C2A-A278DF540EB2}"/>
                </a:ext>
              </a:extLst>
            </p:cNvPr>
            <p:cNvSpPr/>
            <p:nvPr userDrawn="1"/>
          </p:nvSpPr>
          <p:spPr>
            <a:xfrm>
              <a:off x="5538866" y="2076137"/>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Picture Placeholder 11" descr="picture placeholder">
            <a:extLst>
              <a:ext uri="{FF2B5EF4-FFF2-40B4-BE49-F238E27FC236}">
                <a16:creationId xmlns:a16="http://schemas.microsoft.com/office/drawing/2014/main" id="{C74EC289-9E3B-2A85-FFCE-107B0E3B585D}"/>
              </a:ext>
            </a:extLst>
          </p:cNvPr>
          <p:cNvSpPr>
            <a:spLocks noGrp="1"/>
          </p:cNvSpPr>
          <p:nvPr>
            <p:ph type="pic" sz="quarter" idx="16"/>
          </p:nvPr>
        </p:nvSpPr>
        <p:spPr>
          <a:xfrm>
            <a:off x="1220826" y="1"/>
            <a:ext cx="4785234" cy="6858000"/>
          </a:xfrm>
        </p:spPr>
        <p:txBody>
          <a:bodyPr/>
          <a:lstStyle>
            <a:lvl1pPr marL="0" indent="0">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17" name="Text Placeholder 20">
            <a:extLst>
              <a:ext uri="{FF2B5EF4-FFF2-40B4-BE49-F238E27FC236}">
                <a16:creationId xmlns:a16="http://schemas.microsoft.com/office/drawing/2014/main" id="{BABDA1A4-3206-A325-2576-C4DB8737BB3A}"/>
              </a:ext>
            </a:extLst>
          </p:cNvPr>
          <p:cNvSpPr>
            <a:spLocks noGrp="1"/>
          </p:cNvSpPr>
          <p:nvPr>
            <p:ph type="body" sz="quarter" idx="14" hasCustomPrompt="1"/>
          </p:nvPr>
        </p:nvSpPr>
        <p:spPr>
          <a:xfrm>
            <a:off x="7636834" y="3438143"/>
            <a:ext cx="3439598" cy="2631523"/>
          </a:xfrm>
        </p:spPr>
        <p:txBody>
          <a:bodyPr lIns="0" tIns="0" rIns="0" bIns="0"/>
          <a:lstStyle>
            <a:lvl1pPr marL="2857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1pPr>
            <a:lvl2pPr marL="7429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2pPr>
            <a:lvl3pPr marL="12001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3pPr>
            <a:lvl4pPr marL="15430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4pPr>
            <a:lvl5pPr marL="20002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5pPr>
          </a:lstStyle>
          <a:p>
            <a:pPr lvl="0"/>
            <a:r>
              <a:rPr lang="en-US" dirty="0"/>
              <a:t>Click to add text</a:t>
            </a:r>
          </a:p>
        </p:txBody>
      </p:sp>
      <p:sp>
        <p:nvSpPr>
          <p:cNvPr id="8" name="Slide Number Placeholder 4">
            <a:extLst>
              <a:ext uri="{FF2B5EF4-FFF2-40B4-BE49-F238E27FC236}">
                <a16:creationId xmlns:a16="http://schemas.microsoft.com/office/drawing/2014/main" id="{A1792EFA-4352-DAB4-158E-53F26C8A0C65}"/>
              </a:ext>
            </a:extLst>
          </p:cNvPr>
          <p:cNvSpPr>
            <a:spLocks noGrp="1"/>
          </p:cNvSpPr>
          <p:nvPr>
            <p:ph type="sldNum" sz="quarter" idx="12"/>
          </p:nvPr>
        </p:nvSpPr>
        <p:spPr>
          <a:xfrm>
            <a:off x="11298350" y="6243403"/>
            <a:ext cx="720499" cy="279400"/>
          </a:xfrm>
        </p:spPr>
        <p:txBody>
          <a:bodyPr/>
          <a:lstStyle>
            <a:lvl1pPr algn="ctr">
              <a:defRPr sz="2800" b="1" i="1">
                <a:solidFill>
                  <a:schemeClr val="bg1"/>
                </a:solidFill>
                <a:latin typeface="+mj-lt"/>
                <a:ea typeface="MS PMincho" panose="02020600040205080304" pitchFamily="18" charset="-128"/>
                <a:cs typeface="Mangal" panose="02040503050203030202" pitchFamily="18" charset="0"/>
              </a:defRPr>
            </a:lvl1pPr>
          </a:lstStyle>
          <a:p>
            <a:fld id="{22580C56-B3F5-4697-89B7-CA93278137E9}" type="slidenum">
              <a:rPr lang="en-IN" smtClean="0"/>
              <a:t>‹#›</a:t>
            </a:fld>
            <a:endParaRPr lang="en-IN"/>
          </a:p>
        </p:txBody>
      </p:sp>
    </p:spTree>
    <p:extLst>
      <p:ext uri="{BB962C8B-B14F-4D97-AF65-F5344CB8AC3E}">
        <p14:creationId xmlns:p14="http://schemas.microsoft.com/office/powerpoint/2010/main" val="2281668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wo picture">
    <p:bg>
      <p:bgPr>
        <a:solidFill>
          <a:schemeClr val="tx1"/>
        </a:solidFill>
        <a:effectLst/>
      </p:bgPr>
    </p:bg>
    <p:spTree>
      <p:nvGrpSpPr>
        <p:cNvPr id="1" name=""/>
        <p:cNvGrpSpPr/>
        <p:nvPr/>
      </p:nvGrpSpPr>
      <p:grpSpPr>
        <a:xfrm>
          <a:off x="0" y="0"/>
          <a:ext cx="0" cy="0"/>
          <a:chOff x="0" y="0"/>
          <a:chExt cx="0" cy="0"/>
        </a:xfrm>
      </p:grpSpPr>
      <p:sp>
        <p:nvSpPr>
          <p:cNvPr id="13" name="Picture Placeholder 11" descr="picture placeholder">
            <a:extLst>
              <a:ext uri="{FF2B5EF4-FFF2-40B4-BE49-F238E27FC236}">
                <a16:creationId xmlns:a16="http://schemas.microsoft.com/office/drawing/2014/main" id="{007489C8-C2F6-7874-81E6-FAF3CB72CD35}"/>
              </a:ext>
            </a:extLst>
          </p:cNvPr>
          <p:cNvSpPr>
            <a:spLocks noGrp="1"/>
          </p:cNvSpPr>
          <p:nvPr>
            <p:ph type="pic" sz="quarter" idx="19"/>
          </p:nvPr>
        </p:nvSpPr>
        <p:spPr>
          <a:xfrm>
            <a:off x="4782575" y="1634085"/>
            <a:ext cx="2941845" cy="3191257"/>
          </a:xfrm>
        </p:spPr>
        <p:txBody>
          <a:bodyPr/>
          <a:lstStyle>
            <a:lvl1pPr marL="0" indent="0">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7" name="Title 1">
            <a:extLst>
              <a:ext uri="{FF2B5EF4-FFF2-40B4-BE49-F238E27FC236}">
                <a16:creationId xmlns:a16="http://schemas.microsoft.com/office/drawing/2014/main" id="{0C91152F-5BDA-D61B-1CCF-A86EFB6F5540}"/>
              </a:ext>
            </a:extLst>
          </p:cNvPr>
          <p:cNvSpPr>
            <a:spLocks noGrp="1"/>
          </p:cNvSpPr>
          <p:nvPr>
            <p:ph type="title" hasCustomPrompt="1"/>
          </p:nvPr>
        </p:nvSpPr>
        <p:spPr>
          <a:xfrm>
            <a:off x="1079075" y="560048"/>
            <a:ext cx="4622471" cy="2384319"/>
          </a:xfrm>
        </p:spPr>
        <p:txBody>
          <a:bodyPr lIns="0" tIns="0" rIns="0" bIns="0" anchor="ctr"/>
          <a:lstStyle>
            <a:lvl1pPr algn="l">
              <a:lnSpc>
                <a:spcPct val="75000"/>
              </a:lnSpc>
              <a:defRPr sz="4800" b="0" i="0" cap="all" spc="-150" baseline="0">
                <a:solidFill>
                  <a:schemeClr val="bg1"/>
                </a:solidFill>
                <a:latin typeface="+mj-lt"/>
                <a:ea typeface="MS PMincho" panose="02020600040205080304" pitchFamily="18" charset="-128"/>
                <a:cs typeface="Mangal" panose="02040503050203030202" pitchFamily="18" charset="0"/>
              </a:defRPr>
            </a:lvl1pPr>
          </a:lstStyle>
          <a:p>
            <a:r>
              <a:rPr lang="en-US" dirty="0"/>
              <a:t>Add title</a:t>
            </a:r>
          </a:p>
        </p:txBody>
      </p:sp>
      <p:sp>
        <p:nvSpPr>
          <p:cNvPr id="14" name="Footer Placeholder 3">
            <a:extLst>
              <a:ext uri="{FF2B5EF4-FFF2-40B4-BE49-F238E27FC236}">
                <a16:creationId xmlns:a16="http://schemas.microsoft.com/office/drawing/2014/main" id="{3A4E705D-525A-81AA-338A-E8C4405FA80B}"/>
              </a:ext>
            </a:extLst>
          </p:cNvPr>
          <p:cNvSpPr>
            <a:spLocks noGrp="1"/>
          </p:cNvSpPr>
          <p:nvPr>
            <p:ph type="ftr" sz="quarter" idx="11"/>
          </p:nvPr>
        </p:nvSpPr>
        <p:spPr>
          <a:xfrm rot="16200000">
            <a:off x="-2009849" y="3308393"/>
            <a:ext cx="5170509" cy="333752"/>
          </a:xfrm>
        </p:spPr>
        <p:txBody>
          <a:bodyPr/>
          <a:lstStyle>
            <a:lvl1pPr algn="ctr">
              <a:defRPr cap="all" baseline="0">
                <a:solidFill>
                  <a:schemeClr val="bg1"/>
                </a:solidFill>
                <a:latin typeface="+mn-lt"/>
                <a:ea typeface="Dotum" panose="020B0600000101010101" pitchFamily="34" charset="-127"/>
                <a:cs typeface="Mangal" panose="02040503050203030202" pitchFamily="18" charset="0"/>
              </a:defRPr>
            </a:lvl1pPr>
          </a:lstStyle>
          <a:p>
            <a:endParaRPr lang="en-IN"/>
          </a:p>
        </p:txBody>
      </p:sp>
      <p:sp>
        <p:nvSpPr>
          <p:cNvPr id="15" name="Text Placeholder 20">
            <a:extLst>
              <a:ext uri="{FF2B5EF4-FFF2-40B4-BE49-F238E27FC236}">
                <a16:creationId xmlns:a16="http://schemas.microsoft.com/office/drawing/2014/main" id="{A41ABB58-FB44-EE86-1061-E95F87391708}"/>
              </a:ext>
            </a:extLst>
          </p:cNvPr>
          <p:cNvSpPr>
            <a:spLocks noGrp="1"/>
          </p:cNvSpPr>
          <p:nvPr>
            <p:ph type="body" sz="quarter" idx="20" hasCustomPrompt="1"/>
          </p:nvPr>
        </p:nvSpPr>
        <p:spPr>
          <a:xfrm>
            <a:off x="1079076" y="3089598"/>
            <a:ext cx="3577916" cy="493776"/>
          </a:xfrm>
        </p:spPr>
        <p:txBody>
          <a:bodyPr lIns="0" tIns="0" rIns="0" bIns="0"/>
          <a:lstStyle>
            <a:lvl1pPr marL="0" indent="0">
              <a:buClr>
                <a:schemeClr val="bg1"/>
              </a:buClr>
              <a:buFont typeface="Courier New" panose="02070309020205020404" pitchFamily="49" charset="0"/>
              <a:buNone/>
              <a:defRPr sz="1400" b="0" i="0" cap="all" baseline="0">
                <a:solidFill>
                  <a:schemeClr val="bg1"/>
                </a:solidFill>
                <a:latin typeface="+mn-lt"/>
                <a:cs typeface="Mangal" panose="02040503050203030202" pitchFamily="18" charset="0"/>
              </a:defRPr>
            </a:lvl1pPr>
            <a:lvl2pPr marL="7429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2pPr>
            <a:lvl3pPr marL="12001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3pPr>
            <a:lvl4pPr marL="15430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4pPr>
            <a:lvl5pPr marL="20002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5pPr>
          </a:lstStyle>
          <a:p>
            <a:pPr lvl="0"/>
            <a:r>
              <a:rPr lang="en-US" dirty="0"/>
              <a:t>Click to add subtitle</a:t>
            </a:r>
          </a:p>
        </p:txBody>
      </p:sp>
      <p:sp>
        <p:nvSpPr>
          <p:cNvPr id="17" name="Text Placeholder 20">
            <a:extLst>
              <a:ext uri="{FF2B5EF4-FFF2-40B4-BE49-F238E27FC236}">
                <a16:creationId xmlns:a16="http://schemas.microsoft.com/office/drawing/2014/main" id="{BABDA1A4-3206-A325-2576-C4DB8737BB3A}"/>
              </a:ext>
            </a:extLst>
          </p:cNvPr>
          <p:cNvSpPr>
            <a:spLocks noGrp="1"/>
          </p:cNvSpPr>
          <p:nvPr>
            <p:ph type="body" sz="quarter" idx="14" hasCustomPrompt="1"/>
          </p:nvPr>
        </p:nvSpPr>
        <p:spPr>
          <a:xfrm>
            <a:off x="1079076" y="3631142"/>
            <a:ext cx="2721367" cy="2631523"/>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1pPr>
            <a:lvl2pPr marL="7429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2pPr>
            <a:lvl3pPr marL="12001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3pPr>
            <a:lvl4pPr marL="15430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4pPr>
            <a:lvl5pPr marL="20002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5pPr>
          </a:lstStyle>
          <a:p>
            <a:pPr lvl="0"/>
            <a:r>
              <a:rPr lang="en-US" dirty="0"/>
              <a:t>Click to add text</a:t>
            </a:r>
          </a:p>
        </p:txBody>
      </p:sp>
      <p:sp>
        <p:nvSpPr>
          <p:cNvPr id="5" name="Text Placeholder 20">
            <a:extLst>
              <a:ext uri="{FF2B5EF4-FFF2-40B4-BE49-F238E27FC236}">
                <a16:creationId xmlns:a16="http://schemas.microsoft.com/office/drawing/2014/main" id="{28C33102-C0D9-31A0-A7A1-2BAC395320A6}"/>
              </a:ext>
            </a:extLst>
          </p:cNvPr>
          <p:cNvSpPr>
            <a:spLocks noGrp="1"/>
          </p:cNvSpPr>
          <p:nvPr>
            <p:ph type="body" sz="quarter" idx="17" hasCustomPrompt="1"/>
          </p:nvPr>
        </p:nvSpPr>
        <p:spPr>
          <a:xfrm>
            <a:off x="4705640" y="5285084"/>
            <a:ext cx="3095716" cy="939292"/>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1pPr>
            <a:lvl2pPr marL="7429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2pPr>
            <a:lvl3pPr marL="12001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3pPr>
            <a:lvl4pPr marL="15430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4pPr>
            <a:lvl5pPr marL="20002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5pPr>
          </a:lstStyle>
          <a:p>
            <a:pPr lvl="0"/>
            <a:r>
              <a:rPr lang="en-US" dirty="0"/>
              <a:t>Click to add text</a:t>
            </a:r>
          </a:p>
        </p:txBody>
      </p:sp>
      <p:sp>
        <p:nvSpPr>
          <p:cNvPr id="2" name="Picture Placeholder 11" descr="picture placeholder">
            <a:extLst>
              <a:ext uri="{FF2B5EF4-FFF2-40B4-BE49-F238E27FC236}">
                <a16:creationId xmlns:a16="http://schemas.microsoft.com/office/drawing/2014/main" id="{C74EC289-9E3B-2A85-FFCE-107B0E3B585D}"/>
              </a:ext>
            </a:extLst>
          </p:cNvPr>
          <p:cNvSpPr>
            <a:spLocks noGrp="1"/>
          </p:cNvSpPr>
          <p:nvPr>
            <p:ph type="pic" sz="quarter" idx="16"/>
          </p:nvPr>
        </p:nvSpPr>
        <p:spPr>
          <a:xfrm>
            <a:off x="8193024" y="1634086"/>
            <a:ext cx="2941845" cy="3191257"/>
          </a:xfrm>
        </p:spPr>
        <p:txBody>
          <a:bodyPr/>
          <a:lstStyle>
            <a:lvl1pPr marL="0" indent="0">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6" name="Text Placeholder 20">
            <a:extLst>
              <a:ext uri="{FF2B5EF4-FFF2-40B4-BE49-F238E27FC236}">
                <a16:creationId xmlns:a16="http://schemas.microsoft.com/office/drawing/2014/main" id="{F5D171A2-DD04-FA64-A705-BE5D0C937E16}"/>
              </a:ext>
            </a:extLst>
          </p:cNvPr>
          <p:cNvSpPr>
            <a:spLocks noGrp="1"/>
          </p:cNvSpPr>
          <p:nvPr>
            <p:ph type="body" sz="quarter" idx="18" hasCustomPrompt="1"/>
          </p:nvPr>
        </p:nvSpPr>
        <p:spPr>
          <a:xfrm>
            <a:off x="8116088" y="5285084"/>
            <a:ext cx="3095716" cy="939292"/>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1pPr>
            <a:lvl2pPr marL="7429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2pPr>
            <a:lvl3pPr marL="12001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3pPr>
            <a:lvl4pPr marL="15430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4pPr>
            <a:lvl5pPr marL="20002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5pPr>
          </a:lstStyle>
          <a:p>
            <a:pPr lvl="0"/>
            <a:r>
              <a:rPr lang="en-US" dirty="0"/>
              <a:t>Click to add text</a:t>
            </a:r>
          </a:p>
        </p:txBody>
      </p:sp>
      <p:grpSp>
        <p:nvGrpSpPr>
          <p:cNvPr id="9" name="Group 8">
            <a:extLst>
              <a:ext uri="{FF2B5EF4-FFF2-40B4-BE49-F238E27FC236}">
                <a16:creationId xmlns:a16="http://schemas.microsoft.com/office/drawing/2014/main" id="{3522E8A7-C256-4D0D-38F5-744CC21A3F1B}"/>
              </a:ext>
              <a:ext uri="{C183D7F6-B498-43B3-948B-1728B52AA6E4}">
                <adec:decorative xmlns:adec="http://schemas.microsoft.com/office/drawing/2017/decorative" val="1"/>
              </a:ext>
            </a:extLst>
          </p:cNvPr>
          <p:cNvGrpSpPr/>
          <p:nvPr/>
        </p:nvGrpSpPr>
        <p:grpSpPr>
          <a:xfrm>
            <a:off x="11613628" y="335197"/>
            <a:ext cx="89941" cy="314793"/>
            <a:chOff x="5538866" y="1851285"/>
            <a:chExt cx="89941" cy="314793"/>
          </a:xfrm>
          <a:solidFill>
            <a:schemeClr val="bg1"/>
          </a:solidFill>
        </p:grpSpPr>
        <p:sp>
          <p:nvSpPr>
            <p:cNvPr id="10" name="Oval 9">
              <a:extLst>
                <a:ext uri="{FF2B5EF4-FFF2-40B4-BE49-F238E27FC236}">
                  <a16:creationId xmlns:a16="http://schemas.microsoft.com/office/drawing/2014/main" id="{7194A7E3-B379-7E79-0952-AF4C6A614000}"/>
                </a:ext>
              </a:extLst>
            </p:cNvPr>
            <p:cNvSpPr/>
            <p:nvPr userDrawn="1"/>
          </p:nvSpPr>
          <p:spPr>
            <a:xfrm>
              <a:off x="5538866" y="1851285"/>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716CD3AC-CC76-8555-8E6F-C480301CF8B9}"/>
                </a:ext>
              </a:extLst>
            </p:cNvPr>
            <p:cNvSpPr/>
            <p:nvPr userDrawn="1"/>
          </p:nvSpPr>
          <p:spPr>
            <a:xfrm>
              <a:off x="5538866" y="2076137"/>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2" name="Straight Connector 11">
            <a:extLst>
              <a:ext uri="{FF2B5EF4-FFF2-40B4-BE49-F238E27FC236}">
                <a16:creationId xmlns:a16="http://schemas.microsoft.com/office/drawing/2014/main" id="{C24A05F7-5B34-541E-2738-B83DA06E5C30}"/>
              </a:ext>
              <a:ext uri="{C183D7F6-B498-43B3-948B-1728B52AA6E4}">
                <adec:decorative xmlns:adec="http://schemas.microsoft.com/office/drawing/2017/decorative" val="1"/>
              </a:ext>
            </a:extLst>
          </p:cNvPr>
          <p:cNvCxnSpPr>
            <a:cxnSpLocks/>
          </p:cNvCxnSpPr>
          <p:nvPr/>
        </p:nvCxnSpPr>
        <p:spPr>
          <a:xfrm>
            <a:off x="11658599" y="890016"/>
            <a:ext cx="0" cy="51705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49BB1C6E-F2CD-1DED-4142-D5222335150C}"/>
              </a:ext>
              <a:ext uri="{C183D7F6-B498-43B3-948B-1728B52AA6E4}">
                <adec:decorative xmlns:adec="http://schemas.microsoft.com/office/drawing/2017/decorative" val="1"/>
              </a:ext>
            </a:extLst>
          </p:cNvPr>
          <p:cNvGrpSpPr/>
          <p:nvPr/>
        </p:nvGrpSpPr>
        <p:grpSpPr>
          <a:xfrm>
            <a:off x="530436" y="6223933"/>
            <a:ext cx="89941" cy="314793"/>
            <a:chOff x="5538866" y="1851285"/>
            <a:chExt cx="89941" cy="314793"/>
          </a:xfrm>
          <a:noFill/>
        </p:grpSpPr>
        <p:sp>
          <p:nvSpPr>
            <p:cNvPr id="26" name="Oval 25">
              <a:extLst>
                <a:ext uri="{FF2B5EF4-FFF2-40B4-BE49-F238E27FC236}">
                  <a16:creationId xmlns:a16="http://schemas.microsoft.com/office/drawing/2014/main" id="{DC2674DE-70B7-1DB1-C9EA-ECDEDE00980F}"/>
                </a:ext>
              </a:extLst>
            </p:cNvPr>
            <p:cNvSpPr/>
            <p:nvPr userDrawn="1"/>
          </p:nvSpPr>
          <p:spPr>
            <a:xfrm>
              <a:off x="5538866" y="1851285"/>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37F3A17F-5078-CA09-1C2A-A278DF540EB2}"/>
                </a:ext>
              </a:extLst>
            </p:cNvPr>
            <p:cNvSpPr/>
            <p:nvPr userDrawn="1"/>
          </p:nvSpPr>
          <p:spPr>
            <a:xfrm>
              <a:off x="5538866" y="2076137"/>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Slide Number Placeholder 4">
            <a:extLst>
              <a:ext uri="{FF2B5EF4-FFF2-40B4-BE49-F238E27FC236}">
                <a16:creationId xmlns:a16="http://schemas.microsoft.com/office/drawing/2014/main" id="{A1792EFA-4352-DAB4-158E-53F26C8A0C65}"/>
              </a:ext>
            </a:extLst>
          </p:cNvPr>
          <p:cNvSpPr>
            <a:spLocks noGrp="1"/>
          </p:cNvSpPr>
          <p:nvPr>
            <p:ph type="sldNum" sz="quarter" idx="12"/>
          </p:nvPr>
        </p:nvSpPr>
        <p:spPr>
          <a:xfrm>
            <a:off x="11298350" y="6243403"/>
            <a:ext cx="720499" cy="279400"/>
          </a:xfrm>
        </p:spPr>
        <p:txBody>
          <a:bodyPr/>
          <a:lstStyle>
            <a:lvl1pPr algn="ctr">
              <a:defRPr sz="2800" b="1" i="1">
                <a:solidFill>
                  <a:schemeClr val="bg1"/>
                </a:solidFill>
                <a:latin typeface="+mj-lt"/>
                <a:ea typeface="MS PMincho" panose="02020600040205080304" pitchFamily="18" charset="-128"/>
                <a:cs typeface="Mangal" panose="02040503050203030202" pitchFamily="18" charset="0"/>
              </a:defRPr>
            </a:lvl1pPr>
          </a:lstStyle>
          <a:p>
            <a:fld id="{22580C56-B3F5-4697-89B7-CA93278137E9}" type="slidenum">
              <a:rPr lang="en-IN" smtClean="0"/>
              <a:t>‹#›</a:t>
            </a:fld>
            <a:endParaRPr lang="en-IN"/>
          </a:p>
        </p:txBody>
      </p:sp>
    </p:spTree>
    <p:extLst>
      <p:ext uri="{BB962C8B-B14F-4D97-AF65-F5344CB8AC3E}">
        <p14:creationId xmlns:p14="http://schemas.microsoft.com/office/powerpoint/2010/main" val="1203918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Collage">
    <p:bg>
      <p:bgPr>
        <a:solidFill>
          <a:schemeClr val="tx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3522E8A7-C256-4D0D-38F5-744CC21A3F1B}"/>
              </a:ext>
              <a:ext uri="{C183D7F6-B498-43B3-948B-1728B52AA6E4}">
                <adec:decorative xmlns:adec="http://schemas.microsoft.com/office/drawing/2017/decorative" val="1"/>
              </a:ext>
            </a:extLst>
          </p:cNvPr>
          <p:cNvGrpSpPr/>
          <p:nvPr/>
        </p:nvGrpSpPr>
        <p:grpSpPr>
          <a:xfrm>
            <a:off x="11613628" y="335197"/>
            <a:ext cx="89941" cy="314793"/>
            <a:chOff x="5538866" y="1851285"/>
            <a:chExt cx="89941" cy="314793"/>
          </a:xfrm>
          <a:solidFill>
            <a:schemeClr val="bg1"/>
          </a:solidFill>
        </p:grpSpPr>
        <p:sp>
          <p:nvSpPr>
            <p:cNvPr id="10" name="Oval 9">
              <a:extLst>
                <a:ext uri="{FF2B5EF4-FFF2-40B4-BE49-F238E27FC236}">
                  <a16:creationId xmlns:a16="http://schemas.microsoft.com/office/drawing/2014/main" id="{7194A7E3-B379-7E79-0952-AF4C6A614000}"/>
                </a:ext>
              </a:extLst>
            </p:cNvPr>
            <p:cNvSpPr/>
            <p:nvPr userDrawn="1"/>
          </p:nvSpPr>
          <p:spPr>
            <a:xfrm>
              <a:off x="5538866" y="1851285"/>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716CD3AC-CC76-8555-8E6F-C480301CF8B9}"/>
                </a:ext>
              </a:extLst>
            </p:cNvPr>
            <p:cNvSpPr/>
            <p:nvPr userDrawn="1"/>
          </p:nvSpPr>
          <p:spPr>
            <a:xfrm>
              <a:off x="5538866" y="2076137"/>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2" name="Straight Connector 11">
            <a:extLst>
              <a:ext uri="{FF2B5EF4-FFF2-40B4-BE49-F238E27FC236}">
                <a16:creationId xmlns:a16="http://schemas.microsoft.com/office/drawing/2014/main" id="{C24A05F7-5B34-541E-2738-B83DA06E5C30}"/>
              </a:ext>
              <a:ext uri="{C183D7F6-B498-43B3-948B-1728B52AA6E4}">
                <adec:decorative xmlns:adec="http://schemas.microsoft.com/office/drawing/2017/decorative" val="1"/>
              </a:ext>
            </a:extLst>
          </p:cNvPr>
          <p:cNvCxnSpPr>
            <a:cxnSpLocks/>
          </p:cNvCxnSpPr>
          <p:nvPr/>
        </p:nvCxnSpPr>
        <p:spPr>
          <a:xfrm>
            <a:off x="11658599" y="890016"/>
            <a:ext cx="0" cy="204935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49BB1C6E-F2CD-1DED-4142-D5222335150C}"/>
              </a:ext>
              <a:ext uri="{C183D7F6-B498-43B3-948B-1728B52AA6E4}">
                <adec:decorative xmlns:adec="http://schemas.microsoft.com/office/drawing/2017/decorative" val="1"/>
              </a:ext>
            </a:extLst>
          </p:cNvPr>
          <p:cNvGrpSpPr/>
          <p:nvPr/>
        </p:nvGrpSpPr>
        <p:grpSpPr>
          <a:xfrm>
            <a:off x="530436" y="6223933"/>
            <a:ext cx="89941" cy="314793"/>
            <a:chOff x="5538866" y="1851285"/>
            <a:chExt cx="89941" cy="314793"/>
          </a:xfrm>
          <a:noFill/>
        </p:grpSpPr>
        <p:sp>
          <p:nvSpPr>
            <p:cNvPr id="26" name="Oval 25">
              <a:extLst>
                <a:ext uri="{FF2B5EF4-FFF2-40B4-BE49-F238E27FC236}">
                  <a16:creationId xmlns:a16="http://schemas.microsoft.com/office/drawing/2014/main" id="{DC2674DE-70B7-1DB1-C9EA-ECDEDE00980F}"/>
                </a:ext>
              </a:extLst>
            </p:cNvPr>
            <p:cNvSpPr/>
            <p:nvPr userDrawn="1"/>
          </p:nvSpPr>
          <p:spPr>
            <a:xfrm>
              <a:off x="5538866" y="1851285"/>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37F3A17F-5078-CA09-1C2A-A278DF540EB2}"/>
                </a:ext>
              </a:extLst>
            </p:cNvPr>
            <p:cNvSpPr/>
            <p:nvPr userDrawn="1"/>
          </p:nvSpPr>
          <p:spPr>
            <a:xfrm>
              <a:off x="5538866" y="2076137"/>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D1BC8852-D44A-D95C-9A79-F92DD4EC2F1C}"/>
              </a:ext>
            </a:extLst>
          </p:cNvPr>
          <p:cNvSpPr>
            <a:spLocks noGrp="1"/>
          </p:cNvSpPr>
          <p:nvPr>
            <p:ph type="title" hasCustomPrompt="1"/>
          </p:nvPr>
        </p:nvSpPr>
        <p:spPr>
          <a:xfrm>
            <a:off x="1242131" y="425139"/>
            <a:ext cx="3164770" cy="2403406"/>
          </a:xfrm>
        </p:spPr>
        <p:txBody>
          <a:bodyPr lIns="0" tIns="0" rIns="0" bIns="0" anchor="b"/>
          <a:lstStyle>
            <a:lvl1pPr algn="l">
              <a:lnSpc>
                <a:spcPct val="75000"/>
              </a:lnSpc>
              <a:defRPr sz="4800" b="0" i="0" cap="all" spc="-150" baseline="0">
                <a:solidFill>
                  <a:schemeClr val="bg1"/>
                </a:solidFill>
                <a:latin typeface="+mj-lt"/>
                <a:ea typeface="MS PMincho" panose="02020600040205080304" pitchFamily="18" charset="-128"/>
                <a:cs typeface="Mangal" panose="02040503050203030202" pitchFamily="18" charset="0"/>
              </a:defRPr>
            </a:lvl1pPr>
          </a:lstStyle>
          <a:p>
            <a:r>
              <a:rPr lang="en-US" dirty="0"/>
              <a:t>Add title</a:t>
            </a:r>
          </a:p>
        </p:txBody>
      </p:sp>
      <p:sp>
        <p:nvSpPr>
          <p:cNvPr id="14" name="Footer Placeholder 3">
            <a:extLst>
              <a:ext uri="{FF2B5EF4-FFF2-40B4-BE49-F238E27FC236}">
                <a16:creationId xmlns:a16="http://schemas.microsoft.com/office/drawing/2014/main" id="{3A4E705D-525A-81AA-338A-E8C4405FA80B}"/>
              </a:ext>
            </a:extLst>
          </p:cNvPr>
          <p:cNvSpPr>
            <a:spLocks noGrp="1"/>
          </p:cNvSpPr>
          <p:nvPr>
            <p:ph type="ftr" sz="quarter" idx="11"/>
          </p:nvPr>
        </p:nvSpPr>
        <p:spPr>
          <a:xfrm rot="16200000">
            <a:off x="-2009849" y="3308393"/>
            <a:ext cx="5170509" cy="333752"/>
          </a:xfrm>
        </p:spPr>
        <p:txBody>
          <a:bodyPr/>
          <a:lstStyle>
            <a:lvl1pPr algn="ctr">
              <a:defRPr cap="all" baseline="0">
                <a:solidFill>
                  <a:schemeClr val="bg1"/>
                </a:solidFill>
                <a:latin typeface="+mn-lt"/>
                <a:ea typeface="Dotum" panose="020B0600000101010101" pitchFamily="34" charset="-127"/>
                <a:cs typeface="Mangal" panose="02040503050203030202" pitchFamily="18" charset="0"/>
              </a:defRPr>
            </a:lvl1pPr>
          </a:lstStyle>
          <a:p>
            <a:endParaRPr lang="en-IN"/>
          </a:p>
        </p:txBody>
      </p:sp>
      <p:sp>
        <p:nvSpPr>
          <p:cNvPr id="16" name="Text Placeholder 20">
            <a:extLst>
              <a:ext uri="{FF2B5EF4-FFF2-40B4-BE49-F238E27FC236}">
                <a16:creationId xmlns:a16="http://schemas.microsoft.com/office/drawing/2014/main" id="{08E62040-BF32-845C-9224-98B69005FCF5}"/>
              </a:ext>
            </a:extLst>
          </p:cNvPr>
          <p:cNvSpPr>
            <a:spLocks noGrp="1"/>
          </p:cNvSpPr>
          <p:nvPr>
            <p:ph type="body" sz="quarter" idx="14" hasCustomPrompt="1"/>
          </p:nvPr>
        </p:nvSpPr>
        <p:spPr>
          <a:xfrm>
            <a:off x="1242130" y="3075681"/>
            <a:ext cx="3164764" cy="1376398"/>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1pPr>
            <a:lvl2pPr marL="4572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2pPr>
            <a:lvl3pPr marL="9144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3pPr>
            <a:lvl4pPr marL="13716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4pPr>
            <a:lvl5pPr marL="2000250" indent="-171450">
              <a:buClr>
                <a:schemeClr val="bg1"/>
              </a:buClr>
              <a:buFont typeface="Courier New" panose="02070309020205020404" pitchFamily="49" charset="0"/>
              <a:buChar char="o"/>
              <a:defRPr sz="1400" b="0" i="0">
                <a:solidFill>
                  <a:schemeClr val="bg1"/>
                </a:solidFill>
                <a:latin typeface="Mangal" panose="02040503050203030202" pitchFamily="18" charset="0"/>
                <a:cs typeface="Mangal" panose="02040503050203030202" pitchFamily="18" charset="0"/>
              </a:defRPr>
            </a:lvl5pPr>
          </a:lstStyle>
          <a:p>
            <a:pPr lvl="0"/>
            <a:r>
              <a:rPr lang="en-US" dirty="0"/>
              <a:t>Click to add text</a:t>
            </a:r>
          </a:p>
        </p:txBody>
      </p:sp>
      <p:sp>
        <p:nvSpPr>
          <p:cNvPr id="7" name="Picture Placeholder 11" descr="picture placeholder">
            <a:extLst>
              <a:ext uri="{FF2B5EF4-FFF2-40B4-BE49-F238E27FC236}">
                <a16:creationId xmlns:a16="http://schemas.microsoft.com/office/drawing/2014/main" id="{7D19173E-BF72-7982-B9A1-FE487C1188DB}"/>
              </a:ext>
            </a:extLst>
          </p:cNvPr>
          <p:cNvSpPr>
            <a:spLocks noGrp="1"/>
          </p:cNvSpPr>
          <p:nvPr>
            <p:ph type="pic" sz="quarter" idx="21"/>
          </p:nvPr>
        </p:nvSpPr>
        <p:spPr>
          <a:xfrm>
            <a:off x="1242131" y="4721601"/>
            <a:ext cx="3522392" cy="2136399"/>
          </a:xfrm>
        </p:spPr>
        <p:txBody>
          <a:bodyPr/>
          <a:lstStyle>
            <a:lvl1pPr marL="0" indent="0">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3" name="Picture Placeholder 11" descr="picture placeholder">
            <a:extLst>
              <a:ext uri="{FF2B5EF4-FFF2-40B4-BE49-F238E27FC236}">
                <a16:creationId xmlns:a16="http://schemas.microsoft.com/office/drawing/2014/main" id="{D51C203A-3A92-6BC5-A236-DBB70B517E71}"/>
              </a:ext>
            </a:extLst>
          </p:cNvPr>
          <p:cNvSpPr>
            <a:spLocks noGrp="1"/>
          </p:cNvSpPr>
          <p:nvPr>
            <p:ph type="pic" sz="quarter" idx="16"/>
          </p:nvPr>
        </p:nvSpPr>
        <p:spPr>
          <a:xfrm>
            <a:off x="4921959" y="1"/>
            <a:ext cx="3925538" cy="2933008"/>
          </a:xfrm>
        </p:spPr>
        <p:txBody>
          <a:bodyPr/>
          <a:lstStyle>
            <a:lvl1pPr marL="0" indent="0">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6" name="Picture Placeholder 11" descr="picture placeholder">
            <a:extLst>
              <a:ext uri="{FF2B5EF4-FFF2-40B4-BE49-F238E27FC236}">
                <a16:creationId xmlns:a16="http://schemas.microsoft.com/office/drawing/2014/main" id="{BA8C2200-B8F4-7A2E-4F97-B31B53D38A8C}"/>
              </a:ext>
            </a:extLst>
          </p:cNvPr>
          <p:cNvSpPr>
            <a:spLocks noGrp="1"/>
          </p:cNvSpPr>
          <p:nvPr>
            <p:ph type="pic" sz="quarter" idx="19"/>
          </p:nvPr>
        </p:nvSpPr>
        <p:spPr>
          <a:xfrm>
            <a:off x="4921959" y="3082045"/>
            <a:ext cx="2262279" cy="1465065"/>
          </a:xfrm>
        </p:spPr>
        <p:txBody>
          <a:bodyPr/>
          <a:lstStyle>
            <a:lvl1pPr marL="0" indent="0">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13" name="Picture Placeholder 11" descr="picture placeholder">
            <a:extLst>
              <a:ext uri="{FF2B5EF4-FFF2-40B4-BE49-F238E27FC236}">
                <a16:creationId xmlns:a16="http://schemas.microsoft.com/office/drawing/2014/main" id="{6290D66C-EBB5-C620-E71D-0FBB89C55769}"/>
              </a:ext>
            </a:extLst>
          </p:cNvPr>
          <p:cNvSpPr>
            <a:spLocks noGrp="1"/>
          </p:cNvSpPr>
          <p:nvPr>
            <p:ph type="pic" sz="quarter" idx="20"/>
          </p:nvPr>
        </p:nvSpPr>
        <p:spPr>
          <a:xfrm>
            <a:off x="4921959" y="4721601"/>
            <a:ext cx="2262279" cy="2136399"/>
          </a:xfrm>
        </p:spPr>
        <p:txBody>
          <a:bodyPr/>
          <a:lstStyle>
            <a:lvl1pPr marL="0" indent="0">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4" name="Picture Placeholder 11" descr="picture placeholder">
            <a:extLst>
              <a:ext uri="{FF2B5EF4-FFF2-40B4-BE49-F238E27FC236}">
                <a16:creationId xmlns:a16="http://schemas.microsoft.com/office/drawing/2014/main" id="{4AAF9077-F4CB-6EB4-F15E-CA235E89EBD9}"/>
              </a:ext>
            </a:extLst>
          </p:cNvPr>
          <p:cNvSpPr>
            <a:spLocks noGrp="1"/>
          </p:cNvSpPr>
          <p:nvPr>
            <p:ph type="pic" sz="quarter" idx="17"/>
          </p:nvPr>
        </p:nvSpPr>
        <p:spPr>
          <a:xfrm>
            <a:off x="8996534" y="335197"/>
            <a:ext cx="2301704" cy="2597810"/>
          </a:xfrm>
        </p:spPr>
        <p:txBody>
          <a:bodyPr/>
          <a:lstStyle>
            <a:lvl1pPr marL="0" indent="0">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5" name="Picture Placeholder 11" descr="picture placeholder">
            <a:extLst>
              <a:ext uri="{FF2B5EF4-FFF2-40B4-BE49-F238E27FC236}">
                <a16:creationId xmlns:a16="http://schemas.microsoft.com/office/drawing/2014/main" id="{720F3E71-0F7F-4FA9-5236-34EDD2EEC73F}"/>
              </a:ext>
            </a:extLst>
          </p:cNvPr>
          <p:cNvSpPr>
            <a:spLocks noGrp="1"/>
          </p:cNvSpPr>
          <p:nvPr>
            <p:ph type="pic" sz="quarter" idx="18"/>
          </p:nvPr>
        </p:nvSpPr>
        <p:spPr>
          <a:xfrm>
            <a:off x="7337475" y="3082045"/>
            <a:ext cx="4854525" cy="2978479"/>
          </a:xfrm>
        </p:spPr>
        <p:txBody>
          <a:bodyPr/>
          <a:lstStyle>
            <a:lvl1pPr marL="0" indent="0">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8" name="Slide Number Placeholder 4">
            <a:extLst>
              <a:ext uri="{FF2B5EF4-FFF2-40B4-BE49-F238E27FC236}">
                <a16:creationId xmlns:a16="http://schemas.microsoft.com/office/drawing/2014/main" id="{A1792EFA-4352-DAB4-158E-53F26C8A0C65}"/>
              </a:ext>
            </a:extLst>
          </p:cNvPr>
          <p:cNvSpPr>
            <a:spLocks noGrp="1"/>
          </p:cNvSpPr>
          <p:nvPr>
            <p:ph type="sldNum" sz="quarter" idx="12"/>
          </p:nvPr>
        </p:nvSpPr>
        <p:spPr>
          <a:xfrm>
            <a:off x="11298350" y="6243403"/>
            <a:ext cx="720499" cy="279400"/>
          </a:xfrm>
        </p:spPr>
        <p:txBody>
          <a:bodyPr/>
          <a:lstStyle>
            <a:lvl1pPr algn="ctr">
              <a:defRPr sz="2800" b="1" i="1">
                <a:solidFill>
                  <a:schemeClr val="bg1"/>
                </a:solidFill>
                <a:latin typeface="+mj-lt"/>
                <a:ea typeface="MS PMincho" panose="02020600040205080304" pitchFamily="18" charset="-128"/>
                <a:cs typeface="Mangal" panose="02040503050203030202" pitchFamily="18" charset="0"/>
              </a:defRPr>
            </a:lvl1pPr>
          </a:lstStyle>
          <a:p>
            <a:fld id="{22580C56-B3F5-4697-89B7-CA93278137E9}" type="slidenum">
              <a:rPr lang="en-IN" smtClean="0"/>
              <a:t>‹#›</a:t>
            </a:fld>
            <a:endParaRPr lang="en-IN"/>
          </a:p>
        </p:txBody>
      </p:sp>
    </p:spTree>
    <p:extLst>
      <p:ext uri="{BB962C8B-B14F-4D97-AF65-F5344CB8AC3E}">
        <p14:creationId xmlns:p14="http://schemas.microsoft.com/office/powerpoint/2010/main" val="2109231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Picture">
    <p:bg>
      <p:bgPr>
        <a:solidFill>
          <a:schemeClr val="tx1"/>
        </a:solidFill>
        <a:effectLst/>
      </p:bgPr>
    </p:bg>
    <p:spTree>
      <p:nvGrpSpPr>
        <p:cNvPr id="1" name=""/>
        <p:cNvGrpSpPr/>
        <p:nvPr/>
      </p:nvGrpSpPr>
      <p:grpSpPr>
        <a:xfrm>
          <a:off x="0" y="0"/>
          <a:ext cx="0" cy="0"/>
          <a:chOff x="0" y="0"/>
          <a:chExt cx="0" cy="0"/>
        </a:xfrm>
      </p:grpSpPr>
      <p:sp>
        <p:nvSpPr>
          <p:cNvPr id="2" name="Picture Placeholder 11" descr="picture placeholder">
            <a:extLst>
              <a:ext uri="{FF2B5EF4-FFF2-40B4-BE49-F238E27FC236}">
                <a16:creationId xmlns:a16="http://schemas.microsoft.com/office/drawing/2014/main" id="{C74EC289-9E3B-2A85-FFCE-107B0E3B585D}"/>
              </a:ext>
            </a:extLst>
          </p:cNvPr>
          <p:cNvSpPr>
            <a:spLocks noGrp="1"/>
          </p:cNvSpPr>
          <p:nvPr>
            <p:ph type="pic" sz="quarter" idx="16"/>
          </p:nvPr>
        </p:nvSpPr>
        <p:spPr>
          <a:xfrm>
            <a:off x="1228004" y="890011"/>
            <a:ext cx="10963996" cy="5170510"/>
          </a:xfrm>
        </p:spPr>
        <p:txBody>
          <a:bodyPr anchor="ctr"/>
          <a:lstStyle>
            <a:lvl1pPr marL="0" indent="0" algn="ctr">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3" name="Title 1">
            <a:extLst>
              <a:ext uri="{FF2B5EF4-FFF2-40B4-BE49-F238E27FC236}">
                <a16:creationId xmlns:a16="http://schemas.microsoft.com/office/drawing/2014/main" id="{DF9F0849-FB1F-B511-68E2-73CBF63D60F9}"/>
              </a:ext>
            </a:extLst>
          </p:cNvPr>
          <p:cNvSpPr>
            <a:spLocks noGrp="1"/>
          </p:cNvSpPr>
          <p:nvPr>
            <p:ph type="title" hasCustomPrompt="1"/>
          </p:nvPr>
        </p:nvSpPr>
        <p:spPr>
          <a:xfrm>
            <a:off x="1083196" y="649990"/>
            <a:ext cx="10126933" cy="425138"/>
          </a:xfrm>
        </p:spPr>
        <p:txBody>
          <a:bodyPr lIns="0" tIns="0" rIns="0" bIns="0" anchor="t"/>
          <a:lstStyle>
            <a:lvl1pPr algn="l">
              <a:lnSpc>
                <a:spcPct val="75000"/>
              </a:lnSpc>
              <a:defRPr sz="4800" b="0" i="0" spc="-150">
                <a:solidFill>
                  <a:schemeClr val="bg1"/>
                </a:solidFill>
                <a:latin typeface="+mj-lt"/>
                <a:ea typeface="MS PMincho" panose="02020600040205080304" pitchFamily="18" charset="-128"/>
                <a:cs typeface="Mangal" panose="02040503050203030202" pitchFamily="18" charset="0"/>
              </a:defRPr>
            </a:lvl1pPr>
          </a:lstStyle>
          <a:p>
            <a:r>
              <a:rPr lang="en-US" dirty="0"/>
              <a:t>Add title</a:t>
            </a:r>
          </a:p>
        </p:txBody>
      </p:sp>
      <p:sp>
        <p:nvSpPr>
          <p:cNvPr id="14" name="Footer Placeholder 3">
            <a:extLst>
              <a:ext uri="{FF2B5EF4-FFF2-40B4-BE49-F238E27FC236}">
                <a16:creationId xmlns:a16="http://schemas.microsoft.com/office/drawing/2014/main" id="{3A4E705D-525A-81AA-338A-E8C4405FA80B}"/>
              </a:ext>
            </a:extLst>
          </p:cNvPr>
          <p:cNvSpPr>
            <a:spLocks noGrp="1"/>
          </p:cNvSpPr>
          <p:nvPr>
            <p:ph type="ftr" sz="quarter" idx="11"/>
          </p:nvPr>
        </p:nvSpPr>
        <p:spPr>
          <a:xfrm rot="16200000">
            <a:off x="-2009849" y="3308393"/>
            <a:ext cx="5170509" cy="333752"/>
          </a:xfrm>
        </p:spPr>
        <p:txBody>
          <a:bodyPr/>
          <a:lstStyle>
            <a:lvl1pPr algn="ctr">
              <a:defRPr cap="all" baseline="0">
                <a:solidFill>
                  <a:schemeClr val="bg1"/>
                </a:solidFill>
                <a:latin typeface="+mn-lt"/>
                <a:ea typeface="Dotum" panose="020B0600000101010101" pitchFamily="34" charset="-127"/>
                <a:cs typeface="Mangal" panose="02040503050203030202" pitchFamily="18" charset="0"/>
              </a:defRPr>
            </a:lvl1pPr>
          </a:lstStyle>
          <a:p>
            <a:endParaRPr lang="en-IN"/>
          </a:p>
        </p:txBody>
      </p:sp>
      <p:grpSp>
        <p:nvGrpSpPr>
          <p:cNvPr id="9" name="Group 8">
            <a:extLst>
              <a:ext uri="{FF2B5EF4-FFF2-40B4-BE49-F238E27FC236}">
                <a16:creationId xmlns:a16="http://schemas.microsoft.com/office/drawing/2014/main" id="{3522E8A7-C256-4D0D-38F5-744CC21A3F1B}"/>
              </a:ext>
              <a:ext uri="{C183D7F6-B498-43B3-948B-1728B52AA6E4}">
                <adec:decorative xmlns:adec="http://schemas.microsoft.com/office/drawing/2017/decorative" val="1"/>
              </a:ext>
            </a:extLst>
          </p:cNvPr>
          <p:cNvGrpSpPr/>
          <p:nvPr/>
        </p:nvGrpSpPr>
        <p:grpSpPr>
          <a:xfrm>
            <a:off x="11613628" y="335197"/>
            <a:ext cx="89941" cy="314793"/>
            <a:chOff x="5538866" y="1851285"/>
            <a:chExt cx="89941" cy="314793"/>
          </a:xfrm>
          <a:solidFill>
            <a:schemeClr val="bg1"/>
          </a:solidFill>
        </p:grpSpPr>
        <p:sp>
          <p:nvSpPr>
            <p:cNvPr id="10" name="Oval 9">
              <a:extLst>
                <a:ext uri="{FF2B5EF4-FFF2-40B4-BE49-F238E27FC236}">
                  <a16:creationId xmlns:a16="http://schemas.microsoft.com/office/drawing/2014/main" id="{7194A7E3-B379-7E79-0952-AF4C6A614000}"/>
                </a:ext>
              </a:extLst>
            </p:cNvPr>
            <p:cNvSpPr/>
            <p:nvPr userDrawn="1"/>
          </p:nvSpPr>
          <p:spPr>
            <a:xfrm>
              <a:off x="5538866" y="1851285"/>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716CD3AC-CC76-8555-8E6F-C480301CF8B9}"/>
                </a:ext>
              </a:extLst>
            </p:cNvPr>
            <p:cNvSpPr/>
            <p:nvPr userDrawn="1"/>
          </p:nvSpPr>
          <p:spPr>
            <a:xfrm>
              <a:off x="5538866" y="2076137"/>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2" name="Straight Connector 11">
            <a:extLst>
              <a:ext uri="{FF2B5EF4-FFF2-40B4-BE49-F238E27FC236}">
                <a16:creationId xmlns:a16="http://schemas.microsoft.com/office/drawing/2014/main" id="{C24A05F7-5B34-541E-2738-B83DA06E5C30}"/>
              </a:ext>
              <a:ext uri="{C183D7F6-B498-43B3-948B-1728B52AA6E4}">
                <adec:decorative xmlns:adec="http://schemas.microsoft.com/office/drawing/2017/decorative" val="1"/>
              </a:ext>
            </a:extLst>
          </p:cNvPr>
          <p:cNvCxnSpPr>
            <a:cxnSpLocks/>
          </p:cNvCxnSpPr>
          <p:nvPr/>
        </p:nvCxnSpPr>
        <p:spPr>
          <a:xfrm>
            <a:off x="11658599" y="890016"/>
            <a:ext cx="0" cy="51705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49BB1C6E-F2CD-1DED-4142-D5222335150C}"/>
              </a:ext>
              <a:ext uri="{C183D7F6-B498-43B3-948B-1728B52AA6E4}">
                <adec:decorative xmlns:adec="http://schemas.microsoft.com/office/drawing/2017/decorative" val="1"/>
              </a:ext>
            </a:extLst>
          </p:cNvPr>
          <p:cNvGrpSpPr/>
          <p:nvPr/>
        </p:nvGrpSpPr>
        <p:grpSpPr>
          <a:xfrm>
            <a:off x="530436" y="6223933"/>
            <a:ext cx="89941" cy="314793"/>
            <a:chOff x="5538866" y="1851285"/>
            <a:chExt cx="89941" cy="314793"/>
          </a:xfrm>
          <a:noFill/>
        </p:grpSpPr>
        <p:sp>
          <p:nvSpPr>
            <p:cNvPr id="26" name="Oval 25">
              <a:extLst>
                <a:ext uri="{FF2B5EF4-FFF2-40B4-BE49-F238E27FC236}">
                  <a16:creationId xmlns:a16="http://schemas.microsoft.com/office/drawing/2014/main" id="{DC2674DE-70B7-1DB1-C9EA-ECDEDE00980F}"/>
                </a:ext>
              </a:extLst>
            </p:cNvPr>
            <p:cNvSpPr/>
            <p:nvPr userDrawn="1"/>
          </p:nvSpPr>
          <p:spPr>
            <a:xfrm>
              <a:off x="5538866" y="1851285"/>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37F3A17F-5078-CA09-1C2A-A278DF540EB2}"/>
                </a:ext>
              </a:extLst>
            </p:cNvPr>
            <p:cNvSpPr/>
            <p:nvPr userDrawn="1"/>
          </p:nvSpPr>
          <p:spPr>
            <a:xfrm>
              <a:off x="5538866" y="2076137"/>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ext Placeholder 5">
            <a:extLst>
              <a:ext uri="{FF2B5EF4-FFF2-40B4-BE49-F238E27FC236}">
                <a16:creationId xmlns:a16="http://schemas.microsoft.com/office/drawing/2014/main" id="{A927A013-657B-B1EA-05D7-FCFD2EA6E63F}"/>
              </a:ext>
            </a:extLst>
          </p:cNvPr>
          <p:cNvSpPr>
            <a:spLocks noGrp="1"/>
          </p:cNvSpPr>
          <p:nvPr>
            <p:ph type="body" sz="quarter" idx="18" hasCustomPrompt="1"/>
          </p:nvPr>
        </p:nvSpPr>
        <p:spPr>
          <a:xfrm>
            <a:off x="1082406" y="5856042"/>
            <a:ext cx="10126918" cy="425138"/>
          </a:xfrm>
        </p:spPr>
        <p:txBody>
          <a:bodyPr lIns="0" tIns="0" rIns="0" bIns="0"/>
          <a:lstStyle>
            <a:lvl1pPr marL="0" indent="0" algn="r">
              <a:lnSpc>
                <a:spcPct val="75000"/>
              </a:lnSpc>
              <a:spcBef>
                <a:spcPts val="0"/>
              </a:spcBef>
              <a:spcAft>
                <a:spcPts val="0"/>
              </a:spcAft>
              <a:buNone/>
              <a:defRPr sz="4800" cap="all" spc="-150" baseline="0">
                <a:solidFill>
                  <a:schemeClr val="bg1"/>
                </a:solidFill>
                <a:latin typeface="+mj-lt"/>
                <a:ea typeface="MS PMincho" panose="02020600040205080304" pitchFamily="18" charset="-128"/>
              </a:defRPr>
            </a:lvl1pPr>
            <a:lvl2pPr marL="457200" indent="0">
              <a:buNone/>
              <a:defRPr spc="-150">
                <a:solidFill>
                  <a:schemeClr val="bg1"/>
                </a:solidFill>
                <a:latin typeface="MS PMincho" panose="02020600040205080304" pitchFamily="18" charset="-128"/>
                <a:ea typeface="MS PMincho" panose="02020600040205080304" pitchFamily="18" charset="-128"/>
              </a:defRPr>
            </a:lvl2pPr>
            <a:lvl3pPr marL="914400" indent="0">
              <a:buNone/>
              <a:defRPr spc="-150">
                <a:solidFill>
                  <a:schemeClr val="bg1"/>
                </a:solidFill>
                <a:latin typeface="MS PMincho" panose="02020600040205080304" pitchFamily="18" charset="-128"/>
                <a:ea typeface="MS PMincho" panose="02020600040205080304" pitchFamily="18" charset="-128"/>
              </a:defRPr>
            </a:lvl3pPr>
            <a:lvl4pPr marL="1371600" indent="0">
              <a:buNone/>
              <a:defRPr spc="-150">
                <a:solidFill>
                  <a:schemeClr val="bg1"/>
                </a:solidFill>
                <a:latin typeface="MS PMincho" panose="02020600040205080304" pitchFamily="18" charset="-128"/>
                <a:ea typeface="MS PMincho" panose="02020600040205080304" pitchFamily="18" charset="-128"/>
              </a:defRPr>
            </a:lvl4pPr>
            <a:lvl5pPr marL="1828800" indent="0">
              <a:buNone/>
              <a:defRPr spc="-150">
                <a:solidFill>
                  <a:schemeClr val="bg1"/>
                </a:solidFill>
                <a:latin typeface="MS PMincho" panose="02020600040205080304" pitchFamily="18" charset="-128"/>
                <a:ea typeface="MS PMincho" panose="02020600040205080304" pitchFamily="18" charset="-128"/>
              </a:defRPr>
            </a:lvl5pPr>
          </a:lstStyle>
          <a:p>
            <a:pPr lvl="0"/>
            <a:r>
              <a:rPr lang="en-US" dirty="0"/>
              <a:t>Add title</a:t>
            </a:r>
          </a:p>
        </p:txBody>
      </p:sp>
      <p:sp>
        <p:nvSpPr>
          <p:cNvPr id="8" name="Slide Number Placeholder 4">
            <a:extLst>
              <a:ext uri="{FF2B5EF4-FFF2-40B4-BE49-F238E27FC236}">
                <a16:creationId xmlns:a16="http://schemas.microsoft.com/office/drawing/2014/main" id="{A1792EFA-4352-DAB4-158E-53F26C8A0C65}"/>
              </a:ext>
            </a:extLst>
          </p:cNvPr>
          <p:cNvSpPr>
            <a:spLocks noGrp="1"/>
          </p:cNvSpPr>
          <p:nvPr>
            <p:ph type="sldNum" sz="quarter" idx="12"/>
          </p:nvPr>
        </p:nvSpPr>
        <p:spPr>
          <a:xfrm>
            <a:off x="11298350" y="6243403"/>
            <a:ext cx="720499" cy="279400"/>
          </a:xfrm>
        </p:spPr>
        <p:txBody>
          <a:bodyPr/>
          <a:lstStyle>
            <a:lvl1pPr algn="ctr">
              <a:defRPr sz="2800" b="1" i="1">
                <a:solidFill>
                  <a:schemeClr val="bg1"/>
                </a:solidFill>
                <a:latin typeface="+mj-lt"/>
                <a:ea typeface="MS PMincho" panose="02020600040205080304" pitchFamily="18" charset="-128"/>
                <a:cs typeface="Mangal" panose="02040503050203030202" pitchFamily="18" charset="0"/>
              </a:defRPr>
            </a:lvl1pPr>
          </a:lstStyle>
          <a:p>
            <a:fld id="{22580C56-B3F5-4697-89B7-CA93278137E9}" type="slidenum">
              <a:rPr lang="en-IN" smtClean="0"/>
              <a:t>‹#›</a:t>
            </a:fld>
            <a:endParaRPr lang="en-IN"/>
          </a:p>
        </p:txBody>
      </p:sp>
    </p:spTree>
    <p:extLst>
      <p:ext uri="{BB962C8B-B14F-4D97-AF65-F5344CB8AC3E}">
        <p14:creationId xmlns:p14="http://schemas.microsoft.com/office/powerpoint/2010/main" val="525810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Title, Subtitle, Picture, and Content">
    <p:bg>
      <p:bgPr>
        <a:solidFill>
          <a:schemeClr val="tx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C91152F-5BDA-D61B-1CCF-A86EFB6F5540}"/>
              </a:ext>
            </a:extLst>
          </p:cNvPr>
          <p:cNvSpPr>
            <a:spLocks noGrp="1"/>
          </p:cNvSpPr>
          <p:nvPr>
            <p:ph type="title" hasCustomPrompt="1"/>
          </p:nvPr>
        </p:nvSpPr>
        <p:spPr>
          <a:xfrm>
            <a:off x="6482084" y="890015"/>
            <a:ext cx="3091684" cy="1938529"/>
          </a:xfrm>
        </p:spPr>
        <p:txBody>
          <a:bodyPr lIns="0" tIns="0" rIns="0" bIns="0" anchor="b"/>
          <a:lstStyle>
            <a:lvl1pPr algn="l">
              <a:lnSpc>
                <a:spcPct val="75000"/>
              </a:lnSpc>
              <a:defRPr sz="4800" b="0" i="0" cap="all" spc="0" baseline="0">
                <a:solidFill>
                  <a:schemeClr val="bg1"/>
                </a:solidFill>
                <a:latin typeface="+mj-lt"/>
                <a:ea typeface="MS PMincho" panose="02020600040205080304" pitchFamily="18" charset="-128"/>
                <a:cs typeface="Mangal" panose="02040503050203030202" pitchFamily="18" charset="0"/>
              </a:defRPr>
            </a:lvl1pPr>
          </a:lstStyle>
          <a:p>
            <a:r>
              <a:rPr lang="en-US" dirty="0"/>
              <a:t>Add title</a:t>
            </a:r>
          </a:p>
        </p:txBody>
      </p:sp>
      <p:grpSp>
        <p:nvGrpSpPr>
          <p:cNvPr id="9" name="Group 8">
            <a:extLst>
              <a:ext uri="{FF2B5EF4-FFF2-40B4-BE49-F238E27FC236}">
                <a16:creationId xmlns:a16="http://schemas.microsoft.com/office/drawing/2014/main" id="{3522E8A7-C256-4D0D-38F5-744CC21A3F1B}"/>
              </a:ext>
              <a:ext uri="{C183D7F6-B498-43B3-948B-1728B52AA6E4}">
                <adec:decorative xmlns:adec="http://schemas.microsoft.com/office/drawing/2017/decorative" val="1"/>
              </a:ext>
            </a:extLst>
          </p:cNvPr>
          <p:cNvGrpSpPr/>
          <p:nvPr/>
        </p:nvGrpSpPr>
        <p:grpSpPr>
          <a:xfrm>
            <a:off x="11613628" y="335197"/>
            <a:ext cx="89941" cy="314793"/>
            <a:chOff x="5538866" y="1851285"/>
            <a:chExt cx="89941" cy="314793"/>
          </a:xfrm>
          <a:solidFill>
            <a:schemeClr val="bg1"/>
          </a:solidFill>
        </p:grpSpPr>
        <p:sp>
          <p:nvSpPr>
            <p:cNvPr id="10" name="Oval 9">
              <a:extLst>
                <a:ext uri="{FF2B5EF4-FFF2-40B4-BE49-F238E27FC236}">
                  <a16:creationId xmlns:a16="http://schemas.microsoft.com/office/drawing/2014/main" id="{7194A7E3-B379-7E79-0952-AF4C6A614000}"/>
                </a:ext>
              </a:extLst>
            </p:cNvPr>
            <p:cNvSpPr/>
            <p:nvPr userDrawn="1"/>
          </p:nvSpPr>
          <p:spPr>
            <a:xfrm>
              <a:off x="5538866" y="1851285"/>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716CD3AC-CC76-8555-8E6F-C480301CF8B9}"/>
                </a:ext>
              </a:extLst>
            </p:cNvPr>
            <p:cNvSpPr/>
            <p:nvPr userDrawn="1"/>
          </p:nvSpPr>
          <p:spPr>
            <a:xfrm>
              <a:off x="5538866" y="2076137"/>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2" name="Straight Connector 11">
            <a:extLst>
              <a:ext uri="{FF2B5EF4-FFF2-40B4-BE49-F238E27FC236}">
                <a16:creationId xmlns:a16="http://schemas.microsoft.com/office/drawing/2014/main" id="{C24A05F7-5B34-541E-2738-B83DA06E5C30}"/>
              </a:ext>
              <a:ext uri="{C183D7F6-B498-43B3-948B-1728B52AA6E4}">
                <adec:decorative xmlns:adec="http://schemas.microsoft.com/office/drawing/2017/decorative" val="1"/>
              </a:ext>
            </a:extLst>
          </p:cNvPr>
          <p:cNvCxnSpPr>
            <a:cxnSpLocks/>
          </p:cNvCxnSpPr>
          <p:nvPr/>
        </p:nvCxnSpPr>
        <p:spPr>
          <a:xfrm>
            <a:off x="11658599" y="890016"/>
            <a:ext cx="0" cy="51705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49BB1C6E-F2CD-1DED-4142-D5222335150C}"/>
              </a:ext>
              <a:ext uri="{C183D7F6-B498-43B3-948B-1728B52AA6E4}">
                <adec:decorative xmlns:adec="http://schemas.microsoft.com/office/drawing/2017/decorative" val="1"/>
              </a:ext>
            </a:extLst>
          </p:cNvPr>
          <p:cNvGrpSpPr/>
          <p:nvPr/>
        </p:nvGrpSpPr>
        <p:grpSpPr>
          <a:xfrm>
            <a:off x="530436" y="6223933"/>
            <a:ext cx="89941" cy="314793"/>
            <a:chOff x="5538866" y="1851285"/>
            <a:chExt cx="89941" cy="314793"/>
          </a:xfrm>
          <a:noFill/>
        </p:grpSpPr>
        <p:sp>
          <p:nvSpPr>
            <p:cNvPr id="26" name="Oval 25">
              <a:extLst>
                <a:ext uri="{FF2B5EF4-FFF2-40B4-BE49-F238E27FC236}">
                  <a16:creationId xmlns:a16="http://schemas.microsoft.com/office/drawing/2014/main" id="{DC2674DE-70B7-1DB1-C9EA-ECDEDE00980F}"/>
                </a:ext>
              </a:extLst>
            </p:cNvPr>
            <p:cNvSpPr/>
            <p:nvPr userDrawn="1"/>
          </p:nvSpPr>
          <p:spPr>
            <a:xfrm>
              <a:off x="5538866" y="1851285"/>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37F3A17F-5078-CA09-1C2A-A278DF540EB2}"/>
                </a:ext>
              </a:extLst>
            </p:cNvPr>
            <p:cNvSpPr/>
            <p:nvPr userDrawn="1"/>
          </p:nvSpPr>
          <p:spPr>
            <a:xfrm>
              <a:off x="5538866" y="2076137"/>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Footer Placeholder 3">
            <a:extLst>
              <a:ext uri="{FF2B5EF4-FFF2-40B4-BE49-F238E27FC236}">
                <a16:creationId xmlns:a16="http://schemas.microsoft.com/office/drawing/2014/main" id="{3A4E705D-525A-81AA-338A-E8C4405FA80B}"/>
              </a:ext>
            </a:extLst>
          </p:cNvPr>
          <p:cNvSpPr>
            <a:spLocks noGrp="1"/>
          </p:cNvSpPr>
          <p:nvPr>
            <p:ph type="ftr" sz="quarter" idx="11"/>
          </p:nvPr>
        </p:nvSpPr>
        <p:spPr>
          <a:xfrm rot="16200000">
            <a:off x="-2009849" y="3308393"/>
            <a:ext cx="5170509" cy="333752"/>
          </a:xfrm>
        </p:spPr>
        <p:txBody>
          <a:bodyPr/>
          <a:lstStyle>
            <a:lvl1pPr algn="ctr">
              <a:defRPr cap="all" baseline="0">
                <a:solidFill>
                  <a:schemeClr val="bg1"/>
                </a:solidFill>
                <a:latin typeface="+mn-lt"/>
                <a:ea typeface="Dotum" panose="020B0600000101010101" pitchFamily="34" charset="-127"/>
                <a:cs typeface="Mangal" panose="02040503050203030202" pitchFamily="18" charset="0"/>
              </a:defRPr>
            </a:lvl1pPr>
          </a:lstStyle>
          <a:p>
            <a:endParaRPr lang="en-IN"/>
          </a:p>
        </p:txBody>
      </p:sp>
      <p:sp>
        <p:nvSpPr>
          <p:cNvPr id="2" name="Picture Placeholder 11" descr="picture placeholder">
            <a:extLst>
              <a:ext uri="{FF2B5EF4-FFF2-40B4-BE49-F238E27FC236}">
                <a16:creationId xmlns:a16="http://schemas.microsoft.com/office/drawing/2014/main" id="{C74EC289-9E3B-2A85-FFCE-107B0E3B585D}"/>
              </a:ext>
            </a:extLst>
          </p:cNvPr>
          <p:cNvSpPr>
            <a:spLocks noGrp="1"/>
          </p:cNvSpPr>
          <p:nvPr>
            <p:ph type="pic" sz="quarter" idx="16"/>
          </p:nvPr>
        </p:nvSpPr>
        <p:spPr>
          <a:xfrm>
            <a:off x="1220826" y="1"/>
            <a:ext cx="4785234" cy="6858000"/>
          </a:xfrm>
        </p:spPr>
        <p:txBody>
          <a:bodyPr/>
          <a:lstStyle>
            <a:lvl1pPr marL="0" indent="0">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4" name="Text Placeholder 3">
            <a:extLst>
              <a:ext uri="{FF2B5EF4-FFF2-40B4-BE49-F238E27FC236}">
                <a16:creationId xmlns:a16="http://schemas.microsoft.com/office/drawing/2014/main" id="{A2D1F475-EF10-D813-0860-75BE8B40BFC3}"/>
              </a:ext>
            </a:extLst>
          </p:cNvPr>
          <p:cNvSpPr>
            <a:spLocks noGrp="1"/>
          </p:cNvSpPr>
          <p:nvPr>
            <p:ph type="body" sz="quarter" idx="17" hasCustomPrompt="1"/>
          </p:nvPr>
        </p:nvSpPr>
        <p:spPr>
          <a:xfrm>
            <a:off x="7636835" y="3429000"/>
            <a:ext cx="3439596" cy="434975"/>
          </a:xfrm>
        </p:spPr>
        <p:txBody>
          <a:bodyPr lIns="0" rIns="0"/>
          <a:lstStyle>
            <a:lvl1pPr marL="0" indent="0">
              <a:buNone/>
              <a:defRPr sz="1400" cap="all" baseline="0">
                <a:solidFill>
                  <a:schemeClr val="bg1"/>
                </a:solidFill>
              </a:defRPr>
            </a:lvl1pPr>
            <a:lvl2pPr marL="457200" indent="0">
              <a:buNone/>
              <a:defRPr sz="1400" cap="all" baseline="0">
                <a:solidFill>
                  <a:schemeClr val="bg1"/>
                </a:solidFill>
              </a:defRPr>
            </a:lvl2pPr>
            <a:lvl3pPr marL="914400" indent="0">
              <a:buNone/>
              <a:defRPr sz="1400" cap="all" baseline="0">
                <a:solidFill>
                  <a:schemeClr val="bg1"/>
                </a:solidFill>
              </a:defRPr>
            </a:lvl3pPr>
            <a:lvl4pPr marL="1371600" indent="0">
              <a:buNone/>
              <a:defRPr sz="1400" cap="all" baseline="0">
                <a:solidFill>
                  <a:schemeClr val="bg1"/>
                </a:solidFill>
              </a:defRPr>
            </a:lvl4pPr>
            <a:lvl5pPr marL="1828800" indent="0">
              <a:buNone/>
              <a:defRPr sz="1400" cap="all" baseline="0">
                <a:solidFill>
                  <a:schemeClr val="bg1"/>
                </a:solidFill>
              </a:defRPr>
            </a:lvl5pPr>
          </a:lstStyle>
          <a:p>
            <a:pPr lvl="0"/>
            <a:r>
              <a:rPr lang="en-US" dirty="0"/>
              <a:t>Click to add subtitle</a:t>
            </a:r>
          </a:p>
        </p:txBody>
      </p:sp>
      <p:sp>
        <p:nvSpPr>
          <p:cNvPr id="17" name="Text Placeholder 20">
            <a:extLst>
              <a:ext uri="{FF2B5EF4-FFF2-40B4-BE49-F238E27FC236}">
                <a16:creationId xmlns:a16="http://schemas.microsoft.com/office/drawing/2014/main" id="{BABDA1A4-3206-A325-2576-C4DB8737BB3A}"/>
              </a:ext>
            </a:extLst>
          </p:cNvPr>
          <p:cNvSpPr>
            <a:spLocks noGrp="1"/>
          </p:cNvSpPr>
          <p:nvPr>
            <p:ph type="body" sz="quarter" idx="14" hasCustomPrompt="1"/>
          </p:nvPr>
        </p:nvSpPr>
        <p:spPr>
          <a:xfrm>
            <a:off x="7636834" y="4083247"/>
            <a:ext cx="3439598" cy="2040209"/>
          </a:xfrm>
        </p:spPr>
        <p:txBody>
          <a:bodyPr lIns="0" tIns="0" rIns="0" bIns="0"/>
          <a:lstStyle>
            <a:lvl1pPr marL="2857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1pPr>
            <a:lvl2pPr marL="7429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2pPr>
            <a:lvl3pPr marL="12001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3pPr>
            <a:lvl4pPr marL="15430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4pPr>
            <a:lvl5pPr marL="20002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5pPr>
          </a:lstStyle>
          <a:p>
            <a:pPr lvl="0"/>
            <a:r>
              <a:rPr lang="en-US" dirty="0"/>
              <a:t>Click to add text</a:t>
            </a:r>
          </a:p>
        </p:txBody>
      </p:sp>
      <p:sp>
        <p:nvSpPr>
          <p:cNvPr id="8" name="Slide Number Placeholder 4">
            <a:extLst>
              <a:ext uri="{FF2B5EF4-FFF2-40B4-BE49-F238E27FC236}">
                <a16:creationId xmlns:a16="http://schemas.microsoft.com/office/drawing/2014/main" id="{A1792EFA-4352-DAB4-158E-53F26C8A0C65}"/>
              </a:ext>
            </a:extLst>
          </p:cNvPr>
          <p:cNvSpPr>
            <a:spLocks noGrp="1"/>
          </p:cNvSpPr>
          <p:nvPr>
            <p:ph type="sldNum" sz="quarter" idx="12"/>
          </p:nvPr>
        </p:nvSpPr>
        <p:spPr>
          <a:xfrm>
            <a:off x="11298350" y="6243403"/>
            <a:ext cx="720499" cy="279400"/>
          </a:xfrm>
        </p:spPr>
        <p:txBody>
          <a:bodyPr/>
          <a:lstStyle>
            <a:lvl1pPr algn="ctr">
              <a:defRPr sz="2800" b="1" i="1">
                <a:solidFill>
                  <a:schemeClr val="bg1"/>
                </a:solidFill>
                <a:latin typeface="+mj-lt"/>
                <a:ea typeface="MS PMincho" panose="02020600040205080304" pitchFamily="18" charset="-128"/>
                <a:cs typeface="Mangal" panose="02040503050203030202" pitchFamily="18" charset="0"/>
              </a:defRPr>
            </a:lvl1pPr>
          </a:lstStyle>
          <a:p>
            <a:fld id="{22580C56-B3F5-4697-89B7-CA93278137E9}" type="slidenum">
              <a:rPr lang="en-IN" smtClean="0"/>
              <a:t>‹#›</a:t>
            </a:fld>
            <a:endParaRPr lang="en-IN"/>
          </a:p>
        </p:txBody>
      </p:sp>
    </p:spTree>
    <p:extLst>
      <p:ext uri="{BB962C8B-B14F-4D97-AF65-F5344CB8AC3E}">
        <p14:creationId xmlns:p14="http://schemas.microsoft.com/office/powerpoint/2010/main" val="1524883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Picture and text">
    <p:bg>
      <p:bgPr>
        <a:solidFill>
          <a:schemeClr val="tx1"/>
        </a:solidFill>
        <a:effectLst/>
      </p:bgPr>
    </p:bg>
    <p:spTree>
      <p:nvGrpSpPr>
        <p:cNvPr id="1" name=""/>
        <p:cNvGrpSpPr/>
        <p:nvPr/>
      </p:nvGrpSpPr>
      <p:grpSpPr>
        <a:xfrm>
          <a:off x="0" y="0"/>
          <a:ext cx="0" cy="0"/>
          <a:chOff x="0" y="0"/>
          <a:chExt cx="0" cy="0"/>
        </a:xfrm>
      </p:grpSpPr>
      <p:sp>
        <p:nvSpPr>
          <p:cNvPr id="2" name="Picture Placeholder 11" descr="picture placeholder">
            <a:extLst>
              <a:ext uri="{FF2B5EF4-FFF2-40B4-BE49-F238E27FC236}">
                <a16:creationId xmlns:a16="http://schemas.microsoft.com/office/drawing/2014/main" id="{C74EC289-9E3B-2A85-FFCE-107B0E3B585D}"/>
              </a:ext>
            </a:extLst>
          </p:cNvPr>
          <p:cNvSpPr>
            <a:spLocks noGrp="1"/>
          </p:cNvSpPr>
          <p:nvPr>
            <p:ph type="pic" sz="quarter" idx="16"/>
          </p:nvPr>
        </p:nvSpPr>
        <p:spPr>
          <a:xfrm>
            <a:off x="869581" y="2160494"/>
            <a:ext cx="6058564" cy="4697507"/>
          </a:xfrm>
        </p:spPr>
        <p:txBody>
          <a:bodyPr anchor="ctr"/>
          <a:lstStyle>
            <a:lvl1pPr marL="0" indent="0" algn="ctr">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7" name="Title 1">
            <a:extLst>
              <a:ext uri="{FF2B5EF4-FFF2-40B4-BE49-F238E27FC236}">
                <a16:creationId xmlns:a16="http://schemas.microsoft.com/office/drawing/2014/main" id="{0C91152F-5BDA-D61B-1CCF-A86EFB6F5540}"/>
              </a:ext>
            </a:extLst>
          </p:cNvPr>
          <p:cNvSpPr>
            <a:spLocks noGrp="1"/>
          </p:cNvSpPr>
          <p:nvPr>
            <p:ph type="title" hasCustomPrompt="1"/>
          </p:nvPr>
        </p:nvSpPr>
        <p:spPr>
          <a:xfrm>
            <a:off x="1226150" y="596200"/>
            <a:ext cx="4758948" cy="1938529"/>
          </a:xfrm>
        </p:spPr>
        <p:txBody>
          <a:bodyPr lIns="0" tIns="0" rIns="0" bIns="0" anchor="b"/>
          <a:lstStyle>
            <a:lvl1pPr algn="l">
              <a:lnSpc>
                <a:spcPct val="75000"/>
              </a:lnSpc>
              <a:defRPr sz="4800" b="0" i="0" spc="0" baseline="0">
                <a:solidFill>
                  <a:schemeClr val="bg1"/>
                </a:solidFill>
                <a:latin typeface="+mj-lt"/>
                <a:ea typeface="MS PMincho" panose="02020600040205080304" pitchFamily="18" charset="-128"/>
                <a:cs typeface="Mangal" panose="02040503050203030202" pitchFamily="18" charset="0"/>
              </a:defRPr>
            </a:lvl1pPr>
          </a:lstStyle>
          <a:p>
            <a:r>
              <a:rPr lang="en-US" dirty="0"/>
              <a:t>Add title</a:t>
            </a:r>
          </a:p>
        </p:txBody>
      </p:sp>
      <p:grpSp>
        <p:nvGrpSpPr>
          <p:cNvPr id="9" name="Group 8">
            <a:extLst>
              <a:ext uri="{FF2B5EF4-FFF2-40B4-BE49-F238E27FC236}">
                <a16:creationId xmlns:a16="http://schemas.microsoft.com/office/drawing/2014/main" id="{3522E8A7-C256-4D0D-38F5-744CC21A3F1B}"/>
              </a:ext>
              <a:ext uri="{C183D7F6-B498-43B3-948B-1728B52AA6E4}">
                <adec:decorative xmlns:adec="http://schemas.microsoft.com/office/drawing/2017/decorative" val="1"/>
              </a:ext>
            </a:extLst>
          </p:cNvPr>
          <p:cNvGrpSpPr/>
          <p:nvPr/>
        </p:nvGrpSpPr>
        <p:grpSpPr>
          <a:xfrm>
            <a:off x="11613628" y="335197"/>
            <a:ext cx="89941" cy="314793"/>
            <a:chOff x="5538866" y="1851285"/>
            <a:chExt cx="89941" cy="314793"/>
          </a:xfrm>
          <a:solidFill>
            <a:schemeClr val="bg1"/>
          </a:solidFill>
        </p:grpSpPr>
        <p:sp>
          <p:nvSpPr>
            <p:cNvPr id="10" name="Oval 9">
              <a:extLst>
                <a:ext uri="{FF2B5EF4-FFF2-40B4-BE49-F238E27FC236}">
                  <a16:creationId xmlns:a16="http://schemas.microsoft.com/office/drawing/2014/main" id="{7194A7E3-B379-7E79-0952-AF4C6A614000}"/>
                </a:ext>
              </a:extLst>
            </p:cNvPr>
            <p:cNvSpPr/>
            <p:nvPr userDrawn="1"/>
          </p:nvSpPr>
          <p:spPr>
            <a:xfrm>
              <a:off x="5538866" y="1851285"/>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716CD3AC-CC76-8555-8E6F-C480301CF8B9}"/>
                </a:ext>
              </a:extLst>
            </p:cNvPr>
            <p:cNvSpPr/>
            <p:nvPr userDrawn="1"/>
          </p:nvSpPr>
          <p:spPr>
            <a:xfrm>
              <a:off x="5538866" y="2076137"/>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2" name="Straight Connector 11">
            <a:extLst>
              <a:ext uri="{FF2B5EF4-FFF2-40B4-BE49-F238E27FC236}">
                <a16:creationId xmlns:a16="http://schemas.microsoft.com/office/drawing/2014/main" id="{C24A05F7-5B34-541E-2738-B83DA06E5C30}"/>
              </a:ext>
              <a:ext uri="{C183D7F6-B498-43B3-948B-1728B52AA6E4}">
                <adec:decorative xmlns:adec="http://schemas.microsoft.com/office/drawing/2017/decorative" val="1"/>
              </a:ext>
            </a:extLst>
          </p:cNvPr>
          <p:cNvCxnSpPr>
            <a:cxnSpLocks/>
          </p:cNvCxnSpPr>
          <p:nvPr/>
        </p:nvCxnSpPr>
        <p:spPr>
          <a:xfrm>
            <a:off x="11658599" y="890016"/>
            <a:ext cx="0" cy="51705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49BB1C6E-F2CD-1DED-4142-D5222335150C}"/>
              </a:ext>
              <a:ext uri="{C183D7F6-B498-43B3-948B-1728B52AA6E4}">
                <adec:decorative xmlns:adec="http://schemas.microsoft.com/office/drawing/2017/decorative" val="1"/>
              </a:ext>
            </a:extLst>
          </p:cNvPr>
          <p:cNvGrpSpPr/>
          <p:nvPr/>
        </p:nvGrpSpPr>
        <p:grpSpPr>
          <a:xfrm>
            <a:off x="530436" y="6223933"/>
            <a:ext cx="89941" cy="314793"/>
            <a:chOff x="5538866" y="1851285"/>
            <a:chExt cx="89941" cy="314793"/>
          </a:xfrm>
          <a:noFill/>
        </p:grpSpPr>
        <p:sp>
          <p:nvSpPr>
            <p:cNvPr id="26" name="Oval 25">
              <a:extLst>
                <a:ext uri="{FF2B5EF4-FFF2-40B4-BE49-F238E27FC236}">
                  <a16:creationId xmlns:a16="http://schemas.microsoft.com/office/drawing/2014/main" id="{DC2674DE-70B7-1DB1-C9EA-ECDEDE00980F}"/>
                </a:ext>
              </a:extLst>
            </p:cNvPr>
            <p:cNvSpPr/>
            <p:nvPr userDrawn="1"/>
          </p:nvSpPr>
          <p:spPr>
            <a:xfrm>
              <a:off x="5538866" y="1851285"/>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37F3A17F-5078-CA09-1C2A-A278DF540EB2}"/>
                </a:ext>
              </a:extLst>
            </p:cNvPr>
            <p:cNvSpPr/>
            <p:nvPr userDrawn="1"/>
          </p:nvSpPr>
          <p:spPr>
            <a:xfrm>
              <a:off x="5538866" y="2076137"/>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Footer Placeholder 3">
            <a:extLst>
              <a:ext uri="{FF2B5EF4-FFF2-40B4-BE49-F238E27FC236}">
                <a16:creationId xmlns:a16="http://schemas.microsoft.com/office/drawing/2014/main" id="{3A4E705D-525A-81AA-338A-E8C4405FA80B}"/>
              </a:ext>
            </a:extLst>
          </p:cNvPr>
          <p:cNvSpPr>
            <a:spLocks noGrp="1"/>
          </p:cNvSpPr>
          <p:nvPr>
            <p:ph type="ftr" sz="quarter" idx="11"/>
          </p:nvPr>
        </p:nvSpPr>
        <p:spPr>
          <a:xfrm rot="16200000">
            <a:off x="-2009849" y="3308393"/>
            <a:ext cx="5170509" cy="333752"/>
          </a:xfrm>
        </p:spPr>
        <p:txBody>
          <a:bodyPr/>
          <a:lstStyle>
            <a:lvl1pPr algn="ctr">
              <a:defRPr cap="all" baseline="0">
                <a:solidFill>
                  <a:schemeClr val="bg1"/>
                </a:solidFill>
                <a:latin typeface="+mn-lt"/>
                <a:ea typeface="Dotum" panose="020B0600000101010101" pitchFamily="34" charset="-127"/>
                <a:cs typeface="Mangal" panose="02040503050203030202" pitchFamily="18" charset="0"/>
              </a:defRPr>
            </a:lvl1pPr>
          </a:lstStyle>
          <a:p>
            <a:endParaRPr lang="en-IN"/>
          </a:p>
        </p:txBody>
      </p:sp>
      <p:sp>
        <p:nvSpPr>
          <p:cNvPr id="6" name="Text Placeholder 20">
            <a:extLst>
              <a:ext uri="{FF2B5EF4-FFF2-40B4-BE49-F238E27FC236}">
                <a16:creationId xmlns:a16="http://schemas.microsoft.com/office/drawing/2014/main" id="{EBEAF734-7706-B3C3-A222-4374E6E420F4}"/>
              </a:ext>
            </a:extLst>
          </p:cNvPr>
          <p:cNvSpPr>
            <a:spLocks noGrp="1"/>
          </p:cNvSpPr>
          <p:nvPr>
            <p:ph type="body" sz="quarter" idx="17" hasCustomPrompt="1"/>
          </p:nvPr>
        </p:nvSpPr>
        <p:spPr>
          <a:xfrm>
            <a:off x="7604041" y="900724"/>
            <a:ext cx="3439597" cy="2392155"/>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1pPr>
            <a:lvl2pPr marL="4572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2pPr>
            <a:lvl3pPr marL="9144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3pPr>
            <a:lvl4pPr marL="13716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4pPr>
            <a:lvl5pPr marL="18288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5pPr>
          </a:lstStyle>
          <a:p>
            <a:pPr lvl="0"/>
            <a:r>
              <a:rPr lang="en-US" dirty="0"/>
              <a:t>Click to add text</a:t>
            </a:r>
          </a:p>
        </p:txBody>
      </p:sp>
      <p:sp>
        <p:nvSpPr>
          <p:cNvPr id="17" name="Text Placeholder 20">
            <a:extLst>
              <a:ext uri="{FF2B5EF4-FFF2-40B4-BE49-F238E27FC236}">
                <a16:creationId xmlns:a16="http://schemas.microsoft.com/office/drawing/2014/main" id="{BABDA1A4-3206-A325-2576-C4DB8737BB3A}"/>
              </a:ext>
            </a:extLst>
          </p:cNvPr>
          <p:cNvSpPr>
            <a:spLocks noGrp="1"/>
          </p:cNvSpPr>
          <p:nvPr>
            <p:ph type="body" sz="quarter" idx="14" hasCustomPrompt="1"/>
          </p:nvPr>
        </p:nvSpPr>
        <p:spPr>
          <a:xfrm>
            <a:off x="8075745" y="3292881"/>
            <a:ext cx="2967893" cy="2238343"/>
          </a:xfrm>
        </p:spPr>
        <p:txBody>
          <a:bodyPr lIns="0" tIns="0" rIns="0" bIns="0"/>
          <a:lstStyle>
            <a:lvl1pPr marL="2857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1pPr>
            <a:lvl2pPr marL="7429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2pPr>
            <a:lvl3pPr marL="12001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3pPr>
            <a:lvl4pPr marL="15430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4pPr>
            <a:lvl5pPr marL="20002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5pPr>
          </a:lstStyle>
          <a:p>
            <a:pPr lvl="0"/>
            <a:r>
              <a:rPr lang="en-US" dirty="0"/>
              <a:t>Click to add text</a:t>
            </a:r>
          </a:p>
        </p:txBody>
      </p:sp>
      <p:sp>
        <p:nvSpPr>
          <p:cNvPr id="13" name="Text Placeholder 20">
            <a:extLst>
              <a:ext uri="{FF2B5EF4-FFF2-40B4-BE49-F238E27FC236}">
                <a16:creationId xmlns:a16="http://schemas.microsoft.com/office/drawing/2014/main" id="{7E41109A-8BEA-FEB0-7ED8-F6C1DB5D4BFB}"/>
              </a:ext>
            </a:extLst>
          </p:cNvPr>
          <p:cNvSpPr>
            <a:spLocks noGrp="1"/>
          </p:cNvSpPr>
          <p:nvPr>
            <p:ph type="body" sz="quarter" idx="18" hasCustomPrompt="1"/>
          </p:nvPr>
        </p:nvSpPr>
        <p:spPr>
          <a:xfrm>
            <a:off x="7604041" y="5703628"/>
            <a:ext cx="3523517" cy="355422"/>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j-lt"/>
                <a:cs typeface="Mangal" panose="02040503050203030202" pitchFamily="18" charset="0"/>
              </a:defRPr>
            </a:lvl1pPr>
            <a:lvl2pPr marL="4572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2pPr>
            <a:lvl3pPr marL="9144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3pPr>
            <a:lvl4pPr marL="13716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4pPr>
            <a:lvl5pPr marL="18288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5pPr>
          </a:lstStyle>
          <a:p>
            <a:pPr lvl="0"/>
            <a:r>
              <a:rPr lang="en-US" dirty="0"/>
              <a:t>Click to add text</a:t>
            </a:r>
          </a:p>
        </p:txBody>
      </p:sp>
      <p:sp>
        <p:nvSpPr>
          <p:cNvPr id="8" name="Slide Number Placeholder 4">
            <a:extLst>
              <a:ext uri="{FF2B5EF4-FFF2-40B4-BE49-F238E27FC236}">
                <a16:creationId xmlns:a16="http://schemas.microsoft.com/office/drawing/2014/main" id="{A1792EFA-4352-DAB4-158E-53F26C8A0C65}"/>
              </a:ext>
            </a:extLst>
          </p:cNvPr>
          <p:cNvSpPr>
            <a:spLocks noGrp="1"/>
          </p:cNvSpPr>
          <p:nvPr>
            <p:ph type="sldNum" sz="quarter" idx="12"/>
          </p:nvPr>
        </p:nvSpPr>
        <p:spPr>
          <a:xfrm>
            <a:off x="11298350" y="6243403"/>
            <a:ext cx="720499" cy="279400"/>
          </a:xfrm>
        </p:spPr>
        <p:txBody>
          <a:bodyPr/>
          <a:lstStyle>
            <a:lvl1pPr algn="ctr">
              <a:defRPr sz="2800" b="1" i="1">
                <a:solidFill>
                  <a:schemeClr val="bg1"/>
                </a:solidFill>
                <a:latin typeface="+mj-lt"/>
                <a:ea typeface="MS PMincho" panose="02020600040205080304" pitchFamily="18" charset="-128"/>
                <a:cs typeface="Mangal" panose="02040503050203030202" pitchFamily="18" charset="0"/>
              </a:defRPr>
            </a:lvl1pPr>
          </a:lstStyle>
          <a:p>
            <a:fld id="{22580C56-B3F5-4697-89B7-CA93278137E9}" type="slidenum">
              <a:rPr lang="en-IN" smtClean="0"/>
              <a:t>‹#›</a:t>
            </a:fld>
            <a:endParaRPr lang="en-IN"/>
          </a:p>
        </p:txBody>
      </p:sp>
    </p:spTree>
    <p:extLst>
      <p:ext uri="{BB962C8B-B14F-4D97-AF65-F5344CB8AC3E}">
        <p14:creationId xmlns:p14="http://schemas.microsoft.com/office/powerpoint/2010/main" val="4130117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97865" y="2565736"/>
            <a:ext cx="9601196" cy="3318936"/>
          </a:xfrm>
          <a:prstGeom prst="rect">
            <a:avLst/>
          </a:prstGeom>
        </p:spPr>
        <p:txBody>
          <a:bodyPr vert="horz" lIns="91440" tIns="45720" rIns="91440" bIns="45720" rtlCol="0" anchor="t">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bg1"/>
                </a:solidFill>
                <a:effectLst/>
                <a:latin typeface="+mn-lt"/>
              </a:defRPr>
            </a:lvl1pPr>
          </a:lstStyle>
          <a:p>
            <a:fld id="{C02B2EAB-8D78-4856-8F21-FC657A855B6A}" type="datetimeFigureOut">
              <a:rPr lang="en-IN" smtClean="0"/>
              <a:t>17-01-2025</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bg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bg1"/>
                </a:solidFill>
                <a:effectLst/>
                <a:latin typeface="+mn-lt"/>
              </a:defRPr>
            </a:lvl1pPr>
          </a:lstStyle>
          <a:p>
            <a:fld id="{22580C56-B3F5-4697-89B7-CA93278137E9}" type="slidenum">
              <a:rPr lang="en-IN" smtClean="0"/>
              <a:t>‹#›</a:t>
            </a:fld>
            <a:endParaRPr lang="en-IN"/>
          </a:p>
        </p:txBody>
      </p:sp>
    </p:spTree>
    <p:extLst>
      <p:ext uri="{BB962C8B-B14F-4D97-AF65-F5344CB8AC3E}">
        <p14:creationId xmlns:p14="http://schemas.microsoft.com/office/powerpoint/2010/main" val="31213085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457200" rtl="0" eaLnBrk="1" latinLnBrk="0" hangingPunct="1">
        <a:spcBef>
          <a:spcPct val="0"/>
        </a:spcBef>
        <a:buNone/>
        <a:defRPr sz="4400" kern="1200" cap="all" baseline="0">
          <a:ln w="3175" cmpd="sng">
            <a:noFill/>
          </a:ln>
          <a:solidFill>
            <a:schemeClr val="bg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bg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1600" kern="1200" cap="none">
          <a:solidFill>
            <a:schemeClr val="bg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400" kern="1200" cap="none">
          <a:solidFill>
            <a:schemeClr val="bg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200" kern="1200" cap="none">
          <a:solidFill>
            <a:schemeClr val="bg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100" kern="1200" cap="none">
          <a:solidFill>
            <a:schemeClr val="bg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hyperlink" Target="https://www.kaggle.com/datasets/tejashvi14/engineering-placements-prediction" TargetMode="External"/><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microsoft.com/office/2007/relationships/hdphoto" Target="../media/hdphoto3.wdp"/><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microsoft.com/office/2007/relationships/hdphoto" Target="../media/hdphoto4.wdp"/><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D5E77-A180-6930-55A5-A22BAC6C113C}"/>
              </a:ext>
            </a:extLst>
          </p:cNvPr>
          <p:cNvSpPr>
            <a:spLocks noGrp="1"/>
          </p:cNvSpPr>
          <p:nvPr>
            <p:ph type="ctrTitle"/>
          </p:nvPr>
        </p:nvSpPr>
        <p:spPr/>
        <p:txBody>
          <a:bodyPr/>
          <a:lstStyle/>
          <a:p>
            <a:r>
              <a:rPr lang="en-US" sz="5400" b="1" dirty="0">
                <a:effectLst/>
              </a:rPr>
              <a:t>PLACEMENT PREDICTION </a:t>
            </a:r>
            <a:r>
              <a:rPr lang="en-US" sz="3600" b="1" dirty="0">
                <a:effectLst/>
              </a:rPr>
              <a:t>USING</a:t>
            </a:r>
            <a:r>
              <a:rPr lang="en-US" b="1" dirty="0">
                <a:effectLst/>
              </a:rPr>
              <a:t> </a:t>
            </a:r>
            <a:br>
              <a:rPr lang="en-US" b="1" dirty="0">
                <a:effectLst/>
              </a:rPr>
            </a:br>
            <a:r>
              <a:rPr lang="en-US" b="1" dirty="0">
                <a:effectLst/>
              </a:rPr>
              <a:t>MACHINE LEARNING</a:t>
            </a:r>
            <a:endParaRPr lang="en-IN" b="1" dirty="0">
              <a:effectLst/>
            </a:endParaRPr>
          </a:p>
        </p:txBody>
      </p:sp>
      <p:sp>
        <p:nvSpPr>
          <p:cNvPr id="3" name="Subtitle 2">
            <a:extLst>
              <a:ext uri="{FF2B5EF4-FFF2-40B4-BE49-F238E27FC236}">
                <a16:creationId xmlns:a16="http://schemas.microsoft.com/office/drawing/2014/main" id="{93862074-1783-052F-4A68-AE27602A543B}"/>
              </a:ext>
            </a:extLst>
          </p:cNvPr>
          <p:cNvSpPr>
            <a:spLocks noGrp="1"/>
          </p:cNvSpPr>
          <p:nvPr>
            <p:ph type="subTitle" idx="1"/>
          </p:nvPr>
        </p:nvSpPr>
        <p:spPr/>
        <p:txBody>
          <a:bodyPr/>
          <a:lstStyle/>
          <a:p>
            <a:pPr algn="l"/>
            <a:endParaRPr lang="en-US" dirty="0"/>
          </a:p>
          <a:p>
            <a:pPr algn="l"/>
            <a:endParaRPr lang="en-US" dirty="0"/>
          </a:p>
          <a:p>
            <a:pPr algn="l"/>
            <a:r>
              <a:rPr lang="en-US" dirty="0"/>
              <a:t>Submitted By – Akshat Kumar</a:t>
            </a:r>
          </a:p>
          <a:p>
            <a:pPr algn="l"/>
            <a:r>
              <a:rPr lang="en-US" dirty="0"/>
              <a:t>Roll No. - 2318274</a:t>
            </a:r>
            <a:endParaRPr lang="en-IN" dirty="0"/>
          </a:p>
        </p:txBody>
      </p:sp>
      <p:pic>
        <p:nvPicPr>
          <p:cNvPr id="1026" name="Picture 2" descr="Drawing Brain Clip art - Brain png download - 1080*880 - Free ...">
            <a:extLst>
              <a:ext uri="{FF2B5EF4-FFF2-40B4-BE49-F238E27FC236}">
                <a16:creationId xmlns:a16="http://schemas.microsoft.com/office/drawing/2014/main" id="{250033FE-1204-D36A-EED7-1A397CF715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16367" y="3602038"/>
            <a:ext cx="4059937" cy="3307983"/>
          </a:xfrm>
          <a:prstGeom prst="rect">
            <a:avLst/>
          </a:prstGeom>
          <a:noFill/>
          <a:effectLst>
            <a:glow rad="228600">
              <a:schemeClr val="accent6">
                <a:satMod val="175000"/>
                <a:alpha val="40000"/>
              </a:schemeClr>
            </a:glo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3356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C4EE9C-86FE-043B-592A-C0E5A32991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4976CF-FFFB-DAFE-9FAF-953F3CF82625}"/>
              </a:ext>
            </a:extLst>
          </p:cNvPr>
          <p:cNvSpPr>
            <a:spLocks noGrp="1"/>
          </p:cNvSpPr>
          <p:nvPr>
            <p:ph type="ctrTitle"/>
          </p:nvPr>
        </p:nvSpPr>
        <p:spPr>
          <a:xfrm>
            <a:off x="1633728" y="70803"/>
            <a:ext cx="8753856" cy="569277"/>
          </a:xfrm>
        </p:spPr>
        <p:txBody>
          <a:bodyPr/>
          <a:lstStyle/>
          <a:p>
            <a:r>
              <a:rPr lang="en-US" sz="4400" dirty="0"/>
              <a:t>references</a:t>
            </a:r>
            <a:endParaRPr lang="en-IN" sz="4400" dirty="0"/>
          </a:p>
        </p:txBody>
      </p:sp>
      <p:sp>
        <p:nvSpPr>
          <p:cNvPr id="7" name="TextBox 6">
            <a:extLst>
              <a:ext uri="{FF2B5EF4-FFF2-40B4-BE49-F238E27FC236}">
                <a16:creationId xmlns:a16="http://schemas.microsoft.com/office/drawing/2014/main" id="{BE62DFE2-0D41-F775-0E52-BDB1A0372C8E}"/>
              </a:ext>
            </a:extLst>
          </p:cNvPr>
          <p:cNvSpPr txBox="1"/>
          <p:nvPr/>
        </p:nvSpPr>
        <p:spPr>
          <a:xfrm>
            <a:off x="137160" y="877428"/>
            <a:ext cx="11224634" cy="2574679"/>
          </a:xfrm>
          <a:prstGeom prst="rect">
            <a:avLst/>
          </a:prstGeom>
          <a:noFill/>
        </p:spPr>
        <p:txBody>
          <a:bodyPr wrap="square">
            <a:spAutoFit/>
          </a:bodyPr>
          <a:lstStyle/>
          <a:p>
            <a:pPr>
              <a:lnSpc>
                <a:spcPct val="107000"/>
              </a:lnSpc>
              <a:spcAft>
                <a:spcPts val="800"/>
              </a:spcAft>
            </a:pPr>
            <a:r>
              <a:rPr lang="en-US" b="1" u="sng"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REFERENCES:</a:t>
            </a:r>
          </a:p>
          <a:p>
            <a:pPr>
              <a:lnSpc>
                <a:spcPct val="107000"/>
              </a:lnSpc>
              <a:spcAft>
                <a:spcPts val="800"/>
              </a:spcAft>
            </a:pPr>
            <a:r>
              <a:rPr lang="en-US" b="1" u="sng"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1.KAGGLE</a:t>
            </a:r>
          </a:p>
          <a:p>
            <a:pPr>
              <a:lnSpc>
                <a:spcPct val="107000"/>
              </a:lnSpc>
              <a:spcAft>
                <a:spcPts val="800"/>
              </a:spcAft>
            </a:pPr>
            <a:r>
              <a:rPr lang="en-US"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hlinkClick r:id="rId3"/>
              </a:rPr>
              <a:t>https://www.kaggle.com/datasets/tejashvi14/engineering-placements-prediction</a:t>
            </a:r>
            <a:endParaRPr lang="en-US"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b="1" u="sng"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2. Scikit-learn</a:t>
            </a:r>
          </a:p>
          <a:p>
            <a:pPr>
              <a:lnSpc>
                <a:spcPct val="107000"/>
              </a:lnSpc>
              <a:spcAft>
                <a:spcPts val="800"/>
              </a:spcAft>
            </a:pPr>
            <a:r>
              <a:rPr lang="en-US"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https://scikit-learn.org/stable/</a:t>
            </a:r>
          </a:p>
          <a:p>
            <a:pPr>
              <a:lnSpc>
                <a:spcPct val="107000"/>
              </a:lnSpc>
              <a:spcAft>
                <a:spcPts val="800"/>
              </a:spcAft>
            </a:pPr>
            <a:r>
              <a:rPr lang="en-US" b="1" u="sng"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3. Geeks for Geeks</a:t>
            </a:r>
          </a:p>
          <a:p>
            <a:pPr>
              <a:lnSpc>
                <a:spcPct val="107000"/>
              </a:lnSpc>
              <a:spcAft>
                <a:spcPts val="800"/>
              </a:spcAft>
            </a:pPr>
            <a:r>
              <a:rPr lang="en-US"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https://www.geeksforgeeks.org</a:t>
            </a:r>
            <a:endParaRPr lang="en-US" b="1" u="sng"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84463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26E1B4A-EF24-ABBC-A6D8-E358887A5621}"/>
              </a:ext>
            </a:extLst>
          </p:cNvPr>
          <p:cNvSpPr txBox="1"/>
          <p:nvPr/>
        </p:nvSpPr>
        <p:spPr>
          <a:xfrm>
            <a:off x="970788" y="128399"/>
            <a:ext cx="10250424" cy="1802994"/>
          </a:xfrm>
          <a:prstGeom prst="rect">
            <a:avLst/>
          </a:prstGeom>
          <a:noFill/>
        </p:spPr>
        <p:txBody>
          <a:bodyPr wrap="square">
            <a:spAutoFit/>
          </a:bodyPr>
          <a:lstStyle/>
          <a:p>
            <a:pPr algn="ctr">
              <a:lnSpc>
                <a:spcPct val="107000"/>
              </a:lnSpc>
              <a:spcAft>
                <a:spcPts val="800"/>
              </a:spcAft>
            </a:pPr>
            <a:r>
              <a:rPr lang="en-IN" sz="3600" b="1" u="sng"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TABLE OF CONTENTS</a:t>
            </a:r>
            <a:endParaRPr lang="en-IN"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1800" b="1" u="none" strike="noStrike"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endParaRPr lang="en-IN"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6.        REFERENCES                                                                            		14</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91AE622E-EDC5-4FCB-369B-91EE0229E369}"/>
              </a:ext>
            </a:extLst>
          </p:cNvPr>
          <p:cNvGraphicFramePr>
            <a:graphicFrameLocks noGrp="1"/>
          </p:cNvGraphicFramePr>
          <p:nvPr>
            <p:extLst>
              <p:ext uri="{D42A27DB-BD31-4B8C-83A1-F6EECF244321}">
                <p14:modId xmlns:p14="http://schemas.microsoft.com/office/powerpoint/2010/main" val="4105319392"/>
              </p:ext>
            </p:extLst>
          </p:nvPr>
        </p:nvGraphicFramePr>
        <p:xfrm>
          <a:off x="1931416" y="1423754"/>
          <a:ext cx="8128000" cy="3011540"/>
        </p:xfrm>
        <a:graphic>
          <a:graphicData uri="http://schemas.openxmlformats.org/drawingml/2006/table">
            <a:tbl>
              <a:tblPr firstRow="1" bandRow="1">
                <a:effectLst>
                  <a:reflection blurRad="6350" stA="50000" endA="300" endPos="55500" dist="50800" dir="5400000" sy="-100000" algn="bl" rotWithShape="0"/>
                </a:effectLst>
                <a:tableStyleId>{073A0DAA-6AF3-43AB-8588-CEC1D06C72B9}</a:tableStyleId>
              </a:tblPr>
              <a:tblGrid>
                <a:gridCol w="4064000">
                  <a:extLst>
                    <a:ext uri="{9D8B030D-6E8A-4147-A177-3AD203B41FA5}">
                      <a16:colId xmlns:a16="http://schemas.microsoft.com/office/drawing/2014/main" val="1711446470"/>
                    </a:ext>
                  </a:extLst>
                </a:gridCol>
                <a:gridCol w="4064000">
                  <a:extLst>
                    <a:ext uri="{9D8B030D-6E8A-4147-A177-3AD203B41FA5}">
                      <a16:colId xmlns:a16="http://schemas.microsoft.com/office/drawing/2014/main" val="3649907308"/>
                    </a:ext>
                  </a:extLst>
                </a:gridCol>
              </a:tblGrid>
              <a:tr h="430220">
                <a:tc>
                  <a:txBody>
                    <a:bodyPr/>
                    <a:lstStyle/>
                    <a:p>
                      <a:r>
                        <a:rPr lang="en-US" dirty="0"/>
                        <a:t>             Topic</a:t>
                      </a:r>
                      <a:endParaRPr lang="en-IN" dirty="0"/>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tcPr>
                </a:tc>
                <a:tc>
                  <a:txBody>
                    <a:bodyPr/>
                    <a:lstStyle/>
                    <a:p>
                      <a:r>
                        <a:rPr lang="en-US" dirty="0"/>
                        <a:t>         Page No.</a:t>
                      </a:r>
                      <a:endParaRPr lang="en-IN" dirty="0"/>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2870307200"/>
                  </a:ext>
                </a:extLst>
              </a:tr>
              <a:tr h="430220">
                <a:tc>
                  <a:txBody>
                    <a:bodyPr/>
                    <a:lstStyle/>
                    <a:p>
                      <a:r>
                        <a:rPr lang="en-US" dirty="0"/>
                        <a:t>         Introduction</a:t>
                      </a:r>
                      <a:endParaRPr lang="en-IN" dirty="0"/>
                    </a:p>
                  </a:txBody>
                  <a:tcPr>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tcPr>
                </a:tc>
                <a:tc>
                  <a:txBody>
                    <a:bodyPr/>
                    <a:lstStyle/>
                    <a:p>
                      <a:r>
                        <a:rPr lang="en-US" dirty="0"/>
                        <a:t>          4-5</a:t>
                      </a:r>
                      <a:endParaRPr lang="en-IN" dirty="0"/>
                    </a:p>
                  </a:txBody>
                  <a:tcP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37245476"/>
                  </a:ext>
                </a:extLst>
              </a:tr>
              <a:tr h="430220">
                <a:tc>
                  <a:txBody>
                    <a:bodyPr/>
                    <a:lstStyle/>
                    <a:p>
                      <a:r>
                        <a:rPr lang="en-US" dirty="0"/>
                        <a:t>         Objective</a:t>
                      </a:r>
                      <a:endParaRPr lang="en-IN" dirty="0"/>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t>          6</a:t>
                      </a:r>
                      <a:endParaRPr lang="en-IN"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154763885"/>
                  </a:ext>
                </a:extLst>
              </a:tr>
              <a:tr h="430220">
                <a:tc>
                  <a:txBody>
                    <a:bodyPr/>
                    <a:lstStyle/>
                    <a:p>
                      <a:r>
                        <a:rPr lang="en-US" dirty="0"/>
                        <a:t>         Methodology</a:t>
                      </a:r>
                      <a:endParaRPr lang="en-IN" dirty="0"/>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t>          7</a:t>
                      </a:r>
                      <a:endParaRPr lang="en-IN"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112247415"/>
                  </a:ext>
                </a:extLst>
              </a:tr>
              <a:tr h="430220">
                <a:tc>
                  <a:txBody>
                    <a:bodyPr/>
                    <a:lstStyle/>
                    <a:p>
                      <a:r>
                        <a:rPr lang="en-US" dirty="0"/>
                        <a:t>         Result</a:t>
                      </a:r>
                      <a:endParaRPr lang="en-IN" dirty="0"/>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t>          8-10</a:t>
                      </a:r>
                      <a:endParaRPr lang="en-IN"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105912624"/>
                  </a:ext>
                </a:extLst>
              </a:tr>
              <a:tr h="430220">
                <a:tc>
                  <a:txBody>
                    <a:bodyPr/>
                    <a:lstStyle/>
                    <a:p>
                      <a:r>
                        <a:rPr lang="en-US" dirty="0"/>
                        <a:t>         Future Scope</a:t>
                      </a:r>
                      <a:endParaRPr lang="en-IN" dirty="0"/>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t>          10</a:t>
                      </a:r>
                      <a:endParaRPr lang="en-IN"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85470602"/>
                  </a:ext>
                </a:extLst>
              </a:tr>
              <a:tr h="430220">
                <a:tc>
                  <a:txBody>
                    <a:bodyPr/>
                    <a:lstStyle/>
                    <a:p>
                      <a:r>
                        <a:rPr lang="en-US" dirty="0"/>
                        <a:t>         References</a:t>
                      </a:r>
                      <a:endParaRPr lang="en-IN" dirty="0"/>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          11</a:t>
                      </a:r>
                      <a:endParaRPr lang="en-IN" dirty="0"/>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10680312"/>
                  </a:ext>
                </a:extLst>
              </a:tr>
            </a:tbl>
          </a:graphicData>
        </a:graphic>
      </p:graphicFrame>
    </p:spTree>
    <p:extLst>
      <p:ext uri="{BB962C8B-B14F-4D97-AF65-F5344CB8AC3E}">
        <p14:creationId xmlns:p14="http://schemas.microsoft.com/office/powerpoint/2010/main" val="1461080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4" descr="Image result for  clip art AI">
            <a:extLst>
              <a:ext uri="{FF2B5EF4-FFF2-40B4-BE49-F238E27FC236}">
                <a16:creationId xmlns:a16="http://schemas.microsoft.com/office/drawing/2014/main" id="{2DFF1E04-5E2D-AB59-B86D-71F376BE925B}"/>
              </a:ext>
            </a:extLst>
          </p:cNvPr>
          <p:cNvPicPr>
            <a:picLocks noChangeAspect="1" noChangeArrowheads="1"/>
          </p:cNvPicPr>
          <p:nvPr/>
        </p:nvPicPr>
        <p:blipFill>
          <a:blip r:embed="rId2">
            <a:lum bright="70000" contrast="-70000"/>
            <a:extLst>
              <a:ext uri="{BEBA8EAE-BF5A-486C-A8C5-ECC9F3942E4B}">
                <a14:imgProps xmlns:a14="http://schemas.microsoft.com/office/drawing/2010/main">
                  <a14:imgLayer r:embed="rId3">
                    <a14:imgEffect>
                      <a14:backgroundRemoval t="10000" b="90000" l="10000" r="90000"/>
                    </a14:imgEffect>
                    <a14:imgEffect>
                      <a14:artisticPaintStrokes/>
                    </a14:imgEffect>
                  </a14:imgLayer>
                </a14:imgProps>
              </a:ext>
              <a:ext uri="{28A0092B-C50C-407E-A947-70E740481C1C}">
                <a14:useLocalDpi xmlns:a14="http://schemas.microsoft.com/office/drawing/2010/main" val="0"/>
              </a:ext>
            </a:extLst>
          </a:blip>
          <a:srcRect/>
          <a:stretch>
            <a:fillRect/>
          </a:stretch>
        </p:blipFill>
        <p:spPr bwMode="auto">
          <a:xfrm>
            <a:off x="9585960" y="1386840"/>
            <a:ext cx="2606040" cy="2438400"/>
          </a:xfrm>
          <a:prstGeom prst="rect">
            <a:avLst/>
          </a:prstGeom>
          <a:noFill/>
          <a:effectLst>
            <a:glow rad="228600">
              <a:schemeClr val="accent6">
                <a:satMod val="175000"/>
                <a:alpha val="40000"/>
              </a:schemeClr>
            </a:glow>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9F36D77-E425-F750-8BB3-F4814A91AABE}"/>
              </a:ext>
            </a:extLst>
          </p:cNvPr>
          <p:cNvSpPr>
            <a:spLocks noGrp="1"/>
          </p:cNvSpPr>
          <p:nvPr>
            <p:ph type="ctrTitle"/>
          </p:nvPr>
        </p:nvSpPr>
        <p:spPr>
          <a:xfrm>
            <a:off x="1633728" y="70803"/>
            <a:ext cx="9144000" cy="752157"/>
          </a:xfrm>
        </p:spPr>
        <p:txBody>
          <a:bodyPr/>
          <a:lstStyle/>
          <a:p>
            <a:r>
              <a:rPr lang="en-US" sz="4400" dirty="0"/>
              <a:t>CHAPTER 1: INTRODUCTION </a:t>
            </a:r>
            <a:endParaRPr lang="en-IN" sz="4400" dirty="0"/>
          </a:p>
        </p:txBody>
      </p:sp>
      <p:sp>
        <p:nvSpPr>
          <p:cNvPr id="3" name="Subtitle 2">
            <a:extLst>
              <a:ext uri="{FF2B5EF4-FFF2-40B4-BE49-F238E27FC236}">
                <a16:creationId xmlns:a16="http://schemas.microsoft.com/office/drawing/2014/main" id="{C7428764-8D35-E024-1DC7-70CCE52AD98B}"/>
              </a:ext>
            </a:extLst>
          </p:cNvPr>
          <p:cNvSpPr>
            <a:spLocks noGrp="1"/>
          </p:cNvSpPr>
          <p:nvPr>
            <p:ph type="subTitle" idx="1"/>
          </p:nvPr>
        </p:nvSpPr>
        <p:spPr>
          <a:xfrm>
            <a:off x="26670" y="1060704"/>
            <a:ext cx="9772650" cy="1636776"/>
          </a:xfrm>
        </p:spPr>
        <p:txBody>
          <a:bodyPr/>
          <a:lstStyle/>
          <a:p>
            <a:pPr algn="l">
              <a:lnSpc>
                <a:spcPct val="115000"/>
              </a:lnSpc>
              <a:spcAft>
                <a:spcPts val="1000"/>
              </a:spcAft>
            </a:pPr>
            <a:r>
              <a:rPr lang="en-US" sz="1800" kern="0" dirty="0">
                <a:effectLst/>
                <a:latin typeface="Cambria" panose="02040503050406030204" pitchFamily="18" charset="0"/>
                <a:ea typeface="MS Mincho" panose="02020609040205080304" pitchFamily="49" charset="-128"/>
                <a:cs typeface="Times New Roman" panose="02020603050405020304" pitchFamily="18" charset="0"/>
              </a:rPr>
              <a:t>The "Placement Prediction System" aims to predict the likelihood of students securing job placements based on various academic, extracurricular, and demographic factors. This project addresses the challenge of understanding the diverse influences on student placement, providing a data-driven approach to inform students, faculty, and career services.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endParaRPr lang="en-IN" sz="1600" b="1" kern="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endParaRPr lang="en-IN" sz="1600" b="1" kern="100" dirty="0">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r>
              <a:rPr lang="en-IN" b="1" u="sng" kern="100" dirty="0">
                <a:effectLst/>
                <a:latin typeface="Calibri" panose="020F0502020204030204" pitchFamily="34" charset="0"/>
                <a:ea typeface="Calibri" panose="020F0502020204030204" pitchFamily="34" charset="0"/>
                <a:cs typeface="Times New Roman" panose="02020603050405020304" pitchFamily="18" charset="0"/>
              </a:rPr>
              <a:t>Problem Statement:</a:t>
            </a:r>
            <a:endParaRPr lang="en-IN" sz="1800" b="1" u="sng" kern="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The task is to predict whether a student can get placement depending on his/her performance. The model trains on several parameters and predicts whether the student can pe placed or not.</a:t>
            </a:r>
          </a:p>
          <a:p>
            <a:pPr algn="l">
              <a:lnSpc>
                <a:spcPct val="107000"/>
              </a:lnSpc>
              <a:spcAft>
                <a:spcPts val="800"/>
              </a:spcAft>
            </a:pP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endParaRPr lang="en-IN" sz="1600" kern="100" dirty="0">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endParaRPr lang="en-IN" sz="1600" kern="100" dirty="0">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8" name="Picture 4" descr="Image result for  clip art AI">
            <a:extLst>
              <a:ext uri="{FF2B5EF4-FFF2-40B4-BE49-F238E27FC236}">
                <a16:creationId xmlns:a16="http://schemas.microsoft.com/office/drawing/2014/main" id="{7020D09E-DAA5-7838-0A02-3A450916327B}"/>
              </a:ext>
            </a:extLst>
          </p:cNvPr>
          <p:cNvPicPr>
            <a:picLocks noChangeAspect="1" noChangeArrowheads="1"/>
          </p:cNvPicPr>
          <p:nvPr/>
        </p:nvPicPr>
        <p:blipFill>
          <a:blip r:embed="rId2">
            <a:lum bright="70000" contrast="-70000"/>
            <a:extLst>
              <a:ext uri="{BEBA8EAE-BF5A-486C-A8C5-ECC9F3942E4B}">
                <a14:imgProps xmlns:a14="http://schemas.microsoft.com/office/drawing/2010/main">
                  <a14:imgLayer r:embed="rId3">
                    <a14:imgEffect>
                      <a14:backgroundRemoval t="10000" b="90000" l="10000" r="90000"/>
                    </a14:imgEffect>
                    <a14:imgEffect>
                      <a14:artisticPaintStrokes/>
                    </a14:imgEffect>
                  </a14:imgLayer>
                </a14:imgProps>
              </a:ext>
              <a:ext uri="{28A0092B-C50C-407E-A947-70E740481C1C}">
                <a14:useLocalDpi xmlns:a14="http://schemas.microsoft.com/office/drawing/2010/main" val="0"/>
              </a:ext>
            </a:extLst>
          </a:blip>
          <a:srcRect/>
          <a:stretch>
            <a:fillRect/>
          </a:stretch>
        </p:blipFill>
        <p:spPr bwMode="auto">
          <a:xfrm>
            <a:off x="9585960" y="3261360"/>
            <a:ext cx="2606040" cy="2438400"/>
          </a:xfrm>
          <a:prstGeom prst="rect">
            <a:avLst/>
          </a:prstGeom>
          <a:noFill/>
          <a:effectLst>
            <a:glow rad="228600">
              <a:schemeClr val="accent6">
                <a:satMod val="175000"/>
                <a:alpha val="40000"/>
              </a:schemeClr>
            </a:glow>
          </a:effectLst>
          <a:extLst>
            <a:ext uri="{909E8E84-426E-40DD-AFC4-6F175D3DCCD1}">
              <a14:hiddenFill xmlns:a14="http://schemas.microsoft.com/office/drawing/2010/main">
                <a:solidFill>
                  <a:srgbClr val="FFFFFF"/>
                </a:solidFill>
              </a14:hiddenFill>
            </a:ext>
          </a:extLst>
        </p:spPr>
      </p:pic>
      <p:pic>
        <p:nvPicPr>
          <p:cNvPr id="9" name="Picture 4" descr="Image result for  clip art AI">
            <a:extLst>
              <a:ext uri="{FF2B5EF4-FFF2-40B4-BE49-F238E27FC236}">
                <a16:creationId xmlns:a16="http://schemas.microsoft.com/office/drawing/2014/main" id="{3B1753E9-4664-334E-E0F3-42787C8224F2}"/>
              </a:ext>
            </a:extLst>
          </p:cNvPr>
          <p:cNvPicPr>
            <a:picLocks noChangeAspect="1" noChangeArrowheads="1"/>
          </p:cNvPicPr>
          <p:nvPr/>
        </p:nvPicPr>
        <p:blipFill>
          <a:blip r:embed="rId2">
            <a:lum bright="70000" contrast="-70000"/>
            <a:extLst>
              <a:ext uri="{BEBA8EAE-BF5A-486C-A8C5-ECC9F3942E4B}">
                <a14:imgProps xmlns:a14="http://schemas.microsoft.com/office/drawing/2010/main">
                  <a14:imgLayer r:embed="rId3">
                    <a14:imgEffect>
                      <a14:backgroundRemoval t="10000" b="90000" l="10000" r="90000"/>
                    </a14:imgEffect>
                    <a14:imgEffect>
                      <a14:artisticPaintStrokes/>
                    </a14:imgEffect>
                  </a14:imgLayer>
                </a14:imgProps>
              </a:ext>
              <a:ext uri="{28A0092B-C50C-407E-A947-70E740481C1C}">
                <a14:useLocalDpi xmlns:a14="http://schemas.microsoft.com/office/drawing/2010/main" val="0"/>
              </a:ext>
            </a:extLst>
          </a:blip>
          <a:srcRect/>
          <a:stretch>
            <a:fillRect/>
          </a:stretch>
        </p:blipFill>
        <p:spPr bwMode="auto">
          <a:xfrm>
            <a:off x="9585960" y="5135880"/>
            <a:ext cx="2606040" cy="2438400"/>
          </a:xfrm>
          <a:prstGeom prst="rect">
            <a:avLst/>
          </a:prstGeom>
          <a:noFill/>
          <a:effectLst>
            <a:glow rad="228600">
              <a:schemeClr val="accent6">
                <a:satMod val="175000"/>
                <a:alpha val="40000"/>
              </a:schemeClr>
            </a:glow>
          </a:effectLst>
          <a:extLst>
            <a:ext uri="{909E8E84-426E-40DD-AFC4-6F175D3DCCD1}">
              <a14:hiddenFill xmlns:a14="http://schemas.microsoft.com/office/drawing/2010/main">
                <a:solidFill>
                  <a:srgbClr val="FFFFFF"/>
                </a:solidFill>
              </a14:hiddenFill>
            </a:ext>
          </a:extLst>
        </p:spPr>
      </p:pic>
      <p:pic>
        <p:nvPicPr>
          <p:cNvPr id="10" name="Picture 4" descr="Image result for  clip art AI">
            <a:extLst>
              <a:ext uri="{FF2B5EF4-FFF2-40B4-BE49-F238E27FC236}">
                <a16:creationId xmlns:a16="http://schemas.microsoft.com/office/drawing/2014/main" id="{6A0D3864-CF6D-6BEA-CF4B-A2E8EADF1FC2}"/>
              </a:ext>
            </a:extLst>
          </p:cNvPr>
          <p:cNvPicPr>
            <a:picLocks noChangeAspect="1" noChangeArrowheads="1"/>
          </p:cNvPicPr>
          <p:nvPr/>
        </p:nvPicPr>
        <p:blipFill>
          <a:blip r:embed="rId2">
            <a:lum bright="70000" contrast="-70000"/>
            <a:extLst>
              <a:ext uri="{BEBA8EAE-BF5A-486C-A8C5-ECC9F3942E4B}">
                <a14:imgProps xmlns:a14="http://schemas.microsoft.com/office/drawing/2010/main">
                  <a14:imgLayer r:embed="rId3">
                    <a14:imgEffect>
                      <a14:backgroundRemoval t="10000" b="90000" l="10000" r="90000"/>
                    </a14:imgEffect>
                    <a14:imgEffect>
                      <a14:artisticPaintStrokes/>
                    </a14:imgEffect>
                  </a14:imgLayer>
                </a14:imgProps>
              </a:ext>
              <a:ext uri="{28A0092B-C50C-407E-A947-70E740481C1C}">
                <a14:useLocalDpi xmlns:a14="http://schemas.microsoft.com/office/drawing/2010/main" val="0"/>
              </a:ext>
            </a:extLst>
          </a:blip>
          <a:srcRect/>
          <a:stretch>
            <a:fillRect/>
          </a:stretch>
        </p:blipFill>
        <p:spPr bwMode="auto">
          <a:xfrm>
            <a:off x="7543800" y="5135880"/>
            <a:ext cx="2606040" cy="2438400"/>
          </a:xfrm>
          <a:prstGeom prst="rect">
            <a:avLst/>
          </a:prstGeom>
          <a:noFill/>
          <a:effectLst>
            <a:glow rad="228600">
              <a:schemeClr val="accent6">
                <a:satMod val="175000"/>
                <a:alpha val="40000"/>
              </a:schemeClr>
            </a:glow>
          </a:effectLst>
          <a:extLst>
            <a:ext uri="{909E8E84-426E-40DD-AFC4-6F175D3DCCD1}">
              <a14:hiddenFill xmlns:a14="http://schemas.microsoft.com/office/drawing/2010/main">
                <a:solidFill>
                  <a:srgbClr val="FFFFFF"/>
                </a:solidFill>
              </a14:hiddenFill>
            </a:ext>
          </a:extLst>
        </p:spPr>
      </p:pic>
      <p:pic>
        <p:nvPicPr>
          <p:cNvPr id="11" name="Picture 4" descr="Image result for  clip art AI">
            <a:extLst>
              <a:ext uri="{FF2B5EF4-FFF2-40B4-BE49-F238E27FC236}">
                <a16:creationId xmlns:a16="http://schemas.microsoft.com/office/drawing/2014/main" id="{B0269C53-6AA3-BA33-BE33-D471B43CE1BD}"/>
              </a:ext>
            </a:extLst>
          </p:cNvPr>
          <p:cNvPicPr>
            <a:picLocks noChangeAspect="1" noChangeArrowheads="1"/>
          </p:cNvPicPr>
          <p:nvPr/>
        </p:nvPicPr>
        <p:blipFill>
          <a:blip r:embed="rId2">
            <a:lum bright="70000" contrast="-70000"/>
            <a:extLst>
              <a:ext uri="{BEBA8EAE-BF5A-486C-A8C5-ECC9F3942E4B}">
                <a14:imgProps xmlns:a14="http://schemas.microsoft.com/office/drawing/2010/main">
                  <a14:imgLayer r:embed="rId3">
                    <a14:imgEffect>
                      <a14:backgroundRemoval t="10000" b="90000" l="10000" r="90000"/>
                    </a14:imgEffect>
                    <a14:imgEffect>
                      <a14:artisticPaintStrokes/>
                    </a14:imgEffect>
                  </a14:imgLayer>
                </a14:imgProps>
              </a:ext>
              <a:ext uri="{28A0092B-C50C-407E-A947-70E740481C1C}">
                <a14:useLocalDpi xmlns:a14="http://schemas.microsoft.com/office/drawing/2010/main" val="0"/>
              </a:ext>
            </a:extLst>
          </a:blip>
          <a:srcRect/>
          <a:stretch>
            <a:fillRect/>
          </a:stretch>
        </p:blipFill>
        <p:spPr bwMode="auto">
          <a:xfrm>
            <a:off x="5501640" y="5135880"/>
            <a:ext cx="2606040" cy="2438400"/>
          </a:xfrm>
          <a:prstGeom prst="rect">
            <a:avLst/>
          </a:prstGeom>
          <a:noFill/>
          <a:effectLst>
            <a:glow rad="228600">
              <a:schemeClr val="accent6">
                <a:satMod val="175000"/>
                <a:alpha val="40000"/>
              </a:schemeClr>
            </a:glo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917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CB761E-EEE9-4AA2-DB57-159D37E46584}"/>
            </a:ext>
          </a:extLst>
        </p:cNvPr>
        <p:cNvGrpSpPr/>
        <p:nvPr/>
      </p:nvGrpSpPr>
      <p:grpSpPr>
        <a:xfrm>
          <a:off x="0" y="0"/>
          <a:ext cx="0" cy="0"/>
          <a:chOff x="0" y="0"/>
          <a:chExt cx="0" cy="0"/>
        </a:xfrm>
      </p:grpSpPr>
      <p:pic>
        <p:nvPicPr>
          <p:cNvPr id="2050" name="Picture 2" descr="Group College Student Free PNG Image">
            <a:extLst>
              <a:ext uri="{FF2B5EF4-FFF2-40B4-BE49-F238E27FC236}">
                <a16:creationId xmlns:a16="http://schemas.microsoft.com/office/drawing/2014/main" id="{42A70D2D-923D-0A7D-AB17-76628DBEB012}"/>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artisticLineDrawing/>
                    </a14:imgEffect>
                  </a14:imgLayer>
                </a14:imgProps>
              </a:ext>
              <a:ext uri="{28A0092B-C50C-407E-A947-70E740481C1C}">
                <a14:useLocalDpi xmlns:a14="http://schemas.microsoft.com/office/drawing/2010/main" val="0"/>
              </a:ext>
            </a:extLst>
          </a:blip>
          <a:srcRect/>
          <a:stretch>
            <a:fillRect/>
          </a:stretch>
        </p:blipFill>
        <p:spPr bwMode="auto">
          <a:xfrm>
            <a:off x="5886830" y="2273046"/>
            <a:ext cx="5649849" cy="4410220"/>
          </a:xfrm>
          <a:prstGeom prst="rect">
            <a:avLst/>
          </a:prstGeom>
          <a:ln w="2286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58EB871-8112-DB56-31DE-03D9696649EF}"/>
              </a:ext>
            </a:extLst>
          </p:cNvPr>
          <p:cNvSpPr>
            <a:spLocks noGrp="1"/>
          </p:cNvSpPr>
          <p:nvPr>
            <p:ph type="ctrTitle"/>
          </p:nvPr>
        </p:nvSpPr>
        <p:spPr>
          <a:xfrm>
            <a:off x="1633728" y="70803"/>
            <a:ext cx="9144000" cy="752157"/>
          </a:xfrm>
        </p:spPr>
        <p:txBody>
          <a:bodyPr/>
          <a:lstStyle/>
          <a:p>
            <a:r>
              <a:rPr lang="en-US" sz="4400" dirty="0"/>
              <a:t>CHAPTER 1: INTRODUCTION </a:t>
            </a:r>
            <a:endParaRPr lang="en-IN" sz="4400" dirty="0"/>
          </a:p>
        </p:txBody>
      </p:sp>
      <p:sp>
        <p:nvSpPr>
          <p:cNvPr id="3" name="Subtitle 2">
            <a:extLst>
              <a:ext uri="{FF2B5EF4-FFF2-40B4-BE49-F238E27FC236}">
                <a16:creationId xmlns:a16="http://schemas.microsoft.com/office/drawing/2014/main" id="{F5FF69FD-7923-1B59-54CA-3C99D2DC90A1}"/>
              </a:ext>
            </a:extLst>
          </p:cNvPr>
          <p:cNvSpPr>
            <a:spLocks noGrp="1"/>
          </p:cNvSpPr>
          <p:nvPr>
            <p:ph type="subTitle" idx="1"/>
          </p:nvPr>
        </p:nvSpPr>
        <p:spPr>
          <a:xfrm>
            <a:off x="655320" y="1060704"/>
            <a:ext cx="9144000" cy="2642616"/>
          </a:xfrm>
        </p:spPr>
        <p:txBody>
          <a:bodyPr/>
          <a:lstStyle/>
          <a:p>
            <a:pPr algn="l">
              <a:lnSpc>
                <a:spcPct val="107000"/>
              </a:lnSpc>
              <a:spcAft>
                <a:spcPts val="800"/>
              </a:spcAft>
            </a:pPr>
            <a:r>
              <a:rPr lang="en-IN" sz="2800" u="sng" kern="100" dirty="0">
                <a:effectLst/>
                <a:latin typeface="Calibri" panose="020F0502020204030204" pitchFamily="34" charset="0"/>
                <a:ea typeface="Calibri" panose="020F0502020204030204" pitchFamily="34" charset="0"/>
                <a:cs typeface="Times New Roman" panose="02020603050405020304" pitchFamily="18" charset="0"/>
              </a:rPr>
              <a:t>Data Overview:</a:t>
            </a:r>
          </a:p>
          <a:p>
            <a:pPr algn="l">
              <a:lnSpc>
                <a:spcPct val="107000"/>
              </a:lnSpc>
              <a:spcAft>
                <a:spcPts val="800"/>
              </a:spcAf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We work with a dataset that contains different factors features, including:</a:t>
            </a:r>
          </a:p>
          <a:p>
            <a:pPr marL="400050" lvl="0" indent="-400050" algn="l">
              <a:lnSpc>
                <a:spcPct val="107000"/>
              </a:lnSpc>
              <a:buFont typeface="Wingdings" panose="05000000000000000000" pitchFamily="2" charset="2"/>
              <a:buChar char="q"/>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Age</a:t>
            </a:r>
          </a:p>
          <a:p>
            <a:pPr marL="400050" lvl="0" indent="-400050" algn="l">
              <a:lnSpc>
                <a:spcPct val="107000"/>
              </a:lnSpc>
              <a:buFont typeface="Wingdings" panose="05000000000000000000" pitchFamily="2" charset="2"/>
              <a:buChar char="q"/>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Gender</a:t>
            </a:r>
          </a:p>
          <a:p>
            <a:pPr marL="400050" lvl="0" indent="-400050" algn="l">
              <a:lnSpc>
                <a:spcPct val="107000"/>
              </a:lnSpc>
              <a:buFont typeface="Wingdings" panose="05000000000000000000" pitchFamily="2" charset="2"/>
              <a:buChar char="q"/>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Stream</a:t>
            </a:r>
          </a:p>
          <a:p>
            <a:pPr marL="400050" lvl="0" indent="-400050" algn="l">
              <a:lnSpc>
                <a:spcPct val="107000"/>
              </a:lnSpc>
              <a:buFont typeface="Wingdings" panose="05000000000000000000" pitchFamily="2" charset="2"/>
              <a:buChar char="q"/>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Internships done</a:t>
            </a:r>
          </a:p>
          <a:p>
            <a:pPr marL="400050" lvl="0" indent="-400050" algn="l">
              <a:lnSpc>
                <a:spcPct val="107000"/>
              </a:lnSpc>
              <a:spcAft>
                <a:spcPts val="800"/>
              </a:spcAft>
              <a:buFont typeface="Wingdings" panose="05000000000000000000" pitchFamily="2" charset="2"/>
              <a:buChar char="q"/>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CGPA</a:t>
            </a:r>
          </a:p>
          <a:p>
            <a:pPr marL="400050" indent="-400050" algn="l">
              <a:buFont typeface="Wingdings" panose="05000000000000000000" pitchFamily="2" charset="2"/>
              <a:buChar char="q"/>
            </a:pPr>
            <a:r>
              <a:rPr lang="en-IN" sz="1800" dirty="0">
                <a:effectLst/>
                <a:latin typeface="Calibri" panose="020F0502020204030204" pitchFamily="34" charset="0"/>
                <a:ea typeface="Calibri" panose="020F0502020204030204" pitchFamily="34" charset="0"/>
                <a:cs typeface="Times New Roman" panose="02020603050405020304" pitchFamily="18" charset="0"/>
              </a:rPr>
              <a:t> Backlogs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endParaRPr lang="en-IN" sz="1600" kern="100" dirty="0">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endParaRPr lang="en-IN" sz="1600" kern="100" dirty="0">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endParaRPr lang="en-IN" sz="1600" kern="100" dirty="0">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87827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3F6284-3C08-32B9-22BF-CF15338C09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DCB7A-7531-5C56-C252-BE75D6C7E8EE}"/>
              </a:ext>
            </a:extLst>
          </p:cNvPr>
          <p:cNvSpPr>
            <a:spLocks noGrp="1"/>
          </p:cNvSpPr>
          <p:nvPr>
            <p:ph type="ctrTitle"/>
          </p:nvPr>
        </p:nvSpPr>
        <p:spPr>
          <a:xfrm>
            <a:off x="1633728" y="70803"/>
            <a:ext cx="9144000" cy="752157"/>
          </a:xfrm>
        </p:spPr>
        <p:txBody>
          <a:bodyPr/>
          <a:lstStyle/>
          <a:p>
            <a:r>
              <a:rPr lang="en-US" sz="4400" dirty="0"/>
              <a:t>CHAPTER 2: OBJECTIVE</a:t>
            </a:r>
            <a:endParaRPr lang="en-IN" sz="4400" dirty="0"/>
          </a:p>
        </p:txBody>
      </p:sp>
      <p:sp>
        <p:nvSpPr>
          <p:cNvPr id="3" name="Subtitle 2">
            <a:extLst>
              <a:ext uri="{FF2B5EF4-FFF2-40B4-BE49-F238E27FC236}">
                <a16:creationId xmlns:a16="http://schemas.microsoft.com/office/drawing/2014/main" id="{9F538A51-14CB-945A-9E98-943D4FF06510}"/>
              </a:ext>
            </a:extLst>
          </p:cNvPr>
          <p:cNvSpPr>
            <a:spLocks noGrp="1"/>
          </p:cNvSpPr>
          <p:nvPr>
            <p:ph type="subTitle" idx="1"/>
          </p:nvPr>
        </p:nvSpPr>
        <p:spPr>
          <a:xfrm>
            <a:off x="655320" y="1060704"/>
            <a:ext cx="9144000" cy="2642616"/>
          </a:xfrm>
        </p:spPr>
        <p:txBody>
          <a:bodyPr/>
          <a:lstStyle/>
          <a:p>
            <a:pPr algn="l">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primary objective of the Placement Prediction System is to develop a reliable and interpretable machine learning model that estimates the likelihood of a student being placed based on their profile. Specific goals include:</a:t>
            </a:r>
            <a:endParaRPr lang="en-IN" sz="1600" kern="100" dirty="0">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1</a:t>
            </a:r>
            <a:r>
              <a:rPr lang="en-US" sz="1800" u="sng"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u="sng" kern="100" dirty="0">
                <a:effectLst/>
                <a:latin typeface="Calibri" panose="020F0502020204030204" pitchFamily="34" charset="0"/>
                <a:ea typeface="Calibri" panose="020F0502020204030204" pitchFamily="34" charset="0"/>
                <a:cs typeface="Times New Roman" panose="02020603050405020304" pitchFamily="18" charset="0"/>
              </a:rPr>
              <a:t>Develop a Predictive Model:</a:t>
            </a:r>
            <a:r>
              <a:rPr lang="en-US" sz="1800" u="sng"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Employ machine learning algorithms, such as Logistic Regression, Decision Trees, and Support Vector Machines, to predict placement outcomes.</a:t>
            </a: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2. </a:t>
            </a:r>
            <a:r>
              <a:rPr lang="en-US" sz="1800" b="1" u="sng" kern="100" dirty="0">
                <a:effectLst/>
                <a:latin typeface="Calibri" panose="020F0502020204030204" pitchFamily="34" charset="0"/>
                <a:ea typeface="Calibri" panose="020F0502020204030204" pitchFamily="34" charset="0"/>
                <a:cs typeface="Times New Roman" panose="02020603050405020304" pitchFamily="18" charset="0"/>
              </a:rPr>
              <a:t>Facilitate Data-Driven Decision-Making</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Enable students and career counselors to understand factors influencing placement success.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3. </a:t>
            </a:r>
            <a:r>
              <a:rPr lang="en-US" sz="1800" b="1" u="sng" kern="100" dirty="0">
                <a:effectLst/>
                <a:latin typeface="Calibri" panose="020F0502020204030204" pitchFamily="34" charset="0"/>
                <a:ea typeface="Calibri" panose="020F0502020204030204" pitchFamily="34" charset="0"/>
                <a:cs typeface="Times New Roman" panose="02020603050405020304" pitchFamily="18" charset="0"/>
              </a:rPr>
              <a:t>Handle Data Challenges</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Ensure robust preprocessing by addressing issues like missing values, categorical features, and outliers.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4. </a:t>
            </a:r>
            <a:r>
              <a:rPr lang="en-US" sz="1800" b="1" u="sng" kern="100" dirty="0">
                <a:effectLst/>
                <a:latin typeface="Calibri" panose="020F0502020204030204" pitchFamily="34" charset="0"/>
                <a:ea typeface="Calibri" panose="020F0502020204030204" pitchFamily="34" charset="0"/>
                <a:cs typeface="Times New Roman" panose="02020603050405020304" pitchFamily="18" charset="0"/>
              </a:rPr>
              <a:t>Compare Model Performance</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Evaluate algorithms using metrics like accuracy, precision, recall, and F1-score to select the most suitable model.</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5. </a:t>
            </a:r>
            <a:r>
              <a:rPr lang="en-US" sz="1800" b="1" u="sng" kern="100" dirty="0">
                <a:effectLst/>
                <a:latin typeface="Calibri" panose="020F0502020204030204" pitchFamily="34" charset="0"/>
                <a:ea typeface="Calibri" panose="020F0502020204030204" pitchFamily="34" charset="0"/>
                <a:cs typeface="Times New Roman" panose="02020603050405020304" pitchFamily="18" charset="0"/>
              </a:rPr>
              <a:t>Enhance Usability</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Create an interface where users can input relevant data and obtain real-time placement predictions.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endParaRPr lang="en-IN" sz="1600" kern="100" dirty="0">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9" name="Graphic 8" descr="Research with solid fill">
            <a:extLst>
              <a:ext uri="{FF2B5EF4-FFF2-40B4-BE49-F238E27FC236}">
                <a16:creationId xmlns:a16="http://schemas.microsoft.com/office/drawing/2014/main" id="{ECBF98CB-E5ED-60A7-8FDE-161879FF8D2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528048" y="1392936"/>
            <a:ext cx="2575560" cy="2575560"/>
          </a:xfrm>
          <a:prstGeom prst="rect">
            <a:avLst/>
          </a:prstGeom>
          <a:effectLst>
            <a:glow rad="228600">
              <a:schemeClr val="accent6">
                <a:satMod val="175000"/>
                <a:alpha val="40000"/>
              </a:schemeClr>
            </a:glow>
          </a:effectLst>
        </p:spPr>
      </p:pic>
    </p:spTree>
    <p:extLst>
      <p:ext uri="{BB962C8B-B14F-4D97-AF65-F5344CB8AC3E}">
        <p14:creationId xmlns:p14="http://schemas.microsoft.com/office/powerpoint/2010/main" val="2420858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2A584B-0002-A0F5-26C5-58C0E5F9B0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78F743-A01A-2301-0BAD-1076EC7F4A18}"/>
              </a:ext>
            </a:extLst>
          </p:cNvPr>
          <p:cNvSpPr>
            <a:spLocks noGrp="1"/>
          </p:cNvSpPr>
          <p:nvPr>
            <p:ph type="ctrTitle"/>
          </p:nvPr>
        </p:nvSpPr>
        <p:spPr>
          <a:xfrm>
            <a:off x="1633728" y="70803"/>
            <a:ext cx="8753856" cy="569277"/>
          </a:xfrm>
        </p:spPr>
        <p:txBody>
          <a:bodyPr/>
          <a:lstStyle/>
          <a:p>
            <a:r>
              <a:rPr lang="en-US" sz="4400" dirty="0"/>
              <a:t>CHAPTER 3: Methodology</a:t>
            </a:r>
            <a:endParaRPr lang="en-IN" sz="4400" dirty="0"/>
          </a:p>
        </p:txBody>
      </p:sp>
      <p:sp>
        <p:nvSpPr>
          <p:cNvPr id="6" name="TextBox 5">
            <a:extLst>
              <a:ext uri="{FF2B5EF4-FFF2-40B4-BE49-F238E27FC236}">
                <a16:creationId xmlns:a16="http://schemas.microsoft.com/office/drawing/2014/main" id="{F22686BE-1E3E-9E0B-2A7E-1B5203046D7C}"/>
              </a:ext>
            </a:extLst>
          </p:cNvPr>
          <p:cNvSpPr txBox="1"/>
          <p:nvPr/>
        </p:nvSpPr>
        <p:spPr>
          <a:xfrm>
            <a:off x="356616" y="557784"/>
            <a:ext cx="11615010" cy="5997026"/>
          </a:xfrm>
          <a:prstGeom prst="rect">
            <a:avLst/>
          </a:prstGeom>
          <a:noFill/>
        </p:spPr>
        <p:txBody>
          <a:bodyPr wrap="square" rtlCol="0">
            <a:spAutoFit/>
          </a:bodyPr>
          <a:lstStyle/>
          <a:p>
            <a:pPr>
              <a:lnSpc>
                <a:spcPct val="107000"/>
              </a:lnSpc>
              <a:spcAft>
                <a:spcPts val="800"/>
              </a:spcAft>
            </a:pPr>
            <a:r>
              <a:rPr lang="en-IN" sz="1400" b="1" u="sng"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1. Data Collection</a:t>
            </a:r>
            <a:endParaRPr lang="en-IN"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The first step is to gather the placement dataset, which includes features such as Age, Gender, Streams, Internships, History of backlogs etc. </a:t>
            </a:r>
          </a:p>
          <a:p>
            <a:pPr>
              <a:lnSpc>
                <a:spcPct val="107000"/>
              </a:lnSpc>
              <a:spcAft>
                <a:spcPts val="800"/>
              </a:spcAft>
            </a:pPr>
            <a:r>
              <a:rPr lang="en-IN" sz="1400" b="1" u="sng"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2. Data Preprocessing</a:t>
            </a:r>
            <a:endParaRPr lang="en-IN"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Preprocessing is a critical step before any machine learning model is applied, ensuring the data is clean and ready for analysis.</a:t>
            </a:r>
          </a:p>
          <a:p>
            <a:pPr>
              <a:lnSpc>
                <a:spcPct val="107000"/>
              </a:lnSpc>
              <a:spcAft>
                <a:spcPts val="800"/>
              </a:spcAft>
            </a:pPr>
            <a:r>
              <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Handling Missing Data:</a:t>
            </a:r>
          </a:p>
          <a:p>
            <a:pPr marL="342900" lvl="0" indent="-342900">
              <a:lnSpc>
                <a:spcPct val="107000"/>
              </a:lnSpc>
              <a:spcAft>
                <a:spcPts val="800"/>
              </a:spcAft>
              <a:buFont typeface="Symbol" panose="05050102010706020507" pitchFamily="18" charset="2"/>
              <a:buChar char=""/>
            </a:pPr>
            <a:r>
              <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The dataset is checked for missing values using .</a:t>
            </a:r>
            <a:r>
              <a:rPr lang="en-IN" sz="12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isnull</a:t>
            </a:r>
            <a:r>
              <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().sum(). In our case the dataset was clean so there was no need to perform cleaning.</a:t>
            </a:r>
          </a:p>
          <a:p>
            <a:pPr>
              <a:lnSpc>
                <a:spcPct val="107000"/>
              </a:lnSpc>
              <a:spcAft>
                <a:spcPts val="800"/>
              </a:spcAft>
            </a:pPr>
            <a:r>
              <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Feature Selection:</a:t>
            </a:r>
          </a:p>
          <a:p>
            <a:pPr marL="342900" lvl="0" indent="-342900">
              <a:lnSpc>
                <a:spcPct val="107000"/>
              </a:lnSpc>
              <a:spcAft>
                <a:spcPts val="800"/>
              </a:spcAft>
              <a:buFont typeface="Symbol" panose="05050102010706020507" pitchFamily="18" charset="2"/>
              <a:buChar char=""/>
            </a:pPr>
            <a:r>
              <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After preparing the data, we select the relevant features for model training. In this case, we use all the features available in the dataset, </a:t>
            </a:r>
          </a:p>
          <a:p>
            <a:pPr lvl="0">
              <a:lnSpc>
                <a:spcPct val="107000"/>
              </a:lnSpc>
              <a:spcAft>
                <a:spcPts val="800"/>
              </a:spcAft>
            </a:pPr>
            <a:r>
              <a:rPr lang="en-IN" sz="12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except for the target variable (“Placed”). We separate the features (X) and the target (y).</a:t>
            </a:r>
          </a:p>
          <a:p>
            <a:pPr>
              <a:lnSpc>
                <a:spcPct val="107000"/>
              </a:lnSpc>
              <a:spcAft>
                <a:spcPts val="800"/>
              </a:spcAft>
            </a:pPr>
            <a:r>
              <a:rPr lang="en-IN" sz="1400" b="1" u="sng"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3.</a:t>
            </a:r>
            <a:r>
              <a:rPr lang="en-IN"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N" sz="1400" b="1" u="sng"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Model Training</a:t>
            </a:r>
            <a:endParaRPr lang="en-IN"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Once the data is pre-processed, we move on to training machine learning models. Here, we will evaluate three popular models for classification tasks: Decision Tree, Random Forest, </a:t>
            </a:r>
          </a:p>
          <a:p>
            <a:pPr>
              <a:lnSpc>
                <a:spcPct val="107000"/>
              </a:lnSpc>
              <a:spcAft>
                <a:spcPts val="800"/>
              </a:spcAft>
            </a:pPr>
            <a:r>
              <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and SVC.</a:t>
            </a:r>
          </a:p>
          <a:p>
            <a:pPr>
              <a:lnSpc>
                <a:spcPct val="107000"/>
              </a:lnSpc>
              <a:spcAft>
                <a:spcPts val="800"/>
              </a:spcAft>
            </a:pPr>
            <a:r>
              <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 Support Vector Machine (SVM) is a supervised machine learning model that can classify data into distinct categories by finding the hyperplane that best separates them.</a:t>
            </a:r>
          </a:p>
          <a:p>
            <a:pPr>
              <a:lnSpc>
                <a:spcPct val="107000"/>
              </a:lnSpc>
              <a:spcAft>
                <a:spcPts val="800"/>
              </a:spcAft>
            </a:pPr>
            <a:r>
              <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It is effective in high-dimensional spaces and is particularly useful for binary classification tasks.</a:t>
            </a:r>
          </a:p>
          <a:p>
            <a:pPr>
              <a:lnSpc>
                <a:spcPct val="107000"/>
              </a:lnSpc>
              <a:spcAft>
                <a:spcPts val="800"/>
              </a:spcAft>
            </a:pPr>
            <a:r>
              <a:rPr lang="en-IN" sz="1400" b="1" u="sng"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4. Model Evaluation</a:t>
            </a:r>
            <a:endParaRPr lang="en-IN"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Once the models are trained, it is crucial to evaluate their performance using various metrics such as accuracy, confusion matrix, and classification report. </a:t>
            </a:r>
          </a:p>
          <a:p>
            <a:pPr>
              <a:lnSpc>
                <a:spcPct val="107000"/>
              </a:lnSpc>
              <a:spcAft>
                <a:spcPts val="800"/>
              </a:spcAft>
            </a:pPr>
            <a:r>
              <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These metrics will help in comparing the models and selecting the best one.</a:t>
            </a:r>
          </a:p>
          <a:p>
            <a:pPr>
              <a:lnSpc>
                <a:spcPct val="107000"/>
              </a:lnSpc>
              <a:spcAft>
                <a:spcPts val="800"/>
              </a:spcAft>
            </a:pPr>
            <a:r>
              <a:rPr lang="en-IN" sz="1400" b="1" u="sng"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5. User Input for Prediction</a:t>
            </a:r>
            <a:endParaRPr lang="en-IN"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r>
              <a:rPr lang="en-IN"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After selecting the best model, we create an interactive function that allows the user to input features and receive a prediction for Placement.</a:t>
            </a:r>
          </a:p>
          <a:p>
            <a:r>
              <a:rPr lang="en-IN"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This is achieved by creating a function </a:t>
            </a:r>
            <a:r>
              <a:rPr lang="en-IN" sz="12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userinput</a:t>
            </a:r>
            <a:r>
              <a:rPr lang="en-IN"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where the user provides data for various features (e.g. age, gender, stream etc.).</a:t>
            </a:r>
            <a:endParaRPr lang="en-IN" sz="1200" dirty="0">
              <a:solidFill>
                <a:schemeClr val="bg1"/>
              </a:solidFill>
            </a:endParaRPr>
          </a:p>
        </p:txBody>
      </p:sp>
    </p:spTree>
    <p:extLst>
      <p:ext uri="{BB962C8B-B14F-4D97-AF65-F5344CB8AC3E}">
        <p14:creationId xmlns:p14="http://schemas.microsoft.com/office/powerpoint/2010/main" val="174348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9254D2-B08B-E9D9-9815-37617E1716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E66A3E8-9F9F-9568-9F34-86F75194C349}"/>
              </a:ext>
            </a:extLst>
          </p:cNvPr>
          <p:cNvSpPr>
            <a:spLocks noGrp="1"/>
          </p:cNvSpPr>
          <p:nvPr>
            <p:ph type="ctrTitle"/>
          </p:nvPr>
        </p:nvSpPr>
        <p:spPr>
          <a:xfrm>
            <a:off x="1633728" y="70803"/>
            <a:ext cx="8753856" cy="569277"/>
          </a:xfrm>
        </p:spPr>
        <p:txBody>
          <a:bodyPr/>
          <a:lstStyle/>
          <a:p>
            <a:r>
              <a:rPr lang="en-US" sz="4400" dirty="0"/>
              <a:t>CHAPTER 4: RESULTS</a:t>
            </a:r>
            <a:endParaRPr lang="en-IN" sz="4400" dirty="0"/>
          </a:p>
        </p:txBody>
      </p:sp>
      <p:sp>
        <p:nvSpPr>
          <p:cNvPr id="9" name="TextBox 8">
            <a:extLst>
              <a:ext uri="{FF2B5EF4-FFF2-40B4-BE49-F238E27FC236}">
                <a16:creationId xmlns:a16="http://schemas.microsoft.com/office/drawing/2014/main" id="{BECF4F07-C9BE-019B-4E3D-69AD82926B1A}"/>
              </a:ext>
            </a:extLst>
          </p:cNvPr>
          <p:cNvSpPr txBox="1"/>
          <p:nvPr/>
        </p:nvSpPr>
        <p:spPr>
          <a:xfrm>
            <a:off x="100584" y="640080"/>
            <a:ext cx="11951208" cy="3400226"/>
          </a:xfrm>
          <a:prstGeom prst="rect">
            <a:avLst/>
          </a:prstGeom>
          <a:noFill/>
        </p:spPr>
        <p:txBody>
          <a:bodyPr wrap="square">
            <a:spAutoFit/>
          </a:bodyPr>
          <a:lstStyle/>
          <a:p>
            <a:pPr>
              <a:lnSpc>
                <a:spcPct val="107000"/>
              </a:lnSpc>
              <a:spcAft>
                <a:spcPts val="800"/>
              </a:spcAft>
            </a:pP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The results of the prediction of air quality using machine learning models can be summarized as follows:</a:t>
            </a:r>
            <a:endParaRPr lang="en-IN" sz="16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u="sng"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1. Model Performance Evaluation</a:t>
            </a:r>
            <a:endParaRPr lang="en-IN" sz="1600" b="1" u="sng"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After training and evaluating three machine learning models (Decision Tree, Random Forest, and SVC), we obtained the following results on the test dataset:</a:t>
            </a:r>
          </a:p>
          <a:p>
            <a:pPr>
              <a:lnSpc>
                <a:spcPct val="107000"/>
              </a:lnSpc>
              <a:spcAft>
                <a:spcPts val="800"/>
              </a:spcAft>
            </a:pPr>
            <a:endParaRPr lang="en-IN" sz="16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u="sng"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 Decision Tree Classifier</a:t>
            </a:r>
            <a:endParaRPr lang="en-IN" sz="1600" u="sng"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Accuracy: The accuracy of the Decision Tree model was around 89.39%.</a:t>
            </a:r>
            <a:endParaRPr lang="en-IN" sz="16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Classification Report:</a:t>
            </a:r>
          </a:p>
          <a:p>
            <a:pPr>
              <a:lnSpc>
                <a:spcPct val="107000"/>
              </a:lnSpc>
              <a:spcAft>
                <a:spcPts val="800"/>
              </a:spcAft>
            </a:pPr>
            <a:endParaRPr lang="en-IN" sz="16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9">
            <a:extLst>
              <a:ext uri="{FF2B5EF4-FFF2-40B4-BE49-F238E27FC236}">
                <a16:creationId xmlns:a16="http://schemas.microsoft.com/office/drawing/2014/main" id="{3887C08E-AC1F-EA7D-E255-E5DB0589394E}"/>
              </a:ext>
            </a:extLst>
          </p:cNvPr>
          <p:cNvPicPr>
            <a:picLocks noChangeAspect="1"/>
          </p:cNvPicPr>
          <p:nvPr/>
        </p:nvPicPr>
        <p:blipFill>
          <a:blip r:embed="rId3"/>
          <a:stretch>
            <a:fillRect/>
          </a:stretch>
        </p:blipFill>
        <p:spPr>
          <a:xfrm>
            <a:off x="100584" y="3251771"/>
            <a:ext cx="8759952" cy="2563813"/>
          </a:xfrm>
          <a:prstGeom prst="rect">
            <a:avLst/>
          </a:prstGeom>
        </p:spPr>
      </p:pic>
      <p:pic>
        <p:nvPicPr>
          <p:cNvPr id="1026" name="Picture 2" descr="Best Machine Learning Illustrations, Royalty-Free Vector Graphics ...">
            <a:extLst>
              <a:ext uri="{FF2B5EF4-FFF2-40B4-BE49-F238E27FC236}">
                <a16:creationId xmlns:a16="http://schemas.microsoft.com/office/drawing/2014/main" id="{6F1170A8-C611-AB8C-A188-EFAB284AFBB3}"/>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flipH="1">
            <a:off x="8241295" y="2203704"/>
            <a:ext cx="4292578" cy="4325112"/>
          </a:xfrm>
          <a:prstGeom prst="rect">
            <a:avLst/>
          </a:prstGeom>
          <a:noFill/>
          <a:effectLst>
            <a:glow rad="228600">
              <a:schemeClr val="accent6">
                <a:satMod val="175000"/>
                <a:alpha val="40000"/>
              </a:schemeClr>
            </a:glo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3982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D14D48-4F32-0A63-4821-E95E498624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1C1158-C923-D135-C40F-7AB283863CAC}"/>
              </a:ext>
            </a:extLst>
          </p:cNvPr>
          <p:cNvSpPr>
            <a:spLocks noGrp="1"/>
          </p:cNvSpPr>
          <p:nvPr>
            <p:ph type="ctrTitle"/>
          </p:nvPr>
        </p:nvSpPr>
        <p:spPr>
          <a:xfrm>
            <a:off x="1633728" y="70803"/>
            <a:ext cx="8753856" cy="569277"/>
          </a:xfrm>
        </p:spPr>
        <p:txBody>
          <a:bodyPr/>
          <a:lstStyle/>
          <a:p>
            <a:r>
              <a:rPr lang="en-US" sz="4400" dirty="0"/>
              <a:t>CHAPTER 5: RESULTS</a:t>
            </a:r>
            <a:endParaRPr lang="en-IN" sz="4400" dirty="0"/>
          </a:p>
        </p:txBody>
      </p:sp>
      <p:sp>
        <p:nvSpPr>
          <p:cNvPr id="7" name="TextBox 6">
            <a:extLst>
              <a:ext uri="{FF2B5EF4-FFF2-40B4-BE49-F238E27FC236}">
                <a16:creationId xmlns:a16="http://schemas.microsoft.com/office/drawing/2014/main" id="{E4023587-0187-A9E3-C534-1F7B1FE376EF}"/>
              </a:ext>
            </a:extLst>
          </p:cNvPr>
          <p:cNvSpPr txBox="1"/>
          <p:nvPr/>
        </p:nvSpPr>
        <p:spPr>
          <a:xfrm>
            <a:off x="324239" y="840852"/>
            <a:ext cx="6097554" cy="1173463"/>
          </a:xfrm>
          <a:prstGeom prst="rect">
            <a:avLst/>
          </a:prstGeom>
          <a:noFill/>
        </p:spPr>
        <p:txBody>
          <a:bodyPr wrap="square">
            <a:spAutoFit/>
          </a:bodyPr>
          <a:lstStyle/>
          <a:p>
            <a:pPr>
              <a:lnSpc>
                <a:spcPct val="107000"/>
              </a:lnSpc>
              <a:spcAft>
                <a:spcPts val="800"/>
              </a:spcAft>
            </a:pPr>
            <a:r>
              <a:rPr lang="en-IN" sz="1800" b="1" u="sng"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b. Random Forest Classifier</a:t>
            </a:r>
            <a:endParaRPr lang="en-IN" sz="1600" b="1" u="sng"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Accuracy: The Random Forest gave an accuracy of 87.54%</a:t>
            </a:r>
            <a:endParaRPr lang="en-IN" sz="16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Classification Report: </a:t>
            </a:r>
            <a:endParaRPr lang="en-IN" sz="16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DA126505-B73C-D695-BCCB-FBC9CEE922F8}"/>
              </a:ext>
            </a:extLst>
          </p:cNvPr>
          <p:cNvSpPr txBox="1"/>
          <p:nvPr/>
        </p:nvSpPr>
        <p:spPr>
          <a:xfrm>
            <a:off x="96124" y="3803197"/>
            <a:ext cx="6097554" cy="1173463"/>
          </a:xfrm>
          <a:prstGeom prst="rect">
            <a:avLst/>
          </a:prstGeom>
          <a:noFill/>
        </p:spPr>
        <p:txBody>
          <a:bodyPr wrap="square">
            <a:spAutoFit/>
          </a:bodyPr>
          <a:lstStyle/>
          <a:p>
            <a:pPr>
              <a:lnSpc>
                <a:spcPct val="107000"/>
              </a:lnSpc>
              <a:spcAft>
                <a:spcPts val="800"/>
              </a:spcAft>
            </a:pPr>
            <a:r>
              <a:rPr lang="en-US"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 </a:t>
            </a:r>
            <a:r>
              <a:rPr lang="en-US" sz="1800" b="1" u="sng"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SVM</a:t>
            </a:r>
          </a:p>
          <a:p>
            <a:pPr>
              <a:lnSpc>
                <a:spcPct val="107000"/>
              </a:lnSpc>
              <a:spcAft>
                <a:spcPts val="800"/>
              </a:spcAft>
            </a:pPr>
            <a:r>
              <a:rPr lang="en-US"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Accuracy: The SVM model had an accuracy of 78.3% .</a:t>
            </a:r>
          </a:p>
          <a:p>
            <a:pPr>
              <a:lnSpc>
                <a:spcPct val="107000"/>
              </a:lnSpc>
              <a:spcAft>
                <a:spcPts val="800"/>
              </a:spcAft>
            </a:pPr>
            <a:r>
              <a:rPr lang="en-US"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Classification Report: </a:t>
            </a:r>
          </a:p>
        </p:txBody>
      </p:sp>
      <p:pic>
        <p:nvPicPr>
          <p:cNvPr id="11" name="Picture 10">
            <a:extLst>
              <a:ext uri="{FF2B5EF4-FFF2-40B4-BE49-F238E27FC236}">
                <a16:creationId xmlns:a16="http://schemas.microsoft.com/office/drawing/2014/main" id="{180AC7F8-7A95-AC3E-9FF4-96BCB6315B20}"/>
              </a:ext>
            </a:extLst>
          </p:cNvPr>
          <p:cNvPicPr>
            <a:picLocks noChangeAspect="1"/>
          </p:cNvPicPr>
          <p:nvPr/>
        </p:nvPicPr>
        <p:blipFill>
          <a:blip r:embed="rId3"/>
          <a:stretch>
            <a:fillRect/>
          </a:stretch>
        </p:blipFill>
        <p:spPr>
          <a:xfrm>
            <a:off x="324239" y="1962240"/>
            <a:ext cx="7174645" cy="1840957"/>
          </a:xfrm>
          <a:prstGeom prst="rect">
            <a:avLst/>
          </a:prstGeom>
        </p:spPr>
      </p:pic>
      <p:pic>
        <p:nvPicPr>
          <p:cNvPr id="12" name="Picture 11">
            <a:extLst>
              <a:ext uri="{FF2B5EF4-FFF2-40B4-BE49-F238E27FC236}">
                <a16:creationId xmlns:a16="http://schemas.microsoft.com/office/drawing/2014/main" id="{9CF0CBB8-2FB8-EAA8-ACD5-0AE531006106}"/>
              </a:ext>
            </a:extLst>
          </p:cNvPr>
          <p:cNvPicPr>
            <a:picLocks noChangeAspect="1"/>
          </p:cNvPicPr>
          <p:nvPr/>
        </p:nvPicPr>
        <p:blipFill>
          <a:blip r:embed="rId4"/>
          <a:stretch>
            <a:fillRect/>
          </a:stretch>
        </p:blipFill>
        <p:spPr>
          <a:xfrm>
            <a:off x="96123" y="4980896"/>
            <a:ext cx="7804535" cy="1806301"/>
          </a:xfrm>
          <a:prstGeom prst="rect">
            <a:avLst/>
          </a:prstGeom>
        </p:spPr>
      </p:pic>
      <p:pic>
        <p:nvPicPr>
          <p:cNvPr id="13" name="Picture 12">
            <a:extLst>
              <a:ext uri="{FF2B5EF4-FFF2-40B4-BE49-F238E27FC236}">
                <a16:creationId xmlns:a16="http://schemas.microsoft.com/office/drawing/2014/main" id="{00918947-BB70-4F8C-D6C8-3762F470E34C}"/>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3419" b="96581" l="9645" r="89848">
                        <a14:foregroundMark x1="26904" y1="28205" x2="32995" y2="17521"/>
                        <a14:foregroundMark x1="36548" y1="5983" x2="33503" y2="6410"/>
                        <a14:foregroundMark x1="39594" y1="5556" x2="36548" y2="5983"/>
                        <a14:foregroundMark x1="34518" y1="6410" x2="10660" y2="17094"/>
                        <a14:foregroundMark x1="10660" y1="17094" x2="4569" y2="41880"/>
                        <a14:foregroundMark x1="4569" y1="41880" x2="6599" y2="64530"/>
                        <a14:foregroundMark x1="6599" y1="64530" x2="18274" y2="85470"/>
                        <a14:foregroundMark x1="18274" y1="85470" x2="41117" y2="97009"/>
                        <a14:foregroundMark x1="41117" y1="97009" x2="73096" y2="89744"/>
                        <a14:foregroundMark x1="73096" y1="89744" x2="87817" y2="70085"/>
                        <a14:foregroundMark x1="87817" y1="70085" x2="93909" y2="48718"/>
                        <a14:foregroundMark x1="93909" y1="48718" x2="88832" y2="23504"/>
                        <a14:foregroundMark x1="88832" y1="23504" x2="64467" y2="4274"/>
                        <a14:foregroundMark x1="44285" y1="6838" x2="37563" y2="7692"/>
                        <a14:foregroundMark x1="47654" y1="6410" x2="44285" y2="6838"/>
                        <a14:foregroundMark x1="51015" y1="5983" x2="49969" y2="6116"/>
                        <a14:foregroundMark x1="57745" y1="5128" x2="51015" y2="5983"/>
                        <a14:foregroundMark x1="64467" y1="4274" x2="57745" y2="5128"/>
                        <a14:foregroundMark x1="37563" y1="7692" x2="27919" y2="3846"/>
                        <a14:foregroundMark x1="35533" y1="84188" x2="28934" y2="92308"/>
                        <a14:foregroundMark x1="55838" y1="96581" x2="55838" y2="96581"/>
                        <a14:backgroundMark x1="50254" y1="2564" x2="50254" y2="2564"/>
                        <a14:backgroundMark x1="50761" y1="5983" x2="50761" y2="5983"/>
                        <a14:backgroundMark x1="50761" y1="5983" x2="50761" y2="5983"/>
                        <a14:backgroundMark x1="50761" y1="7692" x2="50761" y2="7692"/>
                        <a14:backgroundMark x1="47716" y1="6410" x2="47716" y2="6410"/>
                        <a14:backgroundMark x1="47716" y1="6410" x2="49746" y2="6410"/>
                        <a14:backgroundMark x1="50761" y1="6410" x2="50761" y2="6410"/>
                        <a14:backgroundMark x1="51777" y1="6410" x2="51777" y2="6410"/>
                        <a14:backgroundMark x1="53299" y1="7265" x2="53299" y2="7265"/>
                        <a14:backgroundMark x1="47208" y1="5128" x2="47208" y2="5128"/>
                        <a14:backgroundMark x1="47716" y1="5983" x2="47716" y2="5983"/>
                        <a14:backgroundMark x1="55330" y1="6838" x2="55330" y2="6838"/>
                      </a14:backgroundRemoval>
                    </a14:imgEffect>
                  </a14:imgLayer>
                </a14:imgProps>
              </a:ext>
            </a:extLst>
          </a:blip>
          <a:stretch>
            <a:fillRect/>
          </a:stretch>
        </p:blipFill>
        <p:spPr>
          <a:xfrm>
            <a:off x="8630562" y="1614418"/>
            <a:ext cx="3237199" cy="3845201"/>
          </a:xfrm>
          <a:prstGeom prst="rect">
            <a:avLst/>
          </a:prstGeom>
          <a:effectLst>
            <a:glow rad="228600">
              <a:schemeClr val="accent6">
                <a:satMod val="175000"/>
                <a:alpha val="40000"/>
              </a:schemeClr>
            </a:glow>
          </a:effectLst>
        </p:spPr>
      </p:pic>
    </p:spTree>
    <p:extLst>
      <p:ext uri="{BB962C8B-B14F-4D97-AF65-F5344CB8AC3E}">
        <p14:creationId xmlns:p14="http://schemas.microsoft.com/office/powerpoint/2010/main" val="2156405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AA0778-E4AD-750C-53CC-5A5602170C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8195F3-4C85-961E-0E39-C4B5D885F828}"/>
              </a:ext>
            </a:extLst>
          </p:cNvPr>
          <p:cNvSpPr>
            <a:spLocks noGrp="1"/>
          </p:cNvSpPr>
          <p:nvPr>
            <p:ph type="ctrTitle"/>
          </p:nvPr>
        </p:nvSpPr>
        <p:spPr>
          <a:xfrm>
            <a:off x="1633728" y="70803"/>
            <a:ext cx="8753856" cy="569277"/>
          </a:xfrm>
        </p:spPr>
        <p:txBody>
          <a:bodyPr/>
          <a:lstStyle/>
          <a:p>
            <a:r>
              <a:rPr lang="en-US" sz="4400" dirty="0"/>
              <a:t>CHAPTER 5: RESULTS</a:t>
            </a:r>
            <a:endParaRPr lang="en-IN" sz="4400" dirty="0"/>
          </a:p>
        </p:txBody>
      </p:sp>
      <p:sp>
        <p:nvSpPr>
          <p:cNvPr id="7" name="TextBox 6">
            <a:extLst>
              <a:ext uri="{FF2B5EF4-FFF2-40B4-BE49-F238E27FC236}">
                <a16:creationId xmlns:a16="http://schemas.microsoft.com/office/drawing/2014/main" id="{14021567-7A3D-80AF-6E93-6B7A2D45DC3C}"/>
              </a:ext>
            </a:extLst>
          </p:cNvPr>
          <p:cNvSpPr txBox="1"/>
          <p:nvPr/>
        </p:nvSpPr>
        <p:spPr>
          <a:xfrm>
            <a:off x="132214" y="785988"/>
            <a:ext cx="11224634" cy="743024"/>
          </a:xfrm>
          <a:prstGeom prst="rect">
            <a:avLst/>
          </a:prstGeom>
          <a:noFill/>
        </p:spPr>
        <p:txBody>
          <a:bodyPr wrap="square">
            <a:spAutoFit/>
          </a:bodyPr>
          <a:lstStyle/>
          <a:p>
            <a:pPr>
              <a:lnSpc>
                <a:spcPct val="107000"/>
              </a:lnSpc>
              <a:spcAft>
                <a:spcPts val="800"/>
              </a:spcAft>
            </a:pPr>
            <a:r>
              <a:rPr lang="en-US" b="1" u="sng"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Best Model Selection:</a:t>
            </a:r>
          </a:p>
          <a:p>
            <a:pPr>
              <a:lnSpc>
                <a:spcPct val="107000"/>
              </a:lnSpc>
              <a:spcAft>
                <a:spcPts val="800"/>
              </a:spcAft>
            </a:pPr>
            <a:r>
              <a:rPr lang="en-US" sz="16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After complete analysis </a:t>
            </a:r>
            <a:r>
              <a:rPr lang="en-US" sz="1600" b="1" u="sng"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Decision Tree </a:t>
            </a:r>
            <a:r>
              <a:rPr lang="en-US" sz="16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model outperformed both Random Forest and SVM</a:t>
            </a:r>
            <a:endParaRPr lang="en-IN" sz="16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1">
            <a:extLst>
              <a:ext uri="{FF2B5EF4-FFF2-40B4-BE49-F238E27FC236}">
                <a16:creationId xmlns:a16="http://schemas.microsoft.com/office/drawing/2014/main" id="{44176816-BADA-ED77-3F60-4838F07FF9BB}"/>
              </a:ext>
            </a:extLst>
          </p:cNvPr>
          <p:cNvSpPr txBox="1">
            <a:spLocks/>
          </p:cNvSpPr>
          <p:nvPr/>
        </p:nvSpPr>
        <p:spPr>
          <a:xfrm>
            <a:off x="1559627" y="2591499"/>
            <a:ext cx="8753856" cy="569277"/>
          </a:xfrm>
          <a:prstGeom prst="rect">
            <a:avLst/>
          </a:prstGeom>
          <a:effectLst/>
        </p:spPr>
        <p:txBody>
          <a:bodyPr vert="horz" lIns="91440" tIns="45720" rIns="91440" bIns="45720" rtlCol="0" anchor="b">
            <a:noAutofit/>
          </a:bodyPr>
          <a:lstStyle>
            <a:lvl1pPr algn="ctr" defTabSz="457200" rtl="0" eaLnBrk="1" latinLnBrk="0" hangingPunct="1">
              <a:spcBef>
                <a:spcPct val="0"/>
              </a:spcBef>
              <a:buNone/>
              <a:defRPr sz="6000" kern="1200" cap="all" baseline="0">
                <a:ln w="3175" cmpd="sng">
                  <a:noFill/>
                </a:ln>
                <a:solidFill>
                  <a:schemeClr val="bg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dirty="0"/>
              <a:t>CHAPTER 6: Future scopes</a:t>
            </a:r>
            <a:endParaRPr lang="en-IN" sz="4400" dirty="0"/>
          </a:p>
        </p:txBody>
      </p:sp>
      <p:sp>
        <p:nvSpPr>
          <p:cNvPr id="4" name="TextBox 3">
            <a:extLst>
              <a:ext uri="{FF2B5EF4-FFF2-40B4-BE49-F238E27FC236}">
                <a16:creationId xmlns:a16="http://schemas.microsoft.com/office/drawing/2014/main" id="{E37163D4-667A-0A6E-CA7C-83BA4C16041E}"/>
              </a:ext>
            </a:extLst>
          </p:cNvPr>
          <p:cNvSpPr txBox="1"/>
          <p:nvPr/>
        </p:nvSpPr>
        <p:spPr>
          <a:xfrm>
            <a:off x="398339" y="3562716"/>
            <a:ext cx="11224634" cy="1899494"/>
          </a:xfrm>
          <a:prstGeom prst="rect">
            <a:avLst/>
          </a:prstGeom>
          <a:noFill/>
        </p:spPr>
        <p:txBody>
          <a:bodyPr wrap="square">
            <a:spAutoFit/>
          </a:bodyPr>
          <a:lstStyle/>
          <a:p>
            <a:pPr>
              <a:lnSpc>
                <a:spcPct val="107000"/>
              </a:lnSpc>
              <a:spcAft>
                <a:spcPts val="800"/>
              </a:spcAft>
            </a:pPr>
            <a:r>
              <a:rPr lang="en-US" b="1" u="sng"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The future of placement prediction machine learning models are:</a:t>
            </a:r>
          </a:p>
          <a:p>
            <a:pPr>
              <a:lnSpc>
                <a:spcPct val="107000"/>
              </a:lnSpc>
              <a:spcAft>
                <a:spcPts val="800"/>
              </a:spcAft>
            </a:pPr>
            <a:r>
              <a:rPr lang="en-US" sz="16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These models can revolutionize recruitment processes by analyzing vast datasets to identify patterns and predict optimal job placements</a:t>
            </a:r>
          </a:p>
          <a:p>
            <a:pPr>
              <a:lnSpc>
                <a:spcPct val="107000"/>
              </a:lnSpc>
              <a:spcAft>
                <a:spcPts val="800"/>
              </a:spcAft>
            </a:pPr>
            <a:r>
              <a:rPr lang="en-US" sz="16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They can help educational institutions and employers make data-driven decisions, reduce biases, and improve placement outcomes. Additionally, as technology advances, these models will become more accurate and efficient, further enhancing their impact on talent acquisition and job satisfaction1.</a:t>
            </a:r>
            <a:endParaRPr lang="en-IN" sz="16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3529720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ustom">
  <a:themeElements>
    <a:clrScheme name="TM66931312">
      <a:dk1>
        <a:srgbClr val="000000"/>
      </a:dk1>
      <a:lt1>
        <a:srgbClr val="FFFFFF"/>
      </a:lt1>
      <a:dk2>
        <a:srgbClr val="212121"/>
      </a:dk2>
      <a:lt2>
        <a:srgbClr val="DADADA"/>
      </a:lt2>
      <a:accent1>
        <a:srgbClr val="FF0000"/>
      </a:accent1>
      <a:accent2>
        <a:srgbClr val="F5EFE7"/>
      </a:accent2>
      <a:accent3>
        <a:srgbClr val="7B49E1"/>
      </a:accent3>
      <a:accent4>
        <a:srgbClr val="9AD7C7"/>
      </a:accent4>
      <a:accent5>
        <a:srgbClr val="237BFB"/>
      </a:accent5>
      <a:accent6>
        <a:srgbClr val="E9D7E7"/>
      </a:accent6>
      <a:hlink>
        <a:srgbClr val="FFFF00"/>
      </a:hlink>
      <a:folHlink>
        <a:srgbClr val="6BF0CD"/>
      </a:folHlink>
    </a:clrScheme>
    <a:fontScheme name="Custom 60">
      <a:majorFont>
        <a:latin typeface="MS PMincho"/>
        <a:ea typeface=""/>
        <a:cs typeface=""/>
      </a:majorFont>
      <a:minorFont>
        <a:latin typeface="Mangal"/>
        <a:ea typeface=""/>
        <a:cs typeface=""/>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TM66931312_Win32_SL_V3" id="{95AE7881-AB7F-4307-BAFF-D002B22B1082}" vid="{F008C54E-045F-456B-B872-F8E3CAF310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Digital time capsule</Template>
  <TotalTime>131</TotalTime>
  <Words>958</Words>
  <Application>Microsoft Office PowerPoint</Application>
  <PresentationFormat>Widescreen</PresentationFormat>
  <Paragraphs>117</Paragraphs>
  <Slides>10</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MS PMincho</vt:lpstr>
      <vt:lpstr>Arial</vt:lpstr>
      <vt:lpstr>Calibri</vt:lpstr>
      <vt:lpstr>Cambria</vt:lpstr>
      <vt:lpstr>Courier New</vt:lpstr>
      <vt:lpstr>Mangal</vt:lpstr>
      <vt:lpstr>Symbol</vt:lpstr>
      <vt:lpstr>Wingdings</vt:lpstr>
      <vt:lpstr>Custom</vt:lpstr>
      <vt:lpstr>PLACEMENT PREDICTION USING  MACHINE LEARNING</vt:lpstr>
      <vt:lpstr>PowerPoint Presentation</vt:lpstr>
      <vt:lpstr>CHAPTER 1: INTRODUCTION </vt:lpstr>
      <vt:lpstr>CHAPTER 1: INTRODUCTION </vt:lpstr>
      <vt:lpstr>CHAPTER 2: OBJECTIVE</vt:lpstr>
      <vt:lpstr>CHAPTER 3: Methodology</vt:lpstr>
      <vt:lpstr>CHAPTER 4: RESULTS</vt:lpstr>
      <vt:lpstr>CHAPTER 5: RESULTS</vt:lpstr>
      <vt:lpstr>CHAPTER 5: RESULTS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Akshat Kumar</dc:creator>
  <cp:lastModifiedBy>Akshat Kumar</cp:lastModifiedBy>
  <cp:revision>5</cp:revision>
  <dcterms:created xsi:type="dcterms:W3CDTF">2025-01-17T04:42:08Z</dcterms:created>
  <dcterms:modified xsi:type="dcterms:W3CDTF">2025-01-17T09:23:26Z</dcterms:modified>
</cp:coreProperties>
</file>