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476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ss.copernicus.org/articles/7/123/201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atents.google.com/patent/US4928697A/en" TargetMode="External"/><Relationship Id="rId4" Type="http://schemas.openxmlformats.org/officeDocument/2006/relationships/hyperlink" Target="https://designday.jhu.edu/design-day-projects/entry/1013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9511" y="337612"/>
            <a:ext cx="8534400" cy="1212081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569" y="1247233"/>
            <a:ext cx="6523605" cy="506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	SIH1550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Title-Development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portable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(non-contact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device) for measurement of eye pressure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glaucoma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patients for usage at home.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Theme-	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MedTech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HealthTech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Name- Visionaries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30789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93823" y="1230451"/>
            <a:ext cx="1060435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Proposed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Solution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Detailed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explanation of the proposed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Ultrasonic Tonometer to measure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IntraOcular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Pressure of the eye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Microcontroller (Arduino Uno) to process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modulation of the wave reflected from eye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Pressure Calculated based on the modulation</a:t>
            </a:r>
          </a:p>
          <a:p>
            <a:pPr lvl="0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it addresses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Non-contact to prevent infections and discomfort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 of cost and improvement in portability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connectivity to phone for storage and future access of 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Innovation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uniqueness of the solution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Modified ultrasound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acoustic Tonometry to avoid eye irritation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Compact hand held design to improve convenience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Highly cost efficient and fast compared to the current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Visionaries</a:t>
            </a:r>
            <a:endParaRPr lang="en-IN" sz="12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9" y="1530322"/>
            <a:ext cx="93853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Technologies to be used (e.g. programming languages, frameworks, hardware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Programming Languages: Embedded 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Hardware: T04 transmitter, Arduino, LCD- 16x2, Receiver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Methodology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process for implementation (Flow Charts/Images/ working prototype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Visionaries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9" y="1395246"/>
            <a:ext cx="93853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idea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Ultrasound Tonometry is an emerging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field: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References- </a:t>
            </a: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Research papers supporting the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idea -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challenges and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risks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Background/ Research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 not vast enough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improve accuracy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 it’s new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Manual alignment to eye may not always be reliable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enough awareness about glaucoma to make the product viable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Strategies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overcoming these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uto-align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improve design and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of the tonometer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awareness about glaucoma to detect the disease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Enough database is available to make sure the concept works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Visionaries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9" y="1530322"/>
            <a:ext cx="9385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audience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Simplifies and enhances glaucoma detection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Drastically reduces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cases of blindness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caused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glaucoma</a:t>
            </a:r>
          </a:p>
          <a:p>
            <a:pPr lvl="0"/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easier workflow for doctors as they need not check every patient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People at risk can be easily identified and appropriate care can be taken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Long-term investment with no disposable parts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Visionaries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30322"/>
            <a:ext cx="93853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</a:t>
            </a:r>
            <a:r>
              <a:rPr lang="en-US" sz="2800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youtu.be/7u_DzBNeC98?si=fSz9Y9E9R7taL_Xf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https://youtu.be/I1Bdp2tMFsY?si=_MP8h7LZeaAsQBGw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://jsss.copernicus.org/articles/7/123/2018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https://designday.jhu.edu/design-day-projects/entry/10133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patents.google.com/patent/US4928697A/en</a:t>
            </a: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Visionaries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444</Words>
  <Application>Microsoft Office PowerPoint</Application>
  <PresentationFormat>Widescreen</PresentationFormat>
  <Paragraphs>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HP PC</cp:lastModifiedBy>
  <cp:revision>159</cp:revision>
  <dcterms:created xsi:type="dcterms:W3CDTF">2013-12-12T18:46:50Z</dcterms:created>
  <dcterms:modified xsi:type="dcterms:W3CDTF">2024-09-02T15:39:04Z</dcterms:modified>
  <cp:category/>
</cp:coreProperties>
</file>