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3400" dirty="0"/>
            <a:t>Customers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3400" dirty="0"/>
            <a:t>Managers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3400" dirty="0"/>
            <a:t>chefs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27937" custLinFactNeighborY="-1049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 custLinFactNeighborX="-17" custLinFactNeighborY="26224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Y="26224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27241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Customers</a:t>
          </a:r>
        </a:p>
      </dsp:txBody>
      <dsp:txXfrm>
        <a:off x="0" y="1089660"/>
        <a:ext cx="3275967" cy="163449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0896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01</a:t>
          </a:r>
        </a:p>
      </dsp:txBody>
      <dsp:txXfrm>
        <a:off x="808" y="0"/>
        <a:ext cx="3275967" cy="1089660"/>
      </dsp:txXfrm>
    </dsp:sp>
    <dsp:sp modelId="{00AE7F27-0E5D-4AFB-ACD6-B5A19E79EA42}">
      <dsp:nvSpPr>
        <dsp:cNvPr id="0" name=""/>
        <dsp:cNvSpPr/>
      </dsp:nvSpPr>
      <dsp:spPr>
        <a:xfrm>
          <a:off x="3538296" y="0"/>
          <a:ext cx="3275967" cy="27241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Managers</a:t>
          </a:r>
        </a:p>
      </dsp:txBody>
      <dsp:txXfrm>
        <a:off x="3538296" y="1089660"/>
        <a:ext cx="3275967" cy="163449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0896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02</a:t>
          </a:r>
          <a:endParaRPr lang="en-US" sz="5500" kern="1200" dirty="0"/>
        </a:p>
      </dsp:txBody>
      <dsp:txXfrm>
        <a:off x="3538853" y="0"/>
        <a:ext cx="3275967" cy="108966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27241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chefs</a:t>
          </a:r>
        </a:p>
      </dsp:txBody>
      <dsp:txXfrm>
        <a:off x="7076898" y="1089659"/>
        <a:ext cx="3275967" cy="163449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0896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03</a:t>
          </a:r>
          <a:endParaRPr lang="en-US" sz="5500" kern="1200" dirty="0"/>
        </a:p>
      </dsp:txBody>
      <dsp:txXfrm>
        <a:off x="7076898" y="0"/>
        <a:ext cx="3275967" cy="108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ning room table&#10;&#10;Description automatically generated">
            <a:extLst>
              <a:ext uri="{FF2B5EF4-FFF2-40B4-BE49-F238E27FC236}">
                <a16:creationId xmlns:a16="http://schemas.microsoft.com/office/drawing/2014/main" id="{A0DF57B4-6EB7-4FFD-900A-92780E224C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" t="5786" r="215" b="9200"/>
          <a:stretch/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  <p:pic>
        <p:nvPicPr>
          <p:cNvPr id="6" name="Picture 5" descr="A picture containing meter&#10;&#10;Description automatically generated">
            <a:extLst>
              <a:ext uri="{FF2B5EF4-FFF2-40B4-BE49-F238E27FC236}">
                <a16:creationId xmlns:a16="http://schemas.microsoft.com/office/drawing/2014/main" id="{33B7F0F9-DA80-453E-852C-0389DA351AA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31" y="621822"/>
            <a:ext cx="5616938" cy="3864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372" y="252372"/>
            <a:ext cx="8125353" cy="972648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DA4B8A-3008-4D00-8191-2B487D7825EE}"/>
              </a:ext>
            </a:extLst>
          </p:cNvPr>
          <p:cNvSpPr/>
          <p:nvPr/>
        </p:nvSpPr>
        <p:spPr>
          <a:xfrm>
            <a:off x="0" y="3910650"/>
            <a:ext cx="12192000" cy="2118676"/>
          </a:xfrm>
          <a:prstGeom prst="roundRect">
            <a:avLst/>
          </a:prstGeom>
          <a:solidFill>
            <a:schemeClr val="bg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868423"/>
            <a:ext cx="9440034" cy="283305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j-lt"/>
              </a:rPr>
              <a:t>GROUP 7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Khizer Humayun,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Ebad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Ullah Qureshi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Akshat Parmar, Tyler Hong,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Shuren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Xia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Mai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Jianhong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 Wang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Nianyi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 Li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Keblin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2424"/>
            <a:ext cx="10353762" cy="27241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About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IdealMeal</a:t>
            </a:r>
            <a:br>
              <a:rPr lang="en-US" dirty="0"/>
            </a:br>
            <a:r>
              <a:rPr lang="en-US" sz="3100" dirty="0" err="1"/>
              <a:t>IdealMeal</a:t>
            </a:r>
            <a:r>
              <a:rPr lang="en-US" sz="3100" dirty="0"/>
              <a:t> is a software that aims to automate restaurants and remove many of the hurdles restaurants are facing today.</a:t>
            </a: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Main features will be used by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977291"/>
              </p:ext>
            </p:extLst>
          </p:nvPr>
        </p:nvGraphicFramePr>
        <p:xfrm>
          <a:off x="914400" y="3248025"/>
          <a:ext cx="10353675" cy="272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picture containing toy, doll, front, clock&#10;&#10;Description automatically generated">
            <a:extLst>
              <a:ext uri="{FF2B5EF4-FFF2-40B4-BE49-F238E27FC236}">
                <a16:creationId xmlns:a16="http://schemas.microsoft.com/office/drawing/2014/main" id="{E7109524-BB08-4B11-846A-E7C48660F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4762500"/>
            <a:ext cx="1983269" cy="1219200"/>
          </a:xfrm>
          <a:prstGeom prst="rect">
            <a:avLst/>
          </a:prstGeom>
        </p:spPr>
      </p:pic>
      <p:pic>
        <p:nvPicPr>
          <p:cNvPr id="7" name="Picture 6" descr="A picture containing suit&#10;&#10;Description automatically generated">
            <a:extLst>
              <a:ext uri="{FF2B5EF4-FFF2-40B4-BE49-F238E27FC236}">
                <a16:creationId xmlns:a16="http://schemas.microsoft.com/office/drawing/2014/main" id="{34C38B3A-18BB-42A0-9328-739DAAC735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82" y="4717256"/>
            <a:ext cx="1169818" cy="1309688"/>
          </a:xfrm>
          <a:prstGeom prst="rect">
            <a:avLst/>
          </a:prstGeom>
        </p:spPr>
      </p:pic>
      <p:pic>
        <p:nvPicPr>
          <p:cNvPr id="11" name="Picture 10" descr="A picture containing suit&#10;&#10;Description automatically generated">
            <a:extLst>
              <a:ext uri="{FF2B5EF4-FFF2-40B4-BE49-F238E27FC236}">
                <a16:creationId xmlns:a16="http://schemas.microsoft.com/office/drawing/2014/main" id="{8D0BDA2B-7E26-4F70-A233-A7A5123060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64" y="4717256"/>
            <a:ext cx="1169818" cy="1309688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extLst>
              <a:ext uri="{FF2B5EF4-FFF2-40B4-BE49-F238E27FC236}">
                <a16:creationId xmlns:a16="http://schemas.microsoft.com/office/drawing/2014/main" id="{6228878A-5595-4E33-89FF-F538E15888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47" y="4760416"/>
            <a:ext cx="1983269" cy="1745160"/>
          </a:xfrm>
          <a:prstGeom prst="rect">
            <a:avLst/>
          </a:prstGeom>
        </p:spPr>
      </p:pic>
      <p:pic>
        <p:nvPicPr>
          <p:cNvPr id="15" name="Picture 14" descr="A person wearing a mask&#10;&#10;Description automatically generated">
            <a:extLst>
              <a:ext uri="{FF2B5EF4-FFF2-40B4-BE49-F238E27FC236}">
                <a16:creationId xmlns:a16="http://schemas.microsoft.com/office/drawing/2014/main" id="{3CA19B56-89F6-4A21-9472-CBE00F49B7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25" y="3810000"/>
            <a:ext cx="2280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PURPOSE</a:t>
            </a:r>
            <a:br>
              <a:rPr lang="en-US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377DFD-1E75-4007-93D0-EBF17EA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Designed to improve the collaboration of the employees and increase customer satisfaction.</a:t>
            </a:r>
          </a:p>
          <a:p>
            <a:r>
              <a:rPr lang="en-US" sz="3600" dirty="0"/>
              <a:t>Making time consuming and everyday task around the restaurant faster.</a:t>
            </a:r>
          </a:p>
          <a:p>
            <a:r>
              <a:rPr lang="en-US" sz="3600" dirty="0"/>
              <a:t>Increase efficiency and overall income of the restaurant</a:t>
            </a:r>
            <a:r>
              <a:rPr lang="en-US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 Features implemented for Demo2</a:t>
            </a:r>
            <a:br>
              <a:rPr lang="en-US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377DFD-1E75-4007-93D0-EBF17EA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43026"/>
            <a:ext cx="10459055" cy="5000624"/>
          </a:xfrm>
        </p:spPr>
        <p:txBody>
          <a:bodyPr>
            <a:normAutofit/>
          </a:bodyPr>
          <a:lstStyle/>
          <a:p>
            <a:r>
              <a:rPr lang="en-US" sz="3600" dirty="0"/>
              <a:t>Customer: Login page, order summary, payment.</a:t>
            </a:r>
          </a:p>
          <a:p>
            <a:r>
              <a:rPr lang="en-US" sz="3600" dirty="0"/>
              <a:t>Manager: Tables, menu, time sheet, Analytics such as employee or item ratings etc.</a:t>
            </a:r>
          </a:p>
          <a:p>
            <a:r>
              <a:rPr lang="en-US" sz="3600" dirty="0"/>
              <a:t> Chef: Account registration, order queue, order selection, call server, order notification.</a:t>
            </a:r>
          </a:p>
          <a:p>
            <a:pPr marL="36900" indent="0">
              <a:buNone/>
            </a:pPr>
            <a:r>
              <a:rPr lang="en-US" sz="2800" dirty="0"/>
              <a:t>NOTE: All the features implemented are in their initial stages, so might not work as expected.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7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5" y="19051"/>
            <a:ext cx="10353762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Plan of work </a:t>
            </a:r>
            <a:br>
              <a:rPr lang="en-US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377DFD-1E75-4007-93D0-EBF17EA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72" y="3829052"/>
            <a:ext cx="10459055" cy="2905123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3200" dirty="0"/>
              <a:t>We plan to implement the software as discussed in the report:</a:t>
            </a:r>
          </a:p>
          <a:p>
            <a:pPr marL="551250" indent="-514350">
              <a:buAutoNum type="arabicPeriod"/>
            </a:pPr>
            <a:r>
              <a:rPr lang="en-US" sz="3200" dirty="0"/>
              <a:t>By creating detailed and functioning user interfaces.</a:t>
            </a:r>
          </a:p>
          <a:p>
            <a:pPr marL="551250" indent="-514350">
              <a:buAutoNum type="arabicPeriod"/>
            </a:pPr>
            <a:r>
              <a:rPr lang="en-US" sz="3200" dirty="0"/>
              <a:t>Implementing and connecting SQL database to our software.</a:t>
            </a:r>
          </a:p>
          <a:p>
            <a:pPr marL="551250" indent="-514350">
              <a:buAutoNum type="arabicPeriod"/>
            </a:pPr>
            <a:r>
              <a:rPr lang="en-US" sz="3200" dirty="0"/>
              <a:t>Gather analytical data such as employee/item ratings, efficiency score etc.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0AADD2-9C84-4AD7-ADFC-11AD0117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76" y="647701"/>
            <a:ext cx="73533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5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{58B1B6CE-9635-4917-B7A2-FC49F635DE02}tf12214701</Template>
  <TotalTime>0</TotalTime>
  <Words>243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Welcome</vt:lpstr>
      <vt:lpstr> About IdealMeal IdealMeal is a software that aims to automate restaurants and remove many of the hurdles restaurants are facing today.    Main features will be used by </vt:lpstr>
      <vt:lpstr>    PURPOSE     </vt:lpstr>
      <vt:lpstr>    Some Features implemented for Demo2     </vt:lpstr>
      <vt:lpstr>    Plan of work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2020-04-02T05:29:05Z</dcterms:created>
  <dcterms:modified xsi:type="dcterms:W3CDTF">2020-04-26T21:11:54Z</dcterms:modified>
</cp:coreProperties>
</file>