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3" d="100"/>
          <a:sy n="63" d="100"/>
        </p:scale>
        <p:origin x="764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76431-B592-4F29-B1C1-D7FC28805EC5}" type="datetimeFigureOut">
              <a:rPr lang="en-CA" smtClean="0"/>
              <a:t>2022-06-15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11B6F-271F-47A3-92C3-D0D508AE1A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0004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76431-B592-4F29-B1C1-D7FC28805EC5}" type="datetimeFigureOut">
              <a:rPr lang="en-CA" smtClean="0"/>
              <a:t>2022-06-15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11B6F-271F-47A3-92C3-D0D508AE1A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8719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76431-B592-4F29-B1C1-D7FC28805EC5}" type="datetimeFigureOut">
              <a:rPr lang="en-CA" smtClean="0"/>
              <a:t>2022-06-15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11B6F-271F-47A3-92C3-D0D508AE1A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85147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76431-B592-4F29-B1C1-D7FC28805EC5}" type="datetimeFigureOut">
              <a:rPr lang="en-CA" smtClean="0"/>
              <a:t>2022-06-15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11B6F-271F-47A3-92C3-D0D508AE1AAA}" type="slidenum">
              <a:rPr lang="en-CA" smtClean="0"/>
              <a:t>‹#›</a:t>
            </a:fld>
            <a:endParaRPr lang="en-CA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119396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76431-B592-4F29-B1C1-D7FC28805EC5}" type="datetimeFigureOut">
              <a:rPr lang="en-CA" smtClean="0"/>
              <a:t>2022-06-15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11B6F-271F-47A3-92C3-D0D508AE1A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14745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76431-B592-4F29-B1C1-D7FC28805EC5}" type="datetimeFigureOut">
              <a:rPr lang="en-CA" smtClean="0"/>
              <a:t>2022-06-15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11B6F-271F-47A3-92C3-D0D508AE1A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05015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76431-B592-4F29-B1C1-D7FC28805EC5}" type="datetimeFigureOut">
              <a:rPr lang="en-CA" smtClean="0"/>
              <a:t>2022-06-15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11B6F-271F-47A3-92C3-D0D508AE1A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75245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76431-B592-4F29-B1C1-D7FC28805EC5}" type="datetimeFigureOut">
              <a:rPr lang="en-CA" smtClean="0"/>
              <a:t>2022-06-15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11B6F-271F-47A3-92C3-D0D508AE1A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28571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76431-B592-4F29-B1C1-D7FC28805EC5}" type="datetimeFigureOut">
              <a:rPr lang="en-CA" smtClean="0"/>
              <a:t>2022-06-15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11B6F-271F-47A3-92C3-D0D508AE1A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29258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76431-B592-4F29-B1C1-D7FC28805EC5}" type="datetimeFigureOut">
              <a:rPr lang="en-CA" smtClean="0"/>
              <a:t>2022-06-15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11B6F-271F-47A3-92C3-D0D508AE1A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3551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76431-B592-4F29-B1C1-D7FC28805EC5}" type="datetimeFigureOut">
              <a:rPr lang="en-CA" smtClean="0"/>
              <a:t>2022-06-15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11B6F-271F-47A3-92C3-D0D508AE1A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9466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76431-B592-4F29-B1C1-D7FC28805EC5}" type="datetimeFigureOut">
              <a:rPr lang="en-CA" smtClean="0"/>
              <a:t>2022-06-15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11B6F-271F-47A3-92C3-D0D508AE1A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0142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76431-B592-4F29-B1C1-D7FC28805EC5}" type="datetimeFigureOut">
              <a:rPr lang="en-CA" smtClean="0"/>
              <a:t>2022-06-15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11B6F-271F-47A3-92C3-D0D508AE1A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658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76431-B592-4F29-B1C1-D7FC28805EC5}" type="datetimeFigureOut">
              <a:rPr lang="en-CA" smtClean="0"/>
              <a:t>2022-06-15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11B6F-271F-47A3-92C3-D0D508AE1A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991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76431-B592-4F29-B1C1-D7FC28805EC5}" type="datetimeFigureOut">
              <a:rPr lang="en-CA" smtClean="0"/>
              <a:t>2022-06-15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11B6F-271F-47A3-92C3-D0D508AE1A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7410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76431-B592-4F29-B1C1-D7FC28805EC5}" type="datetimeFigureOut">
              <a:rPr lang="en-CA" smtClean="0"/>
              <a:t>2022-06-15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11B6F-271F-47A3-92C3-D0D508AE1A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5334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76431-B592-4F29-B1C1-D7FC28805EC5}" type="datetimeFigureOut">
              <a:rPr lang="en-CA" smtClean="0"/>
              <a:t>2022-06-15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11B6F-271F-47A3-92C3-D0D508AE1A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7141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76431-B592-4F29-B1C1-D7FC28805EC5}" type="datetimeFigureOut">
              <a:rPr lang="en-CA" smtClean="0"/>
              <a:t>2022-06-15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11B6F-271F-47A3-92C3-D0D508AE1A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8462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C776431-B592-4F29-B1C1-D7FC28805EC5}" type="datetimeFigureOut">
              <a:rPr lang="en-CA" smtClean="0"/>
              <a:t>2022-06-15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7511B6F-271F-47A3-92C3-D0D508AE1A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4593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  <p:sldLayoutId id="2147483720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ahmedshahriarsakib/usa-real-estate-dataset" TargetMode="Externa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92F7F-7F87-79AB-4124-B84D37DF41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Assignment 2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0E7070-EC36-C824-3726-CAB6A087E4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Analyzing Data with Power BI</a:t>
            </a:r>
          </a:p>
          <a:p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B1A927-CD5D-80CB-1752-534F5864F26B}"/>
              </a:ext>
            </a:extLst>
          </p:cNvPr>
          <p:cNvSpPr txBox="1"/>
          <p:nvPr/>
        </p:nvSpPr>
        <p:spPr>
          <a:xfrm>
            <a:off x="5974080" y="5257800"/>
            <a:ext cx="5963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Akshat Patel - 200501942</a:t>
            </a:r>
            <a:endParaRPr lang="en-CA" i="0" dirty="0">
              <a:effectLst/>
              <a:latin typeface="inherit"/>
            </a:endParaRPr>
          </a:p>
          <a:p>
            <a:r>
              <a:rPr lang="en-CA" dirty="0"/>
              <a:t>22S Data Manipulation Techniques - 04 BDAT1000–22S-30629</a:t>
            </a:r>
          </a:p>
        </p:txBody>
      </p:sp>
    </p:spTree>
    <p:extLst>
      <p:ext uri="{BB962C8B-B14F-4D97-AF65-F5344CB8AC3E}">
        <p14:creationId xmlns:p14="http://schemas.microsoft.com/office/powerpoint/2010/main" val="129232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05B3E-A30D-01A4-59A1-0C78BDCA1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Title :</a:t>
            </a:r>
            <a:r>
              <a:rPr lang="en-CA" dirty="0"/>
              <a:t> Realtor-data.csv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660EF-DB63-27DE-7B2D-7DBCA4A6F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Questions arises from this data set are :</a:t>
            </a:r>
          </a:p>
          <a:p>
            <a:pPr marL="457200" lvl="1" indent="0">
              <a:buNone/>
            </a:pPr>
            <a:endParaRPr lang="en-CA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CA" dirty="0"/>
              <a:t>What is average price of house as per cities?</a:t>
            </a:r>
          </a:p>
          <a:p>
            <a:pPr lvl="1"/>
            <a:r>
              <a:rPr lang="en-CA" dirty="0"/>
              <a:t>What is average price per bed?</a:t>
            </a:r>
          </a:p>
          <a:p>
            <a:pPr lvl="1"/>
            <a:r>
              <a:rPr lang="en-CA" dirty="0"/>
              <a:t>Bed count </a:t>
            </a:r>
            <a:r>
              <a:rPr lang="en-CA" dirty="0" err="1"/>
              <a:t>comparision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45280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0441C-C6EE-4165-683E-6594D0C3C5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0080"/>
            <a:ext cx="10515600" cy="5536883"/>
          </a:xfrm>
        </p:spPr>
        <p:txBody>
          <a:bodyPr/>
          <a:lstStyle/>
          <a:p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Link of data-set : </a:t>
            </a:r>
            <a:r>
              <a:rPr lang="en-CA" dirty="0">
                <a:hlinkClick r:id="rId2"/>
              </a:rPr>
              <a:t>https://www.kaggle.com/datasets/ahmedshahriarsakib/usa-real-estate-dataset</a:t>
            </a:r>
            <a:endParaRPr lang="en-CA" dirty="0"/>
          </a:p>
          <a:p>
            <a:endParaRPr lang="en-CA" dirty="0"/>
          </a:p>
          <a:p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Data range :</a:t>
            </a:r>
          </a:p>
          <a:p>
            <a:pPr lvl="1"/>
            <a:r>
              <a:rPr lang="en-CA" dirty="0"/>
              <a:t>It has house selling data of 3 states from 1964 to 2021 of America.</a:t>
            </a:r>
          </a:p>
          <a:p>
            <a:pPr lvl="1"/>
            <a:r>
              <a:rPr lang="en-CA" dirty="0"/>
              <a:t>It has multiple columns which we can measure/aggregate to analyze the data.</a:t>
            </a:r>
          </a:p>
          <a:p>
            <a:pPr lvl="2"/>
            <a:r>
              <a:rPr lang="en-CA" dirty="0"/>
              <a:t>City</a:t>
            </a:r>
          </a:p>
          <a:p>
            <a:pPr lvl="2"/>
            <a:r>
              <a:rPr lang="en-CA" dirty="0"/>
              <a:t>State</a:t>
            </a:r>
          </a:p>
          <a:p>
            <a:pPr lvl="2"/>
            <a:r>
              <a:rPr lang="en-CA" dirty="0"/>
              <a:t>Date</a:t>
            </a:r>
          </a:p>
          <a:p>
            <a:pPr lvl="2"/>
            <a:r>
              <a:rPr lang="en-CA" dirty="0"/>
              <a:t>Bed number</a:t>
            </a:r>
          </a:p>
          <a:p>
            <a:pPr lvl="2"/>
            <a:r>
              <a:rPr lang="en-CA" dirty="0"/>
              <a:t>Bathroom numbers</a:t>
            </a:r>
          </a:p>
          <a:p>
            <a:pPr lvl="2"/>
            <a:r>
              <a:rPr lang="en-CA" dirty="0"/>
              <a:t>Price of house</a:t>
            </a:r>
          </a:p>
        </p:txBody>
      </p:sp>
    </p:spTree>
    <p:extLst>
      <p:ext uri="{BB962C8B-B14F-4D97-AF65-F5344CB8AC3E}">
        <p14:creationId xmlns:p14="http://schemas.microsoft.com/office/powerpoint/2010/main" val="2919772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4B72AF03-F129-1D3C-04F5-1123C949DD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193" y="813691"/>
            <a:ext cx="9469613" cy="5230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541361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30</TotalTime>
  <Words>111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inherit</vt:lpstr>
      <vt:lpstr>Tw Cen MT</vt:lpstr>
      <vt:lpstr>Droplet</vt:lpstr>
      <vt:lpstr>Assignment 2 </vt:lpstr>
      <vt:lpstr>Title : Realtor-data.csv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2 </dc:title>
  <dc:creator>Akshat Patel</dc:creator>
  <cp:lastModifiedBy>Akshat Patel</cp:lastModifiedBy>
  <cp:revision>1</cp:revision>
  <dcterms:created xsi:type="dcterms:W3CDTF">2022-06-15T19:12:35Z</dcterms:created>
  <dcterms:modified xsi:type="dcterms:W3CDTF">2022-06-15T19:43:06Z</dcterms:modified>
</cp:coreProperties>
</file>