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modernComment_100_7B3F02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0EE24E-998B-E13A-8633-F2F21466B445}" name="Akshat Patel" initials="AP" userId="Akshat Pat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7B3F0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E9D808-84A4-4289-8934-A0272572A382}" authorId="{0E0EE24E-998B-E13A-8633-F2F21466B445}" created="2022-06-17T23:26:07.685">
    <pc:sldMkLst xmlns:pc="http://schemas.microsoft.com/office/powerpoint/2013/main/command">
      <pc:docMk/>
      <pc:sldMk cId="129232938" sldId="256"/>
    </pc:sldMkLst>
    <p188:txBody>
      <a:bodyPr/>
      <a:lstStyle/>
      <a:p>
        <a:r>
          <a:rPr lang="en-CA"/>
          <a:t>Github link : https://github.com/AkshatPatel155/Assignment-2
Power BI file, dataset and PPT is available on this link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7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51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3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47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50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52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857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92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5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4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1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4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3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1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776431-B592-4F29-B1C1-D7FC28805EC5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B3F02A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hmedshahriarsakib/usa-real-estate-dataset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ogrammerrdai/air-pollution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ysarahmadbhat/airline-passenger-satisfaction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F7F-7F87-79AB-4124-B84D37DF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Assignment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E7070-EC36-C824-3726-CAB6A087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Analyzing Data with Power BI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1A927-CD5D-80CB-1752-534F5864F26B}"/>
              </a:ext>
            </a:extLst>
          </p:cNvPr>
          <p:cNvSpPr txBox="1"/>
          <p:nvPr/>
        </p:nvSpPr>
        <p:spPr>
          <a:xfrm>
            <a:off x="5974080" y="5257800"/>
            <a:ext cx="596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Akshat Patel - 200501942</a:t>
            </a:r>
            <a:endParaRPr lang="en-CA" i="0" dirty="0">
              <a:effectLst/>
              <a:latin typeface="inherit"/>
            </a:endParaRPr>
          </a:p>
          <a:p>
            <a:r>
              <a:rPr lang="en-CA" dirty="0"/>
              <a:t>22S Data Manipulation Techniques - 04 BDAT1000–22S-30629</a:t>
            </a:r>
          </a:p>
        </p:txBody>
      </p:sp>
    </p:spTree>
    <p:extLst>
      <p:ext uri="{BB962C8B-B14F-4D97-AF65-F5344CB8AC3E}">
        <p14:creationId xmlns:p14="http://schemas.microsoft.com/office/powerpoint/2010/main" val="1292329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155C6E-91BF-431D-9052-685726DFE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7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B92EA-70A3-4CD0-A35F-D144D7F0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51502-B553-C116-88C9-28126867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93" y="2157907"/>
            <a:ext cx="8531013" cy="38602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687F36-8AC0-8BFE-DD00-D4709C4E756B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Ratings of different flight facilities by class</a:t>
            </a:r>
          </a:p>
        </p:txBody>
      </p:sp>
    </p:spTree>
    <p:extLst>
      <p:ext uri="{BB962C8B-B14F-4D97-AF65-F5344CB8AC3E}">
        <p14:creationId xmlns:p14="http://schemas.microsoft.com/office/powerpoint/2010/main" val="26150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B3E-A30D-01A4-59A1-0C78BDC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Title :</a:t>
            </a:r>
            <a:r>
              <a:rPr lang="en-CA" dirty="0"/>
              <a:t> Realtor-data.csv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60EF-DB63-27DE-7B2D-7DBCA4A6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arises from this data set are :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What is average price of house as per cities ?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What is average price per bed room ?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What are the Percentage of house by Bed Room count?</a:t>
            </a:r>
          </a:p>
        </p:txBody>
      </p:sp>
    </p:spTree>
    <p:extLst>
      <p:ext uri="{BB962C8B-B14F-4D97-AF65-F5344CB8AC3E}">
        <p14:creationId xmlns:p14="http://schemas.microsoft.com/office/powerpoint/2010/main" val="174528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441C-C6EE-4165-683E-6594D0C3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Link of data-set : </a:t>
            </a:r>
          </a:p>
          <a:p>
            <a:pPr lvl="1"/>
            <a:r>
              <a:rPr lang="en-CA" dirty="0">
                <a:hlinkClick r:id="rId2"/>
              </a:rPr>
              <a:t>https://www.kaggle.com/datasets/ahmedshahriarsakib/usa-real-estate-dataset</a:t>
            </a:r>
            <a:endParaRPr lang="en-CA" dirty="0"/>
          </a:p>
          <a:p>
            <a:endParaRPr lang="en-CA" dirty="0"/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Data range :</a:t>
            </a:r>
          </a:p>
          <a:p>
            <a:pPr lvl="1"/>
            <a:r>
              <a:rPr lang="en-CA" dirty="0"/>
              <a:t>It has house selling data of 3 states from 1964 to 2021 of America.</a:t>
            </a:r>
          </a:p>
          <a:p>
            <a:pPr lvl="1"/>
            <a:r>
              <a:rPr lang="en-CA" dirty="0"/>
              <a:t>It has total 12 different variables.</a:t>
            </a:r>
          </a:p>
          <a:p>
            <a:pPr lvl="1"/>
            <a:r>
              <a:rPr lang="en-CA" dirty="0"/>
              <a:t>It has multiple columns which we can measure/aggregate to analyze the data.</a:t>
            </a:r>
          </a:p>
          <a:p>
            <a:pPr lvl="2"/>
            <a:r>
              <a:rPr lang="en-CA" dirty="0"/>
              <a:t>City</a:t>
            </a:r>
          </a:p>
          <a:p>
            <a:pPr lvl="2"/>
            <a:r>
              <a:rPr lang="en-CA" dirty="0"/>
              <a:t>State</a:t>
            </a:r>
          </a:p>
          <a:p>
            <a:pPr lvl="2"/>
            <a:r>
              <a:rPr lang="en-CA" dirty="0"/>
              <a:t>Date</a:t>
            </a:r>
          </a:p>
          <a:p>
            <a:pPr lvl="2"/>
            <a:r>
              <a:rPr lang="en-CA" dirty="0"/>
              <a:t>Bed number</a:t>
            </a:r>
          </a:p>
          <a:p>
            <a:pPr lvl="2"/>
            <a:r>
              <a:rPr lang="en-CA" dirty="0"/>
              <a:t>Bathroom numbers</a:t>
            </a:r>
          </a:p>
          <a:p>
            <a:pPr lvl="2"/>
            <a:r>
              <a:rPr lang="en-CA" dirty="0"/>
              <a:t>Price of house</a:t>
            </a:r>
          </a:p>
        </p:txBody>
      </p:sp>
    </p:spTree>
    <p:extLst>
      <p:ext uri="{BB962C8B-B14F-4D97-AF65-F5344CB8AC3E}">
        <p14:creationId xmlns:p14="http://schemas.microsoft.com/office/powerpoint/2010/main" val="291977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7155C6E-91BF-431D-9052-685726DFE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29B92EA-70A3-4CD0-A35F-D144D7F0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F89F-1895-FF39-CAF5-CB0555FF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3786"/>
            <a:ext cx="10905066" cy="4344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1A9A0-0144-ADD1-0676-46266A64187F}"/>
              </a:ext>
            </a:extLst>
          </p:cNvPr>
          <p:cNvSpPr txBox="1"/>
          <p:nvPr/>
        </p:nvSpPr>
        <p:spPr>
          <a:xfrm>
            <a:off x="4084259" y="1065594"/>
            <a:ext cx="34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Price by city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31A09E-4D07-BE00-1BE5-58B4A423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3590" y="620622"/>
            <a:ext cx="1512916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B3E-A30D-01A4-59A1-0C78BDC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Title :</a:t>
            </a:r>
            <a:r>
              <a:rPr lang="en-CA" dirty="0"/>
              <a:t> death-rates-from-air-pollution.csv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60EF-DB63-27DE-7B2D-7DBCA4A6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arises from this data set are :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What is Death ratio of 4 different variable?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Avg Deaths of 4 different types of pollution by counties.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Total number of deaths every year by 4 different types of pollution.</a:t>
            </a:r>
          </a:p>
        </p:txBody>
      </p:sp>
    </p:spTree>
    <p:extLst>
      <p:ext uri="{BB962C8B-B14F-4D97-AF65-F5344CB8AC3E}">
        <p14:creationId xmlns:p14="http://schemas.microsoft.com/office/powerpoint/2010/main" val="24882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441C-C6EE-4165-683E-6594D0C3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Link of data-set : </a:t>
            </a:r>
          </a:p>
          <a:p>
            <a:pPr lvl="1"/>
            <a:r>
              <a:rPr lang="en-CA" dirty="0">
                <a:hlinkClick r:id="rId2"/>
              </a:rPr>
              <a:t>https://www.kaggle.com/datasets/programmerrdai/air-pollution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Data range :</a:t>
            </a:r>
          </a:p>
          <a:p>
            <a:pPr lvl="1"/>
            <a:r>
              <a:rPr lang="en-CA" dirty="0"/>
              <a:t>It has data of number of deaths occurred by 4 types of pollution by different country.</a:t>
            </a:r>
          </a:p>
          <a:p>
            <a:pPr lvl="1"/>
            <a:r>
              <a:rPr lang="en-CA" dirty="0"/>
              <a:t>It has total 7 different variables.</a:t>
            </a:r>
          </a:p>
          <a:p>
            <a:pPr lvl="1"/>
            <a:r>
              <a:rPr lang="en-CA" dirty="0"/>
              <a:t>It has multiple columns which we can measure/aggregate to analyze the data.</a:t>
            </a:r>
          </a:p>
          <a:p>
            <a:pPr lvl="2"/>
            <a:r>
              <a:rPr lang="en-CA" dirty="0"/>
              <a:t>Country</a:t>
            </a:r>
          </a:p>
          <a:p>
            <a:pPr lvl="2"/>
            <a:r>
              <a:rPr lang="en-CA" dirty="0"/>
              <a:t>Country code</a:t>
            </a:r>
          </a:p>
          <a:p>
            <a:pPr lvl="2"/>
            <a:r>
              <a:rPr lang="en-CA" dirty="0"/>
              <a:t>year</a:t>
            </a:r>
          </a:p>
          <a:p>
            <a:pPr lvl="2"/>
            <a:r>
              <a:rPr lang="en-US" dirty="0"/>
              <a:t>Household air pollution from solid fuels</a:t>
            </a:r>
            <a:r>
              <a:rPr lang="en-CA" dirty="0"/>
              <a:t>Price of house</a:t>
            </a:r>
          </a:p>
          <a:p>
            <a:pPr lvl="2"/>
            <a:r>
              <a:rPr lang="en-CA" dirty="0"/>
              <a:t>Ambient particulate matter pollution</a:t>
            </a:r>
          </a:p>
          <a:p>
            <a:pPr lvl="2"/>
            <a:r>
              <a:rPr lang="en-CA" dirty="0"/>
              <a:t>Air pollution </a:t>
            </a:r>
          </a:p>
          <a:p>
            <a:pPr lvl="2"/>
            <a:r>
              <a:rPr lang="en-CA" dirty="0"/>
              <a:t>Ambient ozone pollution </a:t>
            </a:r>
          </a:p>
        </p:txBody>
      </p:sp>
    </p:spTree>
    <p:extLst>
      <p:ext uri="{BB962C8B-B14F-4D97-AF65-F5344CB8AC3E}">
        <p14:creationId xmlns:p14="http://schemas.microsoft.com/office/powerpoint/2010/main" val="174410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155C6E-91BF-431D-9052-685726DFE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B92EA-70A3-4CD0-A35F-D144D7F0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EA999-0B36-786A-DA8A-6BBAEDA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73" y="2221814"/>
            <a:ext cx="8470053" cy="4044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B346D6-8983-30E6-640C-25272D8D5750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Average deaths by different air pollution</a:t>
            </a:r>
          </a:p>
        </p:txBody>
      </p:sp>
    </p:spTree>
    <p:extLst>
      <p:ext uri="{BB962C8B-B14F-4D97-AF65-F5344CB8AC3E}">
        <p14:creationId xmlns:p14="http://schemas.microsoft.com/office/powerpoint/2010/main" val="33479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B3E-A30D-01A4-59A1-0C78BDC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Title :</a:t>
            </a:r>
            <a:r>
              <a:rPr lang="en-CA" dirty="0"/>
              <a:t> airline_passenger_satisfaction.csv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60EF-DB63-27DE-7B2D-7DBCA4A6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arises from this data set are :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What are the rating of different facilities by class?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Arrival delay and departure delay by class.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Percentage of class by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Purpose of the flight (Business/Personal)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4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441C-C6EE-4165-683E-6594D0C3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Link of data-set : 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https://www.kaggle.com/datasets/mysarahmadbhat/airline-passenger-satisfaction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Data range :</a:t>
            </a:r>
          </a:p>
          <a:p>
            <a:pPr lvl="1"/>
            <a:r>
              <a:rPr lang="en-CA" dirty="0"/>
              <a:t>It has data of rating on different facilities of flights.</a:t>
            </a:r>
          </a:p>
          <a:p>
            <a:pPr lvl="1"/>
            <a:r>
              <a:rPr lang="en-CA" dirty="0"/>
              <a:t>It has total 24 different variables.</a:t>
            </a:r>
          </a:p>
          <a:p>
            <a:pPr lvl="1"/>
            <a:r>
              <a:rPr lang="en-CA" dirty="0"/>
              <a:t>It has multiple columns which we can measure/aggregate to analyze the data.</a:t>
            </a:r>
          </a:p>
          <a:p>
            <a:pPr lvl="2"/>
            <a:r>
              <a:rPr lang="en-CA" dirty="0"/>
              <a:t>Flight distance</a:t>
            </a:r>
          </a:p>
          <a:p>
            <a:pPr lvl="2"/>
            <a:r>
              <a:rPr lang="en-CA" dirty="0"/>
              <a:t>Gender</a:t>
            </a:r>
          </a:p>
          <a:p>
            <a:pPr lvl="2"/>
            <a:r>
              <a:rPr lang="en-CA" dirty="0"/>
              <a:t>Ratings</a:t>
            </a:r>
          </a:p>
          <a:p>
            <a:pPr lvl="2"/>
            <a:r>
              <a:rPr lang="en-CA" dirty="0"/>
              <a:t>Class</a:t>
            </a:r>
          </a:p>
          <a:p>
            <a:pPr lvl="2"/>
            <a:r>
              <a:rPr lang="en-CA" dirty="0"/>
              <a:t>Type of travel</a:t>
            </a:r>
          </a:p>
          <a:p>
            <a:pPr lvl="2"/>
            <a:r>
              <a:rPr lang="en-CA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9419308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</TotalTime>
  <Words>381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inherit</vt:lpstr>
      <vt:lpstr>Tw Cen MT</vt:lpstr>
      <vt:lpstr>Droplet</vt:lpstr>
      <vt:lpstr>Assignment 2 </vt:lpstr>
      <vt:lpstr>Title : Realtor-data.csv</vt:lpstr>
      <vt:lpstr>PowerPoint Presentation</vt:lpstr>
      <vt:lpstr>PowerPoint Presentation</vt:lpstr>
      <vt:lpstr>Title : death-rates-from-air-pollution.csv</vt:lpstr>
      <vt:lpstr>PowerPoint Presentation</vt:lpstr>
      <vt:lpstr>PowerPoint Presentation</vt:lpstr>
      <vt:lpstr>Title : airline_passenger_satisfaction.csv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</dc:title>
  <dc:creator>Akshat Patel</dc:creator>
  <cp:lastModifiedBy>Akshat Patel</cp:lastModifiedBy>
  <cp:revision>4</cp:revision>
  <dcterms:created xsi:type="dcterms:W3CDTF">2022-06-15T19:12:35Z</dcterms:created>
  <dcterms:modified xsi:type="dcterms:W3CDTF">2022-06-18T02:42:36Z</dcterms:modified>
</cp:coreProperties>
</file>