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70" r:id="rId4"/>
    <p:sldId id="259" r:id="rId5"/>
    <p:sldId id="265" r:id="rId6"/>
    <p:sldId id="260" r:id="rId7"/>
    <p:sldId id="261" r:id="rId8"/>
    <p:sldId id="268" r:id="rId9"/>
    <p:sldId id="269" r:id="rId10"/>
    <p:sldId id="262" r:id="rId11"/>
    <p:sldId id="266" r:id="rId12"/>
    <p:sldId id="267" r:id="rId13"/>
    <p:sldId id="263" r:id="rId14"/>
    <p:sldId id="264" r:id="rId15"/>
    <p:sldId id="2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3BA94D-9654-4C36-BA92-307FB390975E}" type="datetimeFigureOut">
              <a:rPr lang="en-CA" smtClean="0"/>
              <a:t>2022-08-10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2B99FD-0E15-4F88-95D3-6824F2F599F9}" type="slidenum">
              <a:rPr lang="en-CA" smtClean="0"/>
              <a:t>‹#›</a:t>
            </a:fld>
            <a:endParaRPr lang="en-CA"/>
          </a:p>
        </p:txBody>
      </p:sp>
    </p:spTree>
    <p:extLst>
      <p:ext uri="{BB962C8B-B14F-4D97-AF65-F5344CB8AC3E}">
        <p14:creationId xmlns:p14="http://schemas.microsoft.com/office/powerpoint/2010/main" val="3507138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Reference -</a:t>
            </a:r>
            <a:r>
              <a:rPr lang="en-CA" baseline="0" dirty="0" smtClean="0"/>
              <a:t> https://seleritysas.com/blog/2019/04/05/how-netflix-used-big-data-and-analytics-to-generate-billions/</a:t>
            </a:r>
            <a:endParaRPr lang="en-CA" dirty="0"/>
          </a:p>
        </p:txBody>
      </p:sp>
      <p:sp>
        <p:nvSpPr>
          <p:cNvPr id="4" name="Slide Number Placeholder 3"/>
          <p:cNvSpPr>
            <a:spLocks noGrp="1"/>
          </p:cNvSpPr>
          <p:nvPr>
            <p:ph type="sldNum" sz="quarter" idx="10"/>
          </p:nvPr>
        </p:nvSpPr>
        <p:spPr/>
        <p:txBody>
          <a:bodyPr/>
          <a:lstStyle/>
          <a:p>
            <a:fld id="{242B99FD-0E15-4F88-95D3-6824F2F599F9}" type="slidenum">
              <a:rPr lang="en-CA" smtClean="0"/>
              <a:t>4</a:t>
            </a:fld>
            <a:endParaRPr lang="en-CA"/>
          </a:p>
        </p:txBody>
      </p:sp>
    </p:spTree>
    <p:extLst>
      <p:ext uri="{BB962C8B-B14F-4D97-AF65-F5344CB8AC3E}">
        <p14:creationId xmlns:p14="http://schemas.microsoft.com/office/powerpoint/2010/main" val="10696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D99833-54FD-43CD-9E83-DBF7C2B43F37}"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F98E79-BD4E-4513-B0DB-81A1A206E94D}"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99833-54FD-43CD-9E83-DBF7C2B43F37}"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F98E79-BD4E-4513-B0DB-81A1A206E94D}"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99833-54FD-43CD-9E83-DBF7C2B43F37}"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F98E79-BD4E-4513-B0DB-81A1A206E94D}"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99833-54FD-43CD-9E83-DBF7C2B43F37}"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F98E79-BD4E-4513-B0DB-81A1A206E94D}"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D99833-54FD-43CD-9E83-DBF7C2B43F37}"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F98E79-BD4E-4513-B0DB-81A1A206E94D}"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D99833-54FD-43CD-9E83-DBF7C2B43F37}" type="datetimeFigureOut">
              <a:rPr lang="en-CA" smtClean="0"/>
              <a:t>2022-08-10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F98E79-BD4E-4513-B0DB-81A1A206E94D}"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D99833-54FD-43CD-9E83-DBF7C2B43F37}" type="datetimeFigureOut">
              <a:rPr lang="en-CA" smtClean="0"/>
              <a:t>2022-08-10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F98E79-BD4E-4513-B0DB-81A1A206E94D}"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D99833-54FD-43CD-9E83-DBF7C2B43F37}" type="datetimeFigureOut">
              <a:rPr lang="en-CA" smtClean="0"/>
              <a:t>2022-08-10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F98E79-BD4E-4513-B0DB-81A1A206E94D}"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99833-54FD-43CD-9E83-DBF7C2B43F37}" type="datetimeFigureOut">
              <a:rPr lang="en-CA" smtClean="0"/>
              <a:t>2022-08-10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F98E79-BD4E-4513-B0DB-81A1A206E94D}"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99833-54FD-43CD-9E83-DBF7C2B43F37}" type="datetimeFigureOut">
              <a:rPr lang="en-CA" smtClean="0"/>
              <a:t>2022-08-10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F98E79-BD4E-4513-B0DB-81A1A206E94D}" type="slidenum">
              <a:rPr lang="en-CA" smtClean="0"/>
              <a:t>‹#›</a:t>
            </a:fld>
            <a:endParaRPr lang="en-CA"/>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2D99833-54FD-43CD-9E83-DBF7C2B43F37}" type="datetimeFigureOut">
              <a:rPr lang="en-CA" smtClean="0"/>
              <a:t>2022-08-10</a:t>
            </a:fld>
            <a:endParaRPr lang="en-CA"/>
          </a:p>
        </p:txBody>
      </p:sp>
      <p:sp>
        <p:nvSpPr>
          <p:cNvPr id="9" name="Slide Number Placeholder 8"/>
          <p:cNvSpPr>
            <a:spLocks noGrp="1"/>
          </p:cNvSpPr>
          <p:nvPr>
            <p:ph type="sldNum" sz="quarter" idx="11"/>
          </p:nvPr>
        </p:nvSpPr>
        <p:spPr/>
        <p:txBody>
          <a:bodyPr/>
          <a:lstStyle/>
          <a:p>
            <a:fld id="{75F98E79-BD4E-4513-B0DB-81A1A206E94D}" type="slidenum">
              <a:rPr lang="en-CA" smtClean="0"/>
              <a:t>‹#›</a:t>
            </a:fld>
            <a:endParaRPr lang="en-CA"/>
          </a:p>
        </p:txBody>
      </p:sp>
      <p:sp>
        <p:nvSpPr>
          <p:cNvPr id="10" name="Footer Placeholder 9"/>
          <p:cNvSpPr>
            <a:spLocks noGrp="1"/>
          </p:cNvSpPr>
          <p:nvPr>
            <p:ph type="ftr" sz="quarter" idx="12"/>
          </p:nvPr>
        </p:nvSpPr>
        <p:spPr/>
        <p:txBody>
          <a:bodyPr/>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5F98E79-BD4E-4513-B0DB-81A1A206E94D}" type="slidenum">
              <a:rPr lang="en-CA" smtClean="0"/>
              <a:t>‹#›</a:t>
            </a:fld>
            <a:endParaRPr lang="en-CA"/>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CA"/>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2D99833-54FD-43CD-9E83-DBF7C2B43F37}" type="datetimeFigureOut">
              <a:rPr lang="en-CA" smtClean="0"/>
              <a:t>2022-08-10</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shivamb/netflix-show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543800" cy="3240360"/>
          </a:xfrm>
        </p:spPr>
        <p:txBody>
          <a:bodyPr/>
          <a:lstStyle/>
          <a:p>
            <a:pPr algn="ctr"/>
            <a:r>
              <a:rPr lang="en-CA" sz="5600" dirty="0" smtClean="0"/>
              <a:t>Data Programming</a:t>
            </a:r>
            <a:br>
              <a:rPr lang="en-CA" sz="5600" dirty="0" smtClean="0"/>
            </a:br>
            <a:r>
              <a:rPr lang="en-CA" sz="5600" dirty="0" smtClean="0"/>
              <a:t>BDAT 1004</a:t>
            </a:r>
            <a:br>
              <a:rPr lang="en-CA" sz="5600" dirty="0" smtClean="0"/>
            </a:br>
            <a:r>
              <a:rPr lang="en-CA" sz="5600" dirty="0"/>
              <a:t/>
            </a:r>
            <a:br>
              <a:rPr lang="en-CA" sz="5600" dirty="0"/>
            </a:br>
            <a:r>
              <a:rPr lang="en-CA" sz="5600" dirty="0" smtClean="0"/>
              <a:t>Final Project</a:t>
            </a:r>
            <a:endParaRPr lang="en-CA" sz="5600" dirty="0"/>
          </a:p>
        </p:txBody>
      </p:sp>
      <p:sp>
        <p:nvSpPr>
          <p:cNvPr id="3" name="Subtitle 2"/>
          <p:cNvSpPr>
            <a:spLocks noGrp="1"/>
          </p:cNvSpPr>
          <p:nvPr>
            <p:ph type="subTitle" idx="1"/>
          </p:nvPr>
        </p:nvSpPr>
        <p:spPr>
          <a:xfrm>
            <a:off x="899592" y="3861048"/>
            <a:ext cx="6824032" cy="2160240"/>
          </a:xfrm>
        </p:spPr>
        <p:txBody>
          <a:bodyPr>
            <a:normAutofit lnSpcReduction="10000"/>
          </a:bodyPr>
          <a:lstStyle/>
          <a:p>
            <a:pPr algn="r"/>
            <a:r>
              <a:rPr lang="en-CA" dirty="0" smtClean="0"/>
              <a:t>				Group – 2</a:t>
            </a:r>
          </a:p>
          <a:p>
            <a:pPr algn="r"/>
            <a:r>
              <a:rPr lang="en-CA" dirty="0"/>
              <a:t>	</a:t>
            </a:r>
            <a:r>
              <a:rPr lang="en-CA" dirty="0" smtClean="0"/>
              <a:t>			</a:t>
            </a:r>
            <a:r>
              <a:rPr lang="en-CA" dirty="0" err="1" smtClean="0"/>
              <a:t>Akshat</a:t>
            </a:r>
            <a:r>
              <a:rPr lang="en-CA" dirty="0" smtClean="0"/>
              <a:t> </a:t>
            </a:r>
            <a:r>
              <a:rPr lang="en-CA" dirty="0" smtClean="0"/>
              <a:t>Patel(200501942)</a:t>
            </a:r>
            <a:endParaRPr lang="en-CA" dirty="0" smtClean="0"/>
          </a:p>
          <a:p>
            <a:pPr algn="r"/>
            <a:r>
              <a:rPr lang="en-CA" dirty="0"/>
              <a:t>	</a:t>
            </a:r>
            <a:r>
              <a:rPr lang="en-CA" dirty="0" smtClean="0"/>
              <a:t>			Grant Friend(200506581)</a:t>
            </a:r>
          </a:p>
          <a:p>
            <a:pPr algn="r"/>
            <a:r>
              <a:rPr lang="en-CA" dirty="0"/>
              <a:t>	</a:t>
            </a:r>
            <a:r>
              <a:rPr lang="en-CA" dirty="0" smtClean="0"/>
              <a:t>			</a:t>
            </a:r>
            <a:r>
              <a:rPr lang="en-CA" dirty="0" err="1" smtClean="0"/>
              <a:t>Sweta</a:t>
            </a:r>
            <a:r>
              <a:rPr lang="en-CA" dirty="0" smtClean="0"/>
              <a:t> Patel(200468627)</a:t>
            </a:r>
          </a:p>
          <a:p>
            <a:pPr algn="r"/>
            <a:r>
              <a:rPr lang="en-CA" dirty="0"/>
              <a:t>	</a:t>
            </a:r>
            <a:r>
              <a:rPr lang="en-CA" dirty="0" smtClean="0"/>
              <a:t>			</a:t>
            </a:r>
            <a:r>
              <a:rPr lang="en-CA" dirty="0" err="1" smtClean="0"/>
              <a:t>Anjaliben</a:t>
            </a:r>
            <a:r>
              <a:rPr lang="en-CA" dirty="0" smtClean="0"/>
              <a:t> Patel(200510975)</a:t>
            </a:r>
          </a:p>
          <a:p>
            <a:pPr algn="r"/>
            <a:r>
              <a:rPr lang="en-CA" dirty="0" smtClean="0"/>
              <a:t>				</a:t>
            </a:r>
            <a:r>
              <a:rPr lang="en-CA" dirty="0" err="1" smtClean="0"/>
              <a:t>Ansar</a:t>
            </a:r>
            <a:r>
              <a:rPr lang="en-CA" dirty="0" smtClean="0"/>
              <a:t> </a:t>
            </a:r>
            <a:r>
              <a:rPr lang="en-CA" dirty="0" err="1" smtClean="0"/>
              <a:t>Atiq</a:t>
            </a:r>
            <a:r>
              <a:rPr lang="en-CA" dirty="0" smtClean="0"/>
              <a:t>(200520055)</a:t>
            </a:r>
            <a:endParaRPr lang="en-CA" dirty="0"/>
          </a:p>
        </p:txBody>
      </p:sp>
    </p:spTree>
    <p:extLst>
      <p:ext uri="{BB962C8B-B14F-4D97-AF65-F5344CB8AC3E}">
        <p14:creationId xmlns:p14="http://schemas.microsoft.com/office/powerpoint/2010/main" val="204867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601" y="2547663"/>
            <a:ext cx="7620000" cy="1143000"/>
          </a:xfrm>
        </p:spPr>
        <p:txBody>
          <a:bodyPr/>
          <a:lstStyle/>
          <a:p>
            <a:pPr algn="ctr"/>
            <a:r>
              <a:rPr lang="en-CA" dirty="0" smtClean="0"/>
              <a:t>Data Visualization</a:t>
            </a:r>
            <a:endParaRPr lang="en-CA" dirty="0"/>
          </a:p>
        </p:txBody>
      </p:sp>
    </p:spTree>
    <p:extLst>
      <p:ext uri="{BB962C8B-B14F-4D97-AF65-F5344CB8AC3E}">
        <p14:creationId xmlns:p14="http://schemas.microsoft.com/office/powerpoint/2010/main" val="197302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548680"/>
            <a:ext cx="8081963" cy="499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649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980728"/>
            <a:ext cx="559121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83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7620000" cy="706090"/>
          </a:xfrm>
        </p:spPr>
        <p:txBody>
          <a:bodyPr/>
          <a:lstStyle/>
          <a:p>
            <a:r>
              <a:rPr lang="en-CA" dirty="0" smtClean="0"/>
              <a:t>Analysis Result</a:t>
            </a:r>
            <a:endParaRPr lang="en-CA" dirty="0"/>
          </a:p>
        </p:txBody>
      </p:sp>
      <p:sp>
        <p:nvSpPr>
          <p:cNvPr id="3" name="Content Placeholder 2"/>
          <p:cNvSpPr>
            <a:spLocks noGrp="1"/>
          </p:cNvSpPr>
          <p:nvPr>
            <p:ph idx="1"/>
          </p:nvPr>
        </p:nvSpPr>
        <p:spPr>
          <a:xfrm>
            <a:off x="467544" y="1772816"/>
            <a:ext cx="7643192" cy="5276056"/>
          </a:xfrm>
        </p:spPr>
        <p:txBody>
          <a:bodyPr/>
          <a:lstStyle/>
          <a:p>
            <a:r>
              <a:rPr lang="en-US" dirty="0"/>
              <a:t>From the pie chart, </a:t>
            </a:r>
            <a:r>
              <a:rPr lang="en-US" dirty="0" smtClean="0"/>
              <a:t>it clearly shows that</a:t>
            </a:r>
            <a:r>
              <a:rPr lang="en-US" dirty="0"/>
              <a:t> Movies show types(6131) are popular in </a:t>
            </a:r>
            <a:r>
              <a:rPr lang="en-US" dirty="0" smtClean="0"/>
              <a:t>demand</a:t>
            </a:r>
          </a:p>
          <a:p>
            <a:endParaRPr lang="en-US" dirty="0"/>
          </a:p>
          <a:p>
            <a:r>
              <a:rPr lang="en-US" dirty="0" smtClean="0"/>
              <a:t>From the line chart, it shows that United states has highest  average value for this </a:t>
            </a:r>
            <a:r>
              <a:rPr lang="en-US" dirty="0" err="1" smtClean="0"/>
              <a:t>netflix</a:t>
            </a:r>
            <a:r>
              <a:rPr lang="en-US" dirty="0" smtClean="0"/>
              <a:t> streaming platform</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438353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lstStyle/>
          <a:p>
            <a:r>
              <a:rPr lang="en-US" dirty="0"/>
              <a:t>As per the analysis results, majority of the show types are Movies with 2018 recording the highest number of </a:t>
            </a:r>
            <a:r>
              <a:rPr lang="en-US" dirty="0" smtClean="0"/>
              <a:t>release</a:t>
            </a:r>
          </a:p>
          <a:p>
            <a:endParaRPr lang="en-US" dirty="0"/>
          </a:p>
          <a:p>
            <a:r>
              <a:rPr lang="en-US" dirty="0" smtClean="0"/>
              <a:t>Overall, the </a:t>
            </a:r>
            <a:r>
              <a:rPr lang="en-US" dirty="0"/>
              <a:t>analysis gives an overview of the movies and TV </a:t>
            </a:r>
            <a:r>
              <a:rPr lang="en-US" dirty="0" smtClean="0"/>
              <a:t>shows which streaming on this platform </a:t>
            </a:r>
          </a:p>
          <a:p>
            <a:endParaRPr lang="en-US" dirty="0"/>
          </a:p>
          <a:p>
            <a:r>
              <a:rPr lang="en-US" dirty="0" smtClean="0"/>
              <a:t>Also, </a:t>
            </a:r>
            <a:r>
              <a:rPr lang="en-US" dirty="0" err="1" smtClean="0"/>
              <a:t>netflix</a:t>
            </a:r>
            <a:r>
              <a:rPr lang="en-US" dirty="0" smtClean="0"/>
              <a:t> trending all over the social media market for best </a:t>
            </a:r>
            <a:r>
              <a:rPr lang="en-US" smtClean="0"/>
              <a:t>streaming platform and </a:t>
            </a:r>
            <a:r>
              <a:rPr lang="en-US" dirty="0" smtClean="0"/>
              <a:t>growing </a:t>
            </a:r>
            <a:r>
              <a:rPr lang="en-US" smtClean="0"/>
              <a:t>steadily .</a:t>
            </a:r>
            <a:endParaRPr lang="en-CA" dirty="0"/>
          </a:p>
        </p:txBody>
      </p:sp>
    </p:spTree>
    <p:extLst>
      <p:ext uri="{BB962C8B-B14F-4D97-AF65-F5344CB8AC3E}">
        <p14:creationId xmlns:p14="http://schemas.microsoft.com/office/powerpoint/2010/main" val="174296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484784"/>
            <a:ext cx="7108552" cy="4029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2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Agenda</a:t>
            </a:r>
            <a:endParaRPr lang="en-CA" dirty="0"/>
          </a:p>
        </p:txBody>
      </p:sp>
      <p:sp>
        <p:nvSpPr>
          <p:cNvPr id="3" name="Content Placeholder 2"/>
          <p:cNvSpPr>
            <a:spLocks noGrp="1"/>
          </p:cNvSpPr>
          <p:nvPr>
            <p:ph idx="1"/>
          </p:nvPr>
        </p:nvSpPr>
        <p:spPr/>
        <p:txBody>
          <a:bodyPr/>
          <a:lstStyle/>
          <a:p>
            <a:r>
              <a:rPr lang="en-CA" dirty="0" smtClean="0"/>
              <a:t>Introduction</a:t>
            </a:r>
          </a:p>
          <a:p>
            <a:r>
              <a:rPr lang="en-CA" dirty="0" smtClean="0"/>
              <a:t>Project Summary</a:t>
            </a:r>
          </a:p>
          <a:p>
            <a:r>
              <a:rPr lang="en-CA" dirty="0" smtClean="0"/>
              <a:t>Dataset Description</a:t>
            </a:r>
          </a:p>
          <a:p>
            <a:r>
              <a:rPr lang="en-CA" dirty="0" smtClean="0"/>
              <a:t>Dataset</a:t>
            </a:r>
          </a:p>
          <a:p>
            <a:r>
              <a:rPr lang="en-CA" dirty="0" smtClean="0"/>
              <a:t>Business Questions</a:t>
            </a:r>
          </a:p>
          <a:p>
            <a:r>
              <a:rPr lang="en-CA" dirty="0" smtClean="0"/>
              <a:t>Data Visualization</a:t>
            </a:r>
          </a:p>
          <a:p>
            <a:r>
              <a:rPr lang="en-CA" dirty="0" smtClean="0"/>
              <a:t>Analysis Result</a:t>
            </a:r>
          </a:p>
          <a:p>
            <a:r>
              <a:rPr lang="en-CA" dirty="0" smtClean="0"/>
              <a:t>Conclusion</a:t>
            </a:r>
            <a:endParaRPr lang="en-CA" dirty="0"/>
          </a:p>
        </p:txBody>
      </p:sp>
    </p:spTree>
    <p:extLst>
      <p:ext uri="{BB962C8B-B14F-4D97-AF65-F5344CB8AC3E}">
        <p14:creationId xmlns:p14="http://schemas.microsoft.com/office/powerpoint/2010/main" val="395680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31862"/>
            <a:ext cx="76200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39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77"/>
            <a:ext cx="7620000" cy="1143000"/>
          </a:xfrm>
        </p:spPr>
        <p:txBody>
          <a:bodyPr/>
          <a:lstStyle/>
          <a:p>
            <a:r>
              <a:rPr lang="en-CA" dirty="0" smtClean="0"/>
              <a:t>Introduction</a:t>
            </a:r>
            <a:endParaRPr lang="en-CA" dirty="0"/>
          </a:p>
        </p:txBody>
      </p:sp>
      <p:sp>
        <p:nvSpPr>
          <p:cNvPr id="3" name="Content Placeholder 2"/>
          <p:cNvSpPr>
            <a:spLocks noGrp="1"/>
          </p:cNvSpPr>
          <p:nvPr>
            <p:ph idx="1"/>
          </p:nvPr>
        </p:nvSpPr>
        <p:spPr>
          <a:xfrm>
            <a:off x="467544" y="1052736"/>
            <a:ext cx="7620000" cy="5616624"/>
          </a:xfrm>
        </p:spPr>
        <p:txBody>
          <a:bodyPr>
            <a:normAutofit fontScale="92500"/>
          </a:bodyPr>
          <a:lstStyle/>
          <a:p>
            <a:r>
              <a:rPr lang="en-US" dirty="0"/>
              <a:t>Netflix is a popular </a:t>
            </a:r>
            <a:r>
              <a:rPr lang="en-US" dirty="0" smtClean="0"/>
              <a:t>streaming service</a:t>
            </a:r>
            <a:r>
              <a:rPr lang="en-US" dirty="0"/>
              <a:t> that offers a vast catalog of movies, TV shows, and original content. It's available on </a:t>
            </a:r>
            <a:r>
              <a:rPr lang="en-US" dirty="0" smtClean="0"/>
              <a:t>smart TVs, </a:t>
            </a:r>
            <a:r>
              <a:rPr lang="en-US" dirty="0"/>
              <a:t>through streaming devices, and even on your smartphone and tablet using the official app for </a:t>
            </a:r>
            <a:r>
              <a:rPr lang="en-US" dirty="0" err="1"/>
              <a:t>iOS</a:t>
            </a:r>
            <a:r>
              <a:rPr lang="en-US" dirty="0"/>
              <a:t> or Android</a:t>
            </a:r>
            <a:r>
              <a:rPr lang="en-US" dirty="0" smtClean="0"/>
              <a:t>.</a:t>
            </a:r>
          </a:p>
          <a:p>
            <a:endParaRPr lang="en-US" dirty="0"/>
          </a:p>
          <a:p>
            <a:r>
              <a:rPr lang="en-US" dirty="0"/>
              <a:t>According to Netflix, over 75% of viewer activity is based off </a:t>
            </a:r>
            <a:r>
              <a:rPr lang="en-US" dirty="0" err="1"/>
              <a:t>personalised</a:t>
            </a:r>
            <a:r>
              <a:rPr lang="en-US" dirty="0"/>
              <a:t> recommendations. Netflix collects several data points to create a detailed profile on its subscribers. The profile is far more detailed than the </a:t>
            </a:r>
            <a:r>
              <a:rPr lang="en-US" dirty="0" smtClean="0"/>
              <a:t>person created </a:t>
            </a:r>
            <a:r>
              <a:rPr lang="en-US" dirty="0"/>
              <a:t>through conventional marketing</a:t>
            </a:r>
            <a:r>
              <a:rPr lang="en-US" dirty="0" smtClean="0"/>
              <a:t>.</a:t>
            </a:r>
          </a:p>
          <a:p>
            <a:endParaRPr lang="en-US" dirty="0"/>
          </a:p>
          <a:p>
            <a:r>
              <a:rPr lang="en-US" dirty="0"/>
              <a:t>Netflix’s ability to collect and use the data is the reason behind their success. According to Netflix, they earn over a billion in customer retention because the recommendation system accounts for over 80% of the content streamed on the platform. Netflix also uses its big data and analytics tools to decide if they want to </a:t>
            </a:r>
            <a:r>
              <a:rPr lang="en-US" dirty="0" err="1"/>
              <a:t>greenlight</a:t>
            </a:r>
            <a:r>
              <a:rPr lang="en-US" dirty="0"/>
              <a:t> original content. </a:t>
            </a:r>
            <a:endParaRPr lang="en-CA" dirty="0"/>
          </a:p>
        </p:txBody>
      </p:sp>
    </p:spTree>
    <p:extLst>
      <p:ext uri="{BB962C8B-B14F-4D97-AF65-F5344CB8AC3E}">
        <p14:creationId xmlns:p14="http://schemas.microsoft.com/office/powerpoint/2010/main" val="242170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Project Summary</a:t>
            </a:r>
            <a:endParaRPr lang="en-CA" dirty="0"/>
          </a:p>
        </p:txBody>
      </p:sp>
      <p:sp>
        <p:nvSpPr>
          <p:cNvPr id="3" name="Content Placeholder 2"/>
          <p:cNvSpPr>
            <a:spLocks noGrp="1"/>
          </p:cNvSpPr>
          <p:nvPr>
            <p:ph idx="1"/>
          </p:nvPr>
        </p:nvSpPr>
        <p:spPr/>
        <p:txBody>
          <a:bodyPr/>
          <a:lstStyle/>
          <a:p>
            <a:r>
              <a:rPr lang="en-US" dirty="0"/>
              <a:t>As the largest streaming service in the world, Netflix is absolutely dominating the streaming video market. The released content is based on viewers’ needs which in turn generates revenue for the organization</a:t>
            </a:r>
          </a:p>
          <a:p>
            <a:pPr marL="114300" indent="0">
              <a:buNone/>
            </a:pPr>
            <a:endParaRPr lang="en-US" dirty="0"/>
          </a:p>
          <a:p>
            <a:r>
              <a:rPr lang="en-US" dirty="0"/>
              <a:t>XYZ Company is a company that looks at the listings of Netflix content based on its types like movies and </a:t>
            </a:r>
            <a:r>
              <a:rPr lang="en-US" dirty="0" err="1"/>
              <a:t>tv</a:t>
            </a:r>
            <a:r>
              <a:rPr lang="en-US" dirty="0"/>
              <a:t> shows. It analyses based on the release year and other parameters. This is very important. So our job is to develop a web application for that.</a:t>
            </a:r>
          </a:p>
          <a:p>
            <a:pPr marL="114300" indent="0">
              <a:buNone/>
            </a:pPr>
            <a:endParaRPr lang="en-CA" dirty="0"/>
          </a:p>
        </p:txBody>
      </p:sp>
    </p:spTree>
    <p:extLst>
      <p:ext uri="{BB962C8B-B14F-4D97-AF65-F5344CB8AC3E}">
        <p14:creationId xmlns:p14="http://schemas.microsoft.com/office/powerpoint/2010/main" val="62137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620000" cy="936104"/>
          </a:xfrm>
        </p:spPr>
        <p:txBody>
          <a:bodyPr/>
          <a:lstStyle/>
          <a:p>
            <a:r>
              <a:rPr lang="en-CA" sz="4400" dirty="0" smtClean="0"/>
              <a:t>Dataset Description</a:t>
            </a:r>
            <a:endParaRPr lang="en-CA" sz="4400" dirty="0"/>
          </a:p>
        </p:txBody>
      </p:sp>
      <p:sp>
        <p:nvSpPr>
          <p:cNvPr id="4" name="Content Placeholder 3"/>
          <p:cNvSpPr>
            <a:spLocks noGrp="1"/>
          </p:cNvSpPr>
          <p:nvPr>
            <p:ph idx="1"/>
          </p:nvPr>
        </p:nvSpPr>
        <p:spPr>
          <a:xfrm>
            <a:off x="457200" y="1052736"/>
            <a:ext cx="7620000" cy="5348064"/>
          </a:xfrm>
        </p:spPr>
        <p:txBody>
          <a:bodyPr/>
          <a:lstStyle/>
          <a:p>
            <a:r>
              <a:rPr lang="en-US" dirty="0"/>
              <a:t>Netflix is one of the most popular media and video streaming platforms. They have over 8000 movies or </a:t>
            </a:r>
            <a:r>
              <a:rPr lang="en-US" dirty="0" err="1"/>
              <a:t>tv</a:t>
            </a:r>
            <a:r>
              <a:rPr lang="en-US" dirty="0"/>
              <a:t> shows available on their platform, as of mid-2021, they have over 200M Subscribers globally. This tabular dataset consists of listings of all the movies and </a:t>
            </a:r>
            <a:r>
              <a:rPr lang="en-US" dirty="0" err="1"/>
              <a:t>tv</a:t>
            </a:r>
            <a:r>
              <a:rPr lang="en-US" dirty="0"/>
              <a:t> shows available on Netflix, along with details such as - cast, directors, ratings, release year, duration, </a:t>
            </a:r>
            <a:r>
              <a:rPr lang="en-US" dirty="0" err="1" smtClean="0"/>
              <a:t>etc</a:t>
            </a:r>
            <a:endParaRPr lang="en-US" dirty="0"/>
          </a:p>
          <a:p>
            <a:pPr marL="114300" indent="0">
              <a:buNone/>
            </a:pPr>
            <a:endParaRPr lang="en-US" dirty="0" smtClean="0"/>
          </a:p>
          <a:p>
            <a:r>
              <a:rPr lang="en-US" dirty="0"/>
              <a:t>Reference : </a:t>
            </a:r>
            <a:r>
              <a:rPr lang="en-US" dirty="0">
                <a:hlinkClick r:id="rId2"/>
              </a:rPr>
              <a:t>https://</a:t>
            </a:r>
            <a:r>
              <a:rPr lang="en-US" dirty="0" smtClean="0">
                <a:hlinkClick r:id="rId2"/>
              </a:rPr>
              <a:t>www.kaggle.com/datasets/shivamb/netflix-shows</a:t>
            </a:r>
            <a:endParaRPr lang="en-US" dirty="0" smtClean="0"/>
          </a:p>
          <a:p>
            <a:r>
              <a:rPr lang="en-US" dirty="0" smtClean="0"/>
              <a:t>Total number of rows : 8808</a:t>
            </a:r>
          </a:p>
          <a:p>
            <a:r>
              <a:rPr lang="en-US" dirty="0" smtClean="0"/>
              <a:t>Total number of columns : 12</a:t>
            </a:r>
            <a:endParaRPr lang="en-CA" dirty="0"/>
          </a:p>
        </p:txBody>
      </p:sp>
    </p:spTree>
    <p:extLst>
      <p:ext uri="{BB962C8B-B14F-4D97-AF65-F5344CB8AC3E}">
        <p14:creationId xmlns:p14="http://schemas.microsoft.com/office/powerpoint/2010/main" val="111794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7620000" cy="922114"/>
          </a:xfrm>
        </p:spPr>
        <p:txBody>
          <a:bodyPr/>
          <a:lstStyle/>
          <a:p>
            <a:r>
              <a:rPr lang="en-CA" dirty="0" smtClean="0"/>
              <a:t>Dataset</a:t>
            </a:r>
            <a:endParaRPr lang="en-CA"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7993063"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3477164"/>
            <a:ext cx="8064896" cy="2472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82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Business Question</a:t>
            </a:r>
            <a:endParaRPr lang="en-CA" dirty="0"/>
          </a:p>
        </p:txBody>
      </p:sp>
      <p:sp>
        <p:nvSpPr>
          <p:cNvPr id="3" name="Content Placeholder 2"/>
          <p:cNvSpPr>
            <a:spLocks noGrp="1"/>
          </p:cNvSpPr>
          <p:nvPr>
            <p:ph idx="1"/>
          </p:nvPr>
        </p:nvSpPr>
        <p:spPr/>
        <p:txBody>
          <a:bodyPr/>
          <a:lstStyle/>
          <a:p>
            <a:r>
              <a:rPr lang="en-CA" dirty="0" smtClean="0"/>
              <a:t>Which country has highest average value for  </a:t>
            </a:r>
            <a:r>
              <a:rPr lang="en-CA" dirty="0" err="1" smtClean="0"/>
              <a:t>netflix</a:t>
            </a:r>
            <a:r>
              <a:rPr lang="en-CA" dirty="0" smtClean="0"/>
              <a:t> online platform?</a:t>
            </a:r>
          </a:p>
          <a:p>
            <a:endParaRPr lang="en-CA" dirty="0"/>
          </a:p>
          <a:p>
            <a:r>
              <a:rPr lang="en-CA" dirty="0" smtClean="0"/>
              <a:t>Which type movies or show are streaming more on </a:t>
            </a:r>
            <a:r>
              <a:rPr lang="en-CA" dirty="0" err="1" smtClean="0"/>
              <a:t>netflix</a:t>
            </a:r>
            <a:r>
              <a:rPr lang="en-CA" dirty="0" smtClean="0"/>
              <a:t>?</a:t>
            </a:r>
            <a:endParaRPr lang="en-CA" dirty="0"/>
          </a:p>
        </p:txBody>
      </p:sp>
    </p:spTree>
    <p:extLst>
      <p:ext uri="{BB962C8B-B14F-4D97-AF65-F5344CB8AC3E}">
        <p14:creationId xmlns:p14="http://schemas.microsoft.com/office/powerpoint/2010/main" val="262752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400" dirty="0" smtClean="0"/>
              <a:t>Tools</a:t>
            </a:r>
            <a:endParaRPr lang="en-CA" sz="4400" dirty="0"/>
          </a:p>
        </p:txBody>
      </p:sp>
      <p:sp>
        <p:nvSpPr>
          <p:cNvPr id="3" name="Content Placeholder 2"/>
          <p:cNvSpPr>
            <a:spLocks noGrp="1"/>
          </p:cNvSpPr>
          <p:nvPr>
            <p:ph idx="1"/>
          </p:nvPr>
        </p:nvSpPr>
        <p:spPr>
          <a:xfrm>
            <a:off x="457200" y="1340768"/>
            <a:ext cx="7620000" cy="5060032"/>
          </a:xfrm>
        </p:spPr>
        <p:txBody>
          <a:bodyPr/>
          <a:lstStyle/>
          <a:p>
            <a:pPr marL="114300" indent="0">
              <a:buNone/>
            </a:pPr>
            <a:r>
              <a:rPr lang="en-CA" dirty="0" smtClean="0"/>
              <a:t>Data Collected – Kaggle.com  </a:t>
            </a:r>
          </a:p>
          <a:p>
            <a:pPr marL="114300" indent="0">
              <a:buNone/>
            </a:pPr>
            <a:endParaRPr lang="en-CA" dirty="0" smtClean="0"/>
          </a:p>
          <a:p>
            <a:pPr marL="114300" indent="0">
              <a:buNone/>
            </a:pPr>
            <a:r>
              <a:rPr lang="en-CA" dirty="0" smtClean="0"/>
              <a:t>Data Storage – </a:t>
            </a:r>
            <a:r>
              <a:rPr lang="en-CA" dirty="0" err="1" smtClean="0"/>
              <a:t>MongoDB</a:t>
            </a:r>
            <a:endParaRPr lang="en-CA" dirty="0" smtClean="0"/>
          </a:p>
          <a:p>
            <a:pPr marL="114300" indent="0">
              <a:buNone/>
            </a:pPr>
            <a:endParaRPr lang="en-CA" dirty="0"/>
          </a:p>
          <a:p>
            <a:pPr marL="114300" indent="0">
              <a:buNone/>
            </a:pPr>
            <a:endParaRPr lang="en-CA" dirty="0" smtClean="0"/>
          </a:p>
          <a:p>
            <a:pPr marL="114300" indent="0">
              <a:buNone/>
            </a:pPr>
            <a:r>
              <a:rPr lang="en-CA" dirty="0" err="1" smtClean="0"/>
              <a:t>Chromedriver</a:t>
            </a:r>
            <a:r>
              <a:rPr lang="en-CA" dirty="0" smtClean="0"/>
              <a:t> Selenium</a:t>
            </a:r>
          </a:p>
          <a:p>
            <a:pPr marL="114300" indent="0">
              <a:buNone/>
            </a:pPr>
            <a:endParaRPr lang="en-CA" dirty="0"/>
          </a:p>
          <a:p>
            <a:pPr marL="114300" indent="0">
              <a:buNone/>
            </a:pPr>
            <a:r>
              <a:rPr lang="en-CA" dirty="0" smtClean="0"/>
              <a:t>Flask </a:t>
            </a:r>
          </a:p>
          <a:p>
            <a:pPr marL="114300" indent="0">
              <a:buNone/>
            </a:pPr>
            <a:endParaRPr lang="en-CA" dirty="0"/>
          </a:p>
          <a:p>
            <a:pPr marL="114300" indent="0">
              <a:buNone/>
            </a:pPr>
            <a:endParaRPr lang="en-CA" dirty="0" smtClean="0"/>
          </a:p>
          <a:p>
            <a:pPr marL="114300" indent="0">
              <a:buNone/>
            </a:pPr>
            <a:r>
              <a:rPr lang="en-CA" dirty="0" smtClean="0"/>
              <a:t>Google Charts </a:t>
            </a:r>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1772816"/>
            <a:ext cx="1751180" cy="1400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977403"/>
            <a:ext cx="1456564" cy="971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068960"/>
            <a:ext cx="1477760" cy="94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3991891"/>
            <a:ext cx="1530911" cy="954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86259" y="4956969"/>
            <a:ext cx="1381685" cy="141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890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324</TotalTime>
  <Words>317</Words>
  <Application>Microsoft Office PowerPoint</Application>
  <PresentationFormat>On-screen Show (4:3)</PresentationFormat>
  <Paragraphs>64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Data Programming BDAT 1004  Final Project</vt:lpstr>
      <vt:lpstr>Agenda</vt:lpstr>
      <vt:lpstr>PowerPoint Presentation</vt:lpstr>
      <vt:lpstr>Introduction</vt:lpstr>
      <vt:lpstr>Project Summary</vt:lpstr>
      <vt:lpstr>Dataset Description</vt:lpstr>
      <vt:lpstr>Dataset</vt:lpstr>
      <vt:lpstr>Business Question</vt:lpstr>
      <vt:lpstr>Tools</vt:lpstr>
      <vt:lpstr>Data Visualization</vt:lpstr>
      <vt:lpstr>PowerPoint Presentation</vt:lpstr>
      <vt:lpstr>PowerPoint Presentation</vt:lpstr>
      <vt:lpstr>Analysis Result</vt:lpstr>
      <vt:lpstr>Conclusion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Programming BDAT 1004  Final Project</dc:title>
  <dc:creator>Anjali Patel</dc:creator>
  <cp:lastModifiedBy>Anjali Patel</cp:lastModifiedBy>
  <cp:revision>43</cp:revision>
  <dcterms:created xsi:type="dcterms:W3CDTF">2022-08-09T21:27:54Z</dcterms:created>
  <dcterms:modified xsi:type="dcterms:W3CDTF">2022-08-10T20:04:20Z</dcterms:modified>
</cp:coreProperties>
</file>