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8C733-3F8B-4CA0-9AD0-93141780CB22}" v="205" dt="2024-04-12T16:31:5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44" autoAdjust="0"/>
    <p:restoredTop sz="94737" autoAdjust="0"/>
  </p:normalViewPr>
  <p:slideViewPr>
    <p:cSldViewPr>
      <p:cViewPr varScale="1">
        <p:scale>
          <a:sx n="64" d="100"/>
          <a:sy n="64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1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E6BFD-8B3D-48E3-801D-47EA8B6109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2D9100-1DC8-4DE4-884E-DE9FD4F060E4}">
      <dgm:prSet/>
      <dgm:spPr/>
      <dgm:t>
        <a:bodyPr/>
        <a:lstStyle/>
        <a:p>
          <a:r>
            <a:rPr lang="en-US" dirty="0"/>
            <a:t>Face </a:t>
          </a:r>
          <a:r>
            <a:rPr lang="en-US" dirty="0" smtClean="0"/>
            <a:t>detection</a:t>
          </a:r>
          <a:endParaRPr lang="en-US" dirty="0"/>
        </a:p>
      </dgm:t>
    </dgm:pt>
    <dgm:pt modelId="{A5B56983-53D9-45A6-9D92-F79C9352BAFA}" type="parTrans" cxnId="{CDF2DF38-C515-454F-B4ED-3F540EABE13E}">
      <dgm:prSet/>
      <dgm:spPr/>
      <dgm:t>
        <a:bodyPr/>
        <a:lstStyle/>
        <a:p>
          <a:endParaRPr lang="en-US"/>
        </a:p>
      </dgm:t>
    </dgm:pt>
    <dgm:pt modelId="{501F3D32-6DDB-452E-8C12-7F2F326CA532}" type="sibTrans" cxnId="{CDF2DF38-C515-454F-B4ED-3F540EABE13E}">
      <dgm:prSet/>
      <dgm:spPr/>
      <dgm:t>
        <a:bodyPr/>
        <a:lstStyle/>
        <a:p>
          <a:endParaRPr lang="en-US"/>
        </a:p>
      </dgm:t>
    </dgm:pt>
    <dgm:pt modelId="{25ADEA54-BFED-41E4-B412-13D574C5CA99}">
      <dgm:prSet/>
      <dgm:spPr/>
      <dgm:t>
        <a:bodyPr/>
        <a:lstStyle/>
        <a:p>
          <a:r>
            <a:rPr lang="en-US" dirty="0"/>
            <a:t>Identifying human faces in images or video.</a:t>
          </a:r>
        </a:p>
      </dgm:t>
    </dgm:pt>
    <dgm:pt modelId="{CA8B7AD1-FDCD-42F1-9A2F-7DD2C5E66C03}" type="parTrans" cxnId="{895B1C5F-5A33-4891-81AC-3050062AC42B}">
      <dgm:prSet/>
      <dgm:spPr/>
      <dgm:t>
        <a:bodyPr/>
        <a:lstStyle/>
        <a:p>
          <a:endParaRPr lang="en-US"/>
        </a:p>
      </dgm:t>
    </dgm:pt>
    <dgm:pt modelId="{D1B87933-7604-4571-B180-5BF90DF300EB}" type="sibTrans" cxnId="{895B1C5F-5A33-4891-81AC-3050062AC42B}">
      <dgm:prSet/>
      <dgm:spPr/>
      <dgm:t>
        <a:bodyPr/>
        <a:lstStyle/>
        <a:p>
          <a:endParaRPr lang="en-US"/>
        </a:p>
      </dgm:t>
    </dgm:pt>
    <dgm:pt modelId="{BFE0A283-A978-4122-B5FA-C2B0EE8DCC71}">
      <dgm:prSet/>
      <dgm:spPr/>
      <dgm:t>
        <a:bodyPr/>
        <a:lstStyle/>
        <a:p>
          <a:r>
            <a:rPr lang="en-US"/>
            <a:t>Essential for security, image editing, and social media.</a:t>
          </a:r>
        </a:p>
      </dgm:t>
    </dgm:pt>
    <dgm:pt modelId="{957B868F-E9CE-4B71-973C-817C90E1EBD3}" type="parTrans" cxnId="{856D0701-472F-4623-A284-F2B3AC389324}">
      <dgm:prSet/>
      <dgm:spPr/>
      <dgm:t>
        <a:bodyPr/>
        <a:lstStyle/>
        <a:p>
          <a:endParaRPr lang="en-US"/>
        </a:p>
      </dgm:t>
    </dgm:pt>
    <dgm:pt modelId="{719EE551-4D80-43A0-A60A-489BB60FFDFD}" type="sibTrans" cxnId="{856D0701-472F-4623-A284-F2B3AC389324}">
      <dgm:prSet/>
      <dgm:spPr/>
      <dgm:t>
        <a:bodyPr/>
        <a:lstStyle/>
        <a:p>
          <a:endParaRPr lang="en-US"/>
        </a:p>
      </dgm:t>
    </dgm:pt>
    <dgm:pt modelId="{27B97F1C-0A1D-43B9-A36D-3F41E00B82E6}">
      <dgm:prSet/>
      <dgm:spPr/>
      <dgm:t>
        <a:bodyPr/>
        <a:lstStyle/>
        <a:p>
          <a:r>
            <a:rPr lang="en-US"/>
            <a:t>Algorithms analyze visual data to locate faces automatically.</a:t>
          </a:r>
        </a:p>
      </dgm:t>
    </dgm:pt>
    <dgm:pt modelId="{E9A7CF0A-5EE7-4C74-AFFB-B41D03F8AA97}" type="parTrans" cxnId="{8805CDC8-370A-4437-954C-00738E0C9102}">
      <dgm:prSet/>
      <dgm:spPr/>
      <dgm:t>
        <a:bodyPr/>
        <a:lstStyle/>
        <a:p>
          <a:endParaRPr lang="en-US"/>
        </a:p>
      </dgm:t>
    </dgm:pt>
    <dgm:pt modelId="{D2EDBC6C-34C7-4A11-9907-722ED7194CC4}" type="sibTrans" cxnId="{8805CDC8-370A-4437-954C-00738E0C9102}">
      <dgm:prSet/>
      <dgm:spPr/>
      <dgm:t>
        <a:bodyPr/>
        <a:lstStyle/>
        <a:p>
          <a:endParaRPr lang="en-US"/>
        </a:p>
      </dgm:t>
    </dgm:pt>
    <dgm:pt modelId="{711092E8-F37F-46BD-9D0A-CF2579A2B041}">
      <dgm:prSet/>
      <dgm:spPr/>
      <dgm:t>
        <a:bodyPr/>
        <a:lstStyle/>
        <a:p>
          <a:r>
            <a:rPr lang="en-US"/>
            <a:t>Face </a:t>
          </a:r>
          <a:r>
            <a:rPr lang="en-US" smtClean="0"/>
            <a:t>Recognition</a:t>
          </a:r>
          <a:endParaRPr lang="en-US"/>
        </a:p>
      </dgm:t>
    </dgm:pt>
    <dgm:pt modelId="{5D49AC70-2388-42A2-BFFD-C26311683D5A}" type="parTrans" cxnId="{CC5E05BE-FC42-48A9-90A7-FB23C7EA3C28}">
      <dgm:prSet/>
      <dgm:spPr/>
      <dgm:t>
        <a:bodyPr/>
        <a:lstStyle/>
        <a:p>
          <a:endParaRPr lang="en-US"/>
        </a:p>
      </dgm:t>
    </dgm:pt>
    <dgm:pt modelId="{5FE2303C-385C-4FDE-BDBB-C2FCF70E3E6E}" type="sibTrans" cxnId="{CC5E05BE-FC42-48A9-90A7-FB23C7EA3C28}">
      <dgm:prSet/>
      <dgm:spPr/>
      <dgm:t>
        <a:bodyPr/>
        <a:lstStyle/>
        <a:p>
          <a:endParaRPr lang="en-US"/>
        </a:p>
      </dgm:t>
    </dgm:pt>
    <dgm:pt modelId="{47BADC02-759D-41A9-9762-FAA303EE896B}">
      <dgm:prSet/>
      <dgm:spPr/>
      <dgm:t>
        <a:bodyPr/>
        <a:lstStyle/>
        <a:p>
          <a:r>
            <a:rPr lang="en-US" dirty="0"/>
            <a:t>Identifies a person from a </a:t>
          </a:r>
          <a:r>
            <a:rPr lang="en-US" dirty="0" smtClean="0"/>
            <a:t>database (one-to-many comparison, e.g., surveillance systems).</a:t>
          </a:r>
          <a:endParaRPr lang="en-US" dirty="0"/>
        </a:p>
      </dgm:t>
    </dgm:pt>
    <dgm:pt modelId="{E22B8A6B-BDE0-4607-A68C-9F0FEEC50978}" type="parTrans" cxnId="{04EE30D2-1EBA-44CD-B9A0-F1ECAA62C4A7}">
      <dgm:prSet/>
      <dgm:spPr/>
      <dgm:t>
        <a:bodyPr/>
        <a:lstStyle/>
        <a:p>
          <a:endParaRPr lang="en-US"/>
        </a:p>
      </dgm:t>
    </dgm:pt>
    <dgm:pt modelId="{B6E3B504-811C-4FAA-9201-37934AB1FDA3}" type="sibTrans" cxnId="{04EE30D2-1EBA-44CD-B9A0-F1ECAA62C4A7}">
      <dgm:prSet/>
      <dgm:spPr/>
      <dgm:t>
        <a:bodyPr/>
        <a:lstStyle/>
        <a:p>
          <a:endParaRPr lang="en-US"/>
        </a:p>
      </dgm:t>
    </dgm:pt>
    <dgm:pt modelId="{439B77B8-A0BD-4313-94AD-2E4774851B57}" type="pres">
      <dgm:prSet presAssocID="{613E6BFD-8B3D-48E3-801D-47EA8B61095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A32081-0662-46D9-BFDE-0B3D6D85EF69}" type="pres">
      <dgm:prSet presAssocID="{613E6BFD-8B3D-48E3-801D-47EA8B61095C}" presName="container" presStyleCnt="0">
        <dgm:presLayoutVars>
          <dgm:dir/>
          <dgm:resizeHandles val="exact"/>
        </dgm:presLayoutVars>
      </dgm:prSet>
      <dgm:spPr/>
    </dgm:pt>
    <dgm:pt modelId="{5E6E0A60-1F7F-4C10-B59C-AC8FFAEA0841}" type="pres">
      <dgm:prSet presAssocID="{592D9100-1DC8-4DE4-884E-DE9FD4F060E4}" presName="compNode" presStyleCnt="0"/>
      <dgm:spPr/>
    </dgm:pt>
    <dgm:pt modelId="{4F482381-E520-46C5-A19A-1F08BDC58D60}" type="pres">
      <dgm:prSet presAssocID="{592D9100-1DC8-4DE4-884E-DE9FD4F060E4}" presName="iconBgRect" presStyleLbl="bgShp" presStyleIdx="0" presStyleCnt="6"/>
      <dgm:spPr/>
    </dgm:pt>
    <dgm:pt modelId="{0ACF7DB6-5CA5-40CF-AC96-2EAADA5D1855}" type="pres">
      <dgm:prSet presAssocID="{592D9100-1DC8-4DE4-884E-DE9FD4F060E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ye"/>
        </a:ext>
      </dgm:extLst>
    </dgm:pt>
    <dgm:pt modelId="{9565397C-84B5-473F-80F3-E43DC2B98940}" type="pres">
      <dgm:prSet presAssocID="{592D9100-1DC8-4DE4-884E-DE9FD4F060E4}" presName="spaceRect" presStyleCnt="0"/>
      <dgm:spPr/>
    </dgm:pt>
    <dgm:pt modelId="{E7F19838-52A5-4E0E-B22D-C81EFF74F814}" type="pres">
      <dgm:prSet presAssocID="{592D9100-1DC8-4DE4-884E-DE9FD4F060E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72CBFB4-7E9B-4264-B590-3665878C762B}" type="pres">
      <dgm:prSet presAssocID="{501F3D32-6DDB-452E-8C12-7F2F326CA5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733DB3-364B-4111-83E8-75BC99DBF47A}" type="pres">
      <dgm:prSet presAssocID="{25ADEA54-BFED-41E4-B412-13D574C5CA99}" presName="compNode" presStyleCnt="0"/>
      <dgm:spPr/>
    </dgm:pt>
    <dgm:pt modelId="{670C126F-2ABD-4B3B-BF10-9FDE95699A8E}" type="pres">
      <dgm:prSet presAssocID="{25ADEA54-BFED-41E4-B412-13D574C5CA99}" presName="iconBgRect" presStyleLbl="bgShp" presStyleIdx="1" presStyleCnt="6"/>
      <dgm:spPr/>
    </dgm:pt>
    <dgm:pt modelId="{8702F657-16D2-41EB-85F2-44FB09699D70}" type="pres">
      <dgm:prSet presAssocID="{25ADEA54-BFED-41E4-B412-13D574C5CA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amera"/>
        </a:ext>
      </dgm:extLst>
    </dgm:pt>
    <dgm:pt modelId="{879FABB1-DA0C-436A-BDF2-537F2AEB56B4}" type="pres">
      <dgm:prSet presAssocID="{25ADEA54-BFED-41E4-B412-13D574C5CA99}" presName="spaceRect" presStyleCnt="0"/>
      <dgm:spPr/>
    </dgm:pt>
    <dgm:pt modelId="{9AECE071-2083-4CBF-B011-60758C5B08AE}" type="pres">
      <dgm:prSet presAssocID="{25ADEA54-BFED-41E4-B412-13D574C5CA99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96B83B9-34EA-4FA4-9493-F9F01C8A34BE}" type="pres">
      <dgm:prSet presAssocID="{D1B87933-7604-4571-B180-5BF90DF300E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125C651-4F63-4F04-B4E6-CE7D8BFA4B22}" type="pres">
      <dgm:prSet presAssocID="{BFE0A283-A978-4122-B5FA-C2B0EE8DCC71}" presName="compNode" presStyleCnt="0"/>
      <dgm:spPr/>
    </dgm:pt>
    <dgm:pt modelId="{41235E58-737D-47C4-9653-78FAFD078F42}" type="pres">
      <dgm:prSet presAssocID="{BFE0A283-A978-4122-B5FA-C2B0EE8DCC71}" presName="iconBgRect" presStyleLbl="bgShp" presStyleIdx="2" presStyleCnt="6"/>
      <dgm:spPr/>
    </dgm:pt>
    <dgm:pt modelId="{041F33AF-1CBB-435E-832B-0F480887CE42}" type="pres">
      <dgm:prSet presAssocID="{BFE0A283-A978-4122-B5FA-C2B0EE8DCC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Video camera"/>
        </a:ext>
      </dgm:extLst>
    </dgm:pt>
    <dgm:pt modelId="{689AB303-B9A8-4AEC-BE72-64297CE89834}" type="pres">
      <dgm:prSet presAssocID="{BFE0A283-A978-4122-B5FA-C2B0EE8DCC71}" presName="spaceRect" presStyleCnt="0"/>
      <dgm:spPr/>
    </dgm:pt>
    <dgm:pt modelId="{5F4329CA-9A69-45DE-ACAD-7F4495F65395}" type="pres">
      <dgm:prSet presAssocID="{BFE0A283-A978-4122-B5FA-C2B0EE8DCC71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0FAE71-7CB1-4DAE-A708-52378C643987}" type="pres">
      <dgm:prSet presAssocID="{719EE551-4D80-43A0-A60A-489BB60FFDF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2FB36CB-4067-4A69-9F40-CF091B8C7D91}" type="pres">
      <dgm:prSet presAssocID="{27B97F1C-0A1D-43B9-A36D-3F41E00B82E6}" presName="compNode" presStyleCnt="0"/>
      <dgm:spPr/>
    </dgm:pt>
    <dgm:pt modelId="{AE7CE516-B969-4857-BD37-65ED047844B5}" type="pres">
      <dgm:prSet presAssocID="{27B97F1C-0A1D-43B9-A36D-3F41E00B82E6}" presName="iconBgRect" presStyleLbl="bgShp" presStyleIdx="3" presStyleCnt="6"/>
      <dgm:spPr/>
    </dgm:pt>
    <dgm:pt modelId="{2AAE841F-8CEE-47FA-B284-168F3C17B6CD}" type="pres">
      <dgm:prSet presAssocID="{27B97F1C-0A1D-43B9-A36D-3F41E00B82E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yes"/>
        </a:ext>
      </dgm:extLst>
    </dgm:pt>
    <dgm:pt modelId="{11026CA0-2F6C-46F9-97F4-207EB44F781D}" type="pres">
      <dgm:prSet presAssocID="{27B97F1C-0A1D-43B9-A36D-3F41E00B82E6}" presName="spaceRect" presStyleCnt="0"/>
      <dgm:spPr/>
    </dgm:pt>
    <dgm:pt modelId="{FA93FCCC-8F8E-4172-B4AD-688F5E191D5E}" type="pres">
      <dgm:prSet presAssocID="{27B97F1C-0A1D-43B9-A36D-3F41E00B82E6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EA44CDB-AE97-414B-94D2-5BFBD130039E}" type="pres">
      <dgm:prSet presAssocID="{D2EDBC6C-34C7-4A11-9907-722ED7194CC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6858156-0107-42D7-813B-A57AB65BFB54}" type="pres">
      <dgm:prSet presAssocID="{711092E8-F37F-46BD-9D0A-CF2579A2B041}" presName="compNode" presStyleCnt="0"/>
      <dgm:spPr/>
    </dgm:pt>
    <dgm:pt modelId="{2A623FD8-88A9-446C-9CA3-BF5B1A090D45}" type="pres">
      <dgm:prSet presAssocID="{711092E8-F37F-46BD-9D0A-CF2579A2B041}" presName="iconBgRect" presStyleLbl="bgShp" presStyleIdx="4" presStyleCnt="6"/>
      <dgm:spPr/>
    </dgm:pt>
    <dgm:pt modelId="{8AD7E67A-CDCA-4CCB-B4B0-ACCB59A0285A}" type="pres">
      <dgm:prSet presAssocID="{711092E8-F37F-46BD-9D0A-CF2579A2B0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ibbon"/>
        </a:ext>
      </dgm:extLst>
    </dgm:pt>
    <dgm:pt modelId="{3EF92AC5-03B2-48A4-9410-A92FD5FEB1C3}" type="pres">
      <dgm:prSet presAssocID="{711092E8-F37F-46BD-9D0A-CF2579A2B041}" presName="spaceRect" presStyleCnt="0"/>
      <dgm:spPr/>
    </dgm:pt>
    <dgm:pt modelId="{7E301B90-1C7B-4226-A643-13BA44FBE690}" type="pres">
      <dgm:prSet presAssocID="{711092E8-F37F-46BD-9D0A-CF2579A2B041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BB6AB81-CAEC-47DD-9A64-2F13F7243060}" type="pres">
      <dgm:prSet presAssocID="{5FE2303C-385C-4FDE-BDBB-C2FCF70E3E6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F279F05-2EAF-45CF-8BAF-AC1953A4A288}" type="pres">
      <dgm:prSet presAssocID="{47BADC02-759D-41A9-9762-FAA303EE896B}" presName="compNode" presStyleCnt="0"/>
      <dgm:spPr/>
    </dgm:pt>
    <dgm:pt modelId="{2905F298-5F93-4E1D-B16D-9CCC9EE04041}" type="pres">
      <dgm:prSet presAssocID="{47BADC02-759D-41A9-9762-FAA303EE896B}" presName="iconBgRect" presStyleLbl="bgShp" presStyleIdx="5" presStyleCnt="6"/>
      <dgm:spPr/>
    </dgm:pt>
    <dgm:pt modelId="{A76731A6-65DF-4102-B8F9-B5737186D7DD}" type="pres">
      <dgm:prSet presAssocID="{47BADC02-759D-41A9-9762-FAA303EE89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ecurity Camera"/>
        </a:ext>
      </dgm:extLst>
    </dgm:pt>
    <dgm:pt modelId="{3DA20BC3-6B45-4969-A5FE-5988D6EA4BA1}" type="pres">
      <dgm:prSet presAssocID="{47BADC02-759D-41A9-9762-FAA303EE896B}" presName="spaceRect" presStyleCnt="0"/>
      <dgm:spPr/>
    </dgm:pt>
    <dgm:pt modelId="{B5537DE7-D8AA-4E57-BB23-89E81374575A}" type="pres">
      <dgm:prSet presAssocID="{47BADC02-759D-41A9-9762-FAA303EE896B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65B8E-5430-4317-987A-36EBDF4856C1}" type="presOf" srcId="{BFE0A283-A978-4122-B5FA-C2B0EE8DCC71}" destId="{5F4329CA-9A69-45DE-ACAD-7F4495F65395}" srcOrd="0" destOrd="0" presId="urn:microsoft.com/office/officeart/2018/2/layout/IconCircleList"/>
    <dgm:cxn modelId="{F16873B4-22E5-4CC8-B12D-31DA2FEA256D}" type="presOf" srcId="{D2EDBC6C-34C7-4A11-9907-722ED7194CC4}" destId="{CEA44CDB-AE97-414B-94D2-5BFBD130039E}" srcOrd="0" destOrd="0" presId="urn:microsoft.com/office/officeart/2018/2/layout/IconCircleList"/>
    <dgm:cxn modelId="{CC5E05BE-FC42-48A9-90A7-FB23C7EA3C28}" srcId="{613E6BFD-8B3D-48E3-801D-47EA8B61095C}" destId="{711092E8-F37F-46BD-9D0A-CF2579A2B041}" srcOrd="4" destOrd="0" parTransId="{5D49AC70-2388-42A2-BFFD-C26311683D5A}" sibTransId="{5FE2303C-385C-4FDE-BDBB-C2FCF70E3E6E}"/>
    <dgm:cxn modelId="{856D0701-472F-4623-A284-F2B3AC389324}" srcId="{613E6BFD-8B3D-48E3-801D-47EA8B61095C}" destId="{BFE0A283-A978-4122-B5FA-C2B0EE8DCC71}" srcOrd="2" destOrd="0" parTransId="{957B868F-E9CE-4B71-973C-817C90E1EBD3}" sibTransId="{719EE551-4D80-43A0-A60A-489BB60FFDFD}"/>
    <dgm:cxn modelId="{80C1B76E-2490-494C-9E10-AACCE89978DB}" type="presOf" srcId="{501F3D32-6DDB-452E-8C12-7F2F326CA532}" destId="{C72CBFB4-7E9B-4264-B590-3665878C762B}" srcOrd="0" destOrd="0" presId="urn:microsoft.com/office/officeart/2018/2/layout/IconCircleList"/>
    <dgm:cxn modelId="{895B1C5F-5A33-4891-81AC-3050062AC42B}" srcId="{613E6BFD-8B3D-48E3-801D-47EA8B61095C}" destId="{25ADEA54-BFED-41E4-B412-13D574C5CA99}" srcOrd="1" destOrd="0" parTransId="{CA8B7AD1-FDCD-42F1-9A2F-7DD2C5E66C03}" sibTransId="{D1B87933-7604-4571-B180-5BF90DF300EB}"/>
    <dgm:cxn modelId="{10019F09-2D3C-492A-891C-E076390A8C3D}" type="presOf" srcId="{592D9100-1DC8-4DE4-884E-DE9FD4F060E4}" destId="{E7F19838-52A5-4E0E-B22D-C81EFF74F814}" srcOrd="0" destOrd="0" presId="urn:microsoft.com/office/officeart/2018/2/layout/IconCircleList"/>
    <dgm:cxn modelId="{8B2435AB-CEA8-4402-99D8-0C36748B5CCE}" type="presOf" srcId="{5FE2303C-385C-4FDE-BDBB-C2FCF70E3E6E}" destId="{ABB6AB81-CAEC-47DD-9A64-2F13F7243060}" srcOrd="0" destOrd="0" presId="urn:microsoft.com/office/officeart/2018/2/layout/IconCircleList"/>
    <dgm:cxn modelId="{8805CDC8-370A-4437-954C-00738E0C9102}" srcId="{613E6BFD-8B3D-48E3-801D-47EA8B61095C}" destId="{27B97F1C-0A1D-43B9-A36D-3F41E00B82E6}" srcOrd="3" destOrd="0" parTransId="{E9A7CF0A-5EE7-4C74-AFFB-B41D03F8AA97}" sibTransId="{D2EDBC6C-34C7-4A11-9907-722ED7194CC4}"/>
    <dgm:cxn modelId="{641987AB-BC6E-40ED-B70F-F6FC7EBFE71A}" type="presOf" srcId="{719EE551-4D80-43A0-A60A-489BB60FFDFD}" destId="{E40FAE71-7CB1-4DAE-A708-52378C643987}" srcOrd="0" destOrd="0" presId="urn:microsoft.com/office/officeart/2018/2/layout/IconCircleList"/>
    <dgm:cxn modelId="{DC62DF7C-5CA3-4FE2-8AB4-64CCD2EB1078}" type="presOf" srcId="{D1B87933-7604-4571-B180-5BF90DF300EB}" destId="{D96B83B9-34EA-4FA4-9493-F9F01C8A34BE}" srcOrd="0" destOrd="0" presId="urn:microsoft.com/office/officeart/2018/2/layout/IconCircleList"/>
    <dgm:cxn modelId="{4242E851-8FA1-4994-9BD2-8CA256B76C3F}" type="presOf" srcId="{25ADEA54-BFED-41E4-B412-13D574C5CA99}" destId="{9AECE071-2083-4CBF-B011-60758C5B08AE}" srcOrd="0" destOrd="0" presId="urn:microsoft.com/office/officeart/2018/2/layout/IconCircleList"/>
    <dgm:cxn modelId="{C1B04135-CC61-455F-B5B6-2393A98351FE}" type="presOf" srcId="{613E6BFD-8B3D-48E3-801D-47EA8B61095C}" destId="{439B77B8-A0BD-4313-94AD-2E4774851B57}" srcOrd="0" destOrd="0" presId="urn:microsoft.com/office/officeart/2018/2/layout/IconCircleList"/>
    <dgm:cxn modelId="{04EE30D2-1EBA-44CD-B9A0-F1ECAA62C4A7}" srcId="{613E6BFD-8B3D-48E3-801D-47EA8B61095C}" destId="{47BADC02-759D-41A9-9762-FAA303EE896B}" srcOrd="5" destOrd="0" parTransId="{E22B8A6B-BDE0-4607-A68C-9F0FEEC50978}" sibTransId="{B6E3B504-811C-4FAA-9201-37934AB1FDA3}"/>
    <dgm:cxn modelId="{F5C59900-0938-42E2-BA3E-35C4E0AE1EDD}" type="presOf" srcId="{47BADC02-759D-41A9-9762-FAA303EE896B}" destId="{B5537DE7-D8AA-4E57-BB23-89E81374575A}" srcOrd="0" destOrd="0" presId="urn:microsoft.com/office/officeart/2018/2/layout/IconCircleList"/>
    <dgm:cxn modelId="{CDF2DF38-C515-454F-B4ED-3F540EABE13E}" srcId="{613E6BFD-8B3D-48E3-801D-47EA8B61095C}" destId="{592D9100-1DC8-4DE4-884E-DE9FD4F060E4}" srcOrd="0" destOrd="0" parTransId="{A5B56983-53D9-45A6-9D92-F79C9352BAFA}" sibTransId="{501F3D32-6DDB-452E-8C12-7F2F326CA532}"/>
    <dgm:cxn modelId="{79A3FDC0-735A-43C6-9D6A-F80A511AE96A}" type="presOf" srcId="{27B97F1C-0A1D-43B9-A36D-3F41E00B82E6}" destId="{FA93FCCC-8F8E-4172-B4AD-688F5E191D5E}" srcOrd="0" destOrd="0" presId="urn:microsoft.com/office/officeart/2018/2/layout/IconCircleList"/>
    <dgm:cxn modelId="{E8260BE9-F4EC-4AD7-9BD2-9AC82FC79F48}" type="presOf" srcId="{711092E8-F37F-46BD-9D0A-CF2579A2B041}" destId="{7E301B90-1C7B-4226-A643-13BA44FBE690}" srcOrd="0" destOrd="0" presId="urn:microsoft.com/office/officeart/2018/2/layout/IconCircleList"/>
    <dgm:cxn modelId="{565768A5-0502-4B05-B86C-C9F0D862CD06}" type="presParOf" srcId="{439B77B8-A0BD-4313-94AD-2E4774851B57}" destId="{80A32081-0662-46D9-BFDE-0B3D6D85EF69}" srcOrd="0" destOrd="0" presId="urn:microsoft.com/office/officeart/2018/2/layout/IconCircleList"/>
    <dgm:cxn modelId="{60382D01-B78B-452A-BE3F-782FE1D5146A}" type="presParOf" srcId="{80A32081-0662-46D9-BFDE-0B3D6D85EF69}" destId="{5E6E0A60-1F7F-4C10-B59C-AC8FFAEA0841}" srcOrd="0" destOrd="0" presId="urn:microsoft.com/office/officeart/2018/2/layout/IconCircleList"/>
    <dgm:cxn modelId="{9D529E82-2288-4BD1-8411-51486E30D87E}" type="presParOf" srcId="{5E6E0A60-1F7F-4C10-B59C-AC8FFAEA0841}" destId="{4F482381-E520-46C5-A19A-1F08BDC58D60}" srcOrd="0" destOrd="0" presId="urn:microsoft.com/office/officeart/2018/2/layout/IconCircleList"/>
    <dgm:cxn modelId="{E0527A1A-3724-4FD1-B549-FBF3B205A42F}" type="presParOf" srcId="{5E6E0A60-1F7F-4C10-B59C-AC8FFAEA0841}" destId="{0ACF7DB6-5CA5-40CF-AC96-2EAADA5D1855}" srcOrd="1" destOrd="0" presId="urn:microsoft.com/office/officeart/2018/2/layout/IconCircleList"/>
    <dgm:cxn modelId="{9A0A649C-52FD-4359-9411-71E590871A1B}" type="presParOf" srcId="{5E6E0A60-1F7F-4C10-B59C-AC8FFAEA0841}" destId="{9565397C-84B5-473F-80F3-E43DC2B98940}" srcOrd="2" destOrd="0" presId="urn:microsoft.com/office/officeart/2018/2/layout/IconCircleList"/>
    <dgm:cxn modelId="{0B9C15F5-F614-4B13-972E-B46EAD248258}" type="presParOf" srcId="{5E6E0A60-1F7F-4C10-B59C-AC8FFAEA0841}" destId="{E7F19838-52A5-4E0E-B22D-C81EFF74F814}" srcOrd="3" destOrd="0" presId="urn:microsoft.com/office/officeart/2018/2/layout/IconCircleList"/>
    <dgm:cxn modelId="{088EFDD2-E46F-4595-9EB7-0A089013F93B}" type="presParOf" srcId="{80A32081-0662-46D9-BFDE-0B3D6D85EF69}" destId="{C72CBFB4-7E9B-4264-B590-3665878C762B}" srcOrd="1" destOrd="0" presId="urn:microsoft.com/office/officeart/2018/2/layout/IconCircleList"/>
    <dgm:cxn modelId="{F64415DA-DA23-46BC-9C57-458254FCF12A}" type="presParOf" srcId="{80A32081-0662-46D9-BFDE-0B3D6D85EF69}" destId="{A4733DB3-364B-4111-83E8-75BC99DBF47A}" srcOrd="2" destOrd="0" presId="urn:microsoft.com/office/officeart/2018/2/layout/IconCircleList"/>
    <dgm:cxn modelId="{1CB0D4B2-EF61-4FF2-9962-DA6794B7463C}" type="presParOf" srcId="{A4733DB3-364B-4111-83E8-75BC99DBF47A}" destId="{670C126F-2ABD-4B3B-BF10-9FDE95699A8E}" srcOrd="0" destOrd="0" presId="urn:microsoft.com/office/officeart/2018/2/layout/IconCircleList"/>
    <dgm:cxn modelId="{8178089C-AC7A-4692-88D8-D787A8B36D78}" type="presParOf" srcId="{A4733DB3-364B-4111-83E8-75BC99DBF47A}" destId="{8702F657-16D2-41EB-85F2-44FB09699D70}" srcOrd="1" destOrd="0" presId="urn:microsoft.com/office/officeart/2018/2/layout/IconCircleList"/>
    <dgm:cxn modelId="{AF6E32F2-4F8B-4E52-A369-E7758E65025B}" type="presParOf" srcId="{A4733DB3-364B-4111-83E8-75BC99DBF47A}" destId="{879FABB1-DA0C-436A-BDF2-537F2AEB56B4}" srcOrd="2" destOrd="0" presId="urn:microsoft.com/office/officeart/2018/2/layout/IconCircleList"/>
    <dgm:cxn modelId="{01258A59-1E8B-4327-A668-CB4F9642BDFA}" type="presParOf" srcId="{A4733DB3-364B-4111-83E8-75BC99DBF47A}" destId="{9AECE071-2083-4CBF-B011-60758C5B08AE}" srcOrd="3" destOrd="0" presId="urn:microsoft.com/office/officeart/2018/2/layout/IconCircleList"/>
    <dgm:cxn modelId="{5A8B0EB3-D704-4F0B-958B-4AAC90546858}" type="presParOf" srcId="{80A32081-0662-46D9-BFDE-0B3D6D85EF69}" destId="{D96B83B9-34EA-4FA4-9493-F9F01C8A34BE}" srcOrd="3" destOrd="0" presId="urn:microsoft.com/office/officeart/2018/2/layout/IconCircleList"/>
    <dgm:cxn modelId="{1CD6B130-0C4C-42CB-A226-3604A6C6C3E0}" type="presParOf" srcId="{80A32081-0662-46D9-BFDE-0B3D6D85EF69}" destId="{A125C651-4F63-4F04-B4E6-CE7D8BFA4B22}" srcOrd="4" destOrd="0" presId="urn:microsoft.com/office/officeart/2018/2/layout/IconCircleList"/>
    <dgm:cxn modelId="{DCDC16AB-2222-4068-8856-B4C350464DF3}" type="presParOf" srcId="{A125C651-4F63-4F04-B4E6-CE7D8BFA4B22}" destId="{41235E58-737D-47C4-9653-78FAFD078F42}" srcOrd="0" destOrd="0" presId="urn:microsoft.com/office/officeart/2018/2/layout/IconCircleList"/>
    <dgm:cxn modelId="{161351EA-BB9C-4540-8F24-A0691D630A3C}" type="presParOf" srcId="{A125C651-4F63-4F04-B4E6-CE7D8BFA4B22}" destId="{041F33AF-1CBB-435E-832B-0F480887CE42}" srcOrd="1" destOrd="0" presId="urn:microsoft.com/office/officeart/2018/2/layout/IconCircleList"/>
    <dgm:cxn modelId="{5EB7A5EA-408C-4F3C-BCA5-DD56D26B0D4A}" type="presParOf" srcId="{A125C651-4F63-4F04-B4E6-CE7D8BFA4B22}" destId="{689AB303-B9A8-4AEC-BE72-64297CE89834}" srcOrd="2" destOrd="0" presId="urn:microsoft.com/office/officeart/2018/2/layout/IconCircleList"/>
    <dgm:cxn modelId="{F7B2D10C-3858-4920-87E5-22FCB09D8DA8}" type="presParOf" srcId="{A125C651-4F63-4F04-B4E6-CE7D8BFA4B22}" destId="{5F4329CA-9A69-45DE-ACAD-7F4495F65395}" srcOrd="3" destOrd="0" presId="urn:microsoft.com/office/officeart/2018/2/layout/IconCircleList"/>
    <dgm:cxn modelId="{A69EC419-03A6-46DD-AFCA-F444FF51379A}" type="presParOf" srcId="{80A32081-0662-46D9-BFDE-0B3D6D85EF69}" destId="{E40FAE71-7CB1-4DAE-A708-52378C643987}" srcOrd="5" destOrd="0" presId="urn:microsoft.com/office/officeart/2018/2/layout/IconCircleList"/>
    <dgm:cxn modelId="{4A7FF9BE-0589-4EAF-BC6D-81778228E7F8}" type="presParOf" srcId="{80A32081-0662-46D9-BFDE-0B3D6D85EF69}" destId="{72FB36CB-4067-4A69-9F40-CF091B8C7D91}" srcOrd="6" destOrd="0" presId="urn:microsoft.com/office/officeart/2018/2/layout/IconCircleList"/>
    <dgm:cxn modelId="{FE61CFBB-3D08-4CEE-9E74-AED1088930B7}" type="presParOf" srcId="{72FB36CB-4067-4A69-9F40-CF091B8C7D91}" destId="{AE7CE516-B969-4857-BD37-65ED047844B5}" srcOrd="0" destOrd="0" presId="urn:microsoft.com/office/officeart/2018/2/layout/IconCircleList"/>
    <dgm:cxn modelId="{274EAF87-0D26-4C18-BFE4-845D88D6D509}" type="presParOf" srcId="{72FB36CB-4067-4A69-9F40-CF091B8C7D91}" destId="{2AAE841F-8CEE-47FA-B284-168F3C17B6CD}" srcOrd="1" destOrd="0" presId="urn:microsoft.com/office/officeart/2018/2/layout/IconCircleList"/>
    <dgm:cxn modelId="{4899FF14-0145-4316-9307-23E0120521CB}" type="presParOf" srcId="{72FB36CB-4067-4A69-9F40-CF091B8C7D91}" destId="{11026CA0-2F6C-46F9-97F4-207EB44F781D}" srcOrd="2" destOrd="0" presId="urn:microsoft.com/office/officeart/2018/2/layout/IconCircleList"/>
    <dgm:cxn modelId="{28E9CD71-5928-49FB-8865-02C63BEEAB80}" type="presParOf" srcId="{72FB36CB-4067-4A69-9F40-CF091B8C7D91}" destId="{FA93FCCC-8F8E-4172-B4AD-688F5E191D5E}" srcOrd="3" destOrd="0" presId="urn:microsoft.com/office/officeart/2018/2/layout/IconCircleList"/>
    <dgm:cxn modelId="{1A1602C3-30A2-40E1-9D78-D5DC6A519667}" type="presParOf" srcId="{80A32081-0662-46D9-BFDE-0B3D6D85EF69}" destId="{CEA44CDB-AE97-414B-94D2-5BFBD130039E}" srcOrd="7" destOrd="0" presId="urn:microsoft.com/office/officeart/2018/2/layout/IconCircleList"/>
    <dgm:cxn modelId="{0B15C747-DC02-4996-B299-1BEB337F1F02}" type="presParOf" srcId="{80A32081-0662-46D9-BFDE-0B3D6D85EF69}" destId="{E6858156-0107-42D7-813B-A57AB65BFB54}" srcOrd="8" destOrd="0" presId="urn:microsoft.com/office/officeart/2018/2/layout/IconCircleList"/>
    <dgm:cxn modelId="{D64FF885-9D62-48D9-822D-C4EB9B062A04}" type="presParOf" srcId="{E6858156-0107-42D7-813B-A57AB65BFB54}" destId="{2A623FD8-88A9-446C-9CA3-BF5B1A090D45}" srcOrd="0" destOrd="0" presId="urn:microsoft.com/office/officeart/2018/2/layout/IconCircleList"/>
    <dgm:cxn modelId="{33065F08-6D1A-4510-B3F8-AB0C970B0965}" type="presParOf" srcId="{E6858156-0107-42D7-813B-A57AB65BFB54}" destId="{8AD7E67A-CDCA-4CCB-B4B0-ACCB59A0285A}" srcOrd="1" destOrd="0" presId="urn:microsoft.com/office/officeart/2018/2/layout/IconCircleList"/>
    <dgm:cxn modelId="{34B9A5F0-497E-424F-86CB-1A9CFDBD5EB5}" type="presParOf" srcId="{E6858156-0107-42D7-813B-A57AB65BFB54}" destId="{3EF92AC5-03B2-48A4-9410-A92FD5FEB1C3}" srcOrd="2" destOrd="0" presId="urn:microsoft.com/office/officeart/2018/2/layout/IconCircleList"/>
    <dgm:cxn modelId="{F9852E0F-A679-471C-9B02-0D08987030FF}" type="presParOf" srcId="{E6858156-0107-42D7-813B-A57AB65BFB54}" destId="{7E301B90-1C7B-4226-A643-13BA44FBE690}" srcOrd="3" destOrd="0" presId="urn:microsoft.com/office/officeart/2018/2/layout/IconCircleList"/>
    <dgm:cxn modelId="{A551DD7D-15AD-4F75-ADE9-93784EC9373C}" type="presParOf" srcId="{80A32081-0662-46D9-BFDE-0B3D6D85EF69}" destId="{ABB6AB81-CAEC-47DD-9A64-2F13F7243060}" srcOrd="9" destOrd="0" presId="urn:microsoft.com/office/officeart/2018/2/layout/IconCircleList"/>
    <dgm:cxn modelId="{EDA12E7E-03E3-4A6E-B09B-4A3430B431AC}" type="presParOf" srcId="{80A32081-0662-46D9-BFDE-0B3D6D85EF69}" destId="{1F279F05-2EAF-45CF-8BAF-AC1953A4A288}" srcOrd="10" destOrd="0" presId="urn:microsoft.com/office/officeart/2018/2/layout/IconCircleList"/>
    <dgm:cxn modelId="{59644F1D-0DAB-4058-A117-653AFA23CDE3}" type="presParOf" srcId="{1F279F05-2EAF-45CF-8BAF-AC1953A4A288}" destId="{2905F298-5F93-4E1D-B16D-9CCC9EE04041}" srcOrd="0" destOrd="0" presId="urn:microsoft.com/office/officeart/2018/2/layout/IconCircleList"/>
    <dgm:cxn modelId="{D886CE8C-DE1F-46F4-BE1C-47195455A989}" type="presParOf" srcId="{1F279F05-2EAF-45CF-8BAF-AC1953A4A288}" destId="{A76731A6-65DF-4102-B8F9-B5737186D7DD}" srcOrd="1" destOrd="0" presId="urn:microsoft.com/office/officeart/2018/2/layout/IconCircleList"/>
    <dgm:cxn modelId="{B8AE9DF6-C048-4C45-80C2-EA9CEF08AD38}" type="presParOf" srcId="{1F279F05-2EAF-45CF-8BAF-AC1953A4A288}" destId="{3DA20BC3-6B45-4969-A5FE-5988D6EA4BA1}" srcOrd="2" destOrd="0" presId="urn:microsoft.com/office/officeart/2018/2/layout/IconCircleList"/>
    <dgm:cxn modelId="{FC14AF16-CAF1-41D4-A5C1-8E5B6464AECA}" type="presParOf" srcId="{1F279F05-2EAF-45CF-8BAF-AC1953A4A288}" destId="{B5537DE7-D8AA-4E57-BB23-89E8137457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8FFB7-2026-42B7-9440-942D760194A6}" type="doc">
      <dgm:prSet loTypeId="urn:microsoft.com/office/officeart/2005/8/layout/v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76730F-389B-48A2-9999-376969C826F8}">
      <dgm:prSet custT="1"/>
      <dgm:spPr/>
      <dgm:t>
        <a:bodyPr/>
        <a:lstStyle/>
        <a:p>
          <a:r>
            <a:rPr lang="en-US" sz="1400" dirty="0" smtClean="0"/>
            <a:t>Face detection </a:t>
          </a:r>
          <a:r>
            <a:rPr lang="en-US" sz="1400" dirty="0"/>
            <a:t>involves identifying human faces in images or videos.</a:t>
          </a:r>
        </a:p>
      </dgm:t>
    </dgm:pt>
    <dgm:pt modelId="{6C85C5B4-53F6-4F99-9B55-67785B4F8A16}" type="parTrans" cxnId="{EB02FFCD-B65A-4DEB-B267-FB8B898D4D4F}">
      <dgm:prSet/>
      <dgm:spPr/>
      <dgm:t>
        <a:bodyPr/>
        <a:lstStyle/>
        <a:p>
          <a:endParaRPr lang="en-US"/>
        </a:p>
      </dgm:t>
    </dgm:pt>
    <dgm:pt modelId="{0067D998-02D5-4114-A232-BE64C64D0C46}" type="sibTrans" cxnId="{EB02FFCD-B65A-4DEB-B267-FB8B898D4D4F}">
      <dgm:prSet/>
      <dgm:spPr/>
      <dgm:t>
        <a:bodyPr/>
        <a:lstStyle/>
        <a:p>
          <a:endParaRPr lang="en-US"/>
        </a:p>
      </dgm:t>
    </dgm:pt>
    <dgm:pt modelId="{F5863B61-D8D4-48F0-849C-12863FA5A0C5}">
      <dgm:prSet custT="1"/>
      <dgm:spPr/>
      <dgm:t>
        <a:bodyPr/>
        <a:lstStyle/>
        <a:p>
          <a:r>
            <a:rPr lang="en-US" sz="1400" dirty="0"/>
            <a:t>Techniques include Viola-Jones algorithm, Histogram of Oriented </a:t>
          </a:r>
          <a:r>
            <a:rPr lang="en-US" sz="1400" dirty="0" smtClean="0"/>
            <a:t>Gradients</a:t>
          </a:r>
          <a:r>
            <a:rPr lang="en-US" sz="1200" dirty="0" smtClean="0"/>
            <a:t>.</a:t>
          </a:r>
          <a:endParaRPr lang="en-US" sz="1200" dirty="0"/>
        </a:p>
      </dgm:t>
    </dgm:pt>
    <dgm:pt modelId="{AA8F6D2B-4645-442B-941B-FE4F1CE33389}" type="sibTrans" cxnId="{A3021DE9-FFC1-42EC-8143-BD898D0EA857}">
      <dgm:prSet/>
      <dgm:spPr/>
      <dgm:t>
        <a:bodyPr/>
        <a:lstStyle/>
        <a:p>
          <a:endParaRPr lang="en-US"/>
        </a:p>
      </dgm:t>
    </dgm:pt>
    <dgm:pt modelId="{8644B392-76FC-464F-B234-55D79B8CC7B4}" type="parTrans" cxnId="{A3021DE9-FFC1-42EC-8143-BD898D0EA857}">
      <dgm:prSet/>
      <dgm:spPr/>
      <dgm:t>
        <a:bodyPr/>
        <a:lstStyle/>
        <a:p>
          <a:endParaRPr lang="en-US"/>
        </a:p>
      </dgm:t>
    </dgm:pt>
    <dgm:pt modelId="{5F6F8782-FD1B-4D2B-B3ED-36008BEECE73}" type="pres">
      <dgm:prSet presAssocID="{F0B8FFB7-2026-42B7-9440-942D760194A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E66449-6B42-4D14-8906-B17E890ACFC8}" type="pres">
      <dgm:prSet presAssocID="{F0B8FFB7-2026-42B7-9440-942D760194A6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77C89902-FE9C-428E-B6E3-55847B14D8CC}" type="pres">
      <dgm:prSet presAssocID="{F0B8FFB7-2026-42B7-9440-942D760194A6}" presName="TwoNodes_1" presStyleLbl="node1" presStyleIdx="0" presStyleCnt="2" custLinFactNeighborX="2587" custLinFactNeighborY="7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9F20B-002A-49A1-A376-3FD39B15396A}" type="pres">
      <dgm:prSet presAssocID="{F0B8FFB7-2026-42B7-9440-942D760194A6}" presName="TwoNodes_2" presStyleLbl="node1" presStyleIdx="1" presStyleCnt="2" custLinFactNeighborX="-2122" custLinFactNeighborY="-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8181B-A3FF-45E3-A340-0E54CB50C64C}" type="pres">
      <dgm:prSet presAssocID="{F0B8FFB7-2026-42B7-9440-942D760194A6}" presName="TwoConn_1-2" presStyleLbl="fgAccFollowNode1" presStyleIdx="0" presStyleCnt="1" custScaleX="54398" custScaleY="100000" custLinFactNeighborX="-30402" custLinFactNeighborY="5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F7840-FFBE-4326-B7D0-8F13DD0319CB}" type="pres">
      <dgm:prSet presAssocID="{F0B8FFB7-2026-42B7-9440-942D760194A6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DEFB2-33C5-48ED-8F88-D32267D32CC0}" type="pres">
      <dgm:prSet presAssocID="{F0B8FFB7-2026-42B7-9440-942D760194A6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21DE9-FFC1-42EC-8143-BD898D0EA857}" srcId="{F0B8FFB7-2026-42B7-9440-942D760194A6}" destId="{F5863B61-D8D4-48F0-849C-12863FA5A0C5}" srcOrd="1" destOrd="0" parTransId="{8644B392-76FC-464F-B234-55D79B8CC7B4}" sibTransId="{AA8F6D2B-4645-442B-941B-FE4F1CE33389}"/>
    <dgm:cxn modelId="{0395633B-8CB4-4284-B30C-10F95C5E77E7}" type="presOf" srcId="{0067D998-02D5-4114-A232-BE64C64D0C46}" destId="{3D98181B-A3FF-45E3-A340-0E54CB50C64C}" srcOrd="0" destOrd="0" presId="urn:microsoft.com/office/officeart/2005/8/layout/vProcess5"/>
    <dgm:cxn modelId="{837C3644-2B65-4541-B028-E2121742A23A}" type="presOf" srcId="{7F76730F-389B-48A2-9999-376969C826F8}" destId="{77C89902-FE9C-428E-B6E3-55847B14D8CC}" srcOrd="0" destOrd="0" presId="urn:microsoft.com/office/officeart/2005/8/layout/vProcess5"/>
    <dgm:cxn modelId="{90CC0699-007E-4F1C-BDEF-A816A2FF8964}" type="presOf" srcId="{F5863B61-D8D4-48F0-849C-12863FA5A0C5}" destId="{810DEFB2-33C5-48ED-8F88-D32267D32CC0}" srcOrd="1" destOrd="0" presId="urn:microsoft.com/office/officeart/2005/8/layout/vProcess5"/>
    <dgm:cxn modelId="{BBDA318D-698F-42BE-89D4-B8E9534FF24B}" type="presOf" srcId="{7F76730F-389B-48A2-9999-376969C826F8}" destId="{B7DF7840-FFBE-4326-B7D0-8F13DD0319CB}" srcOrd="1" destOrd="0" presId="urn:microsoft.com/office/officeart/2005/8/layout/vProcess5"/>
    <dgm:cxn modelId="{53FD0006-5D2C-413C-B1BA-DE63A83E19AB}" type="presOf" srcId="{F0B8FFB7-2026-42B7-9440-942D760194A6}" destId="{5F6F8782-FD1B-4D2B-B3ED-36008BEECE73}" srcOrd="0" destOrd="0" presId="urn:microsoft.com/office/officeart/2005/8/layout/vProcess5"/>
    <dgm:cxn modelId="{C27F2D96-9F34-4B8C-BBD2-CC9780F1E461}" type="presOf" srcId="{F5863B61-D8D4-48F0-849C-12863FA5A0C5}" destId="{5759F20B-002A-49A1-A376-3FD39B15396A}" srcOrd="0" destOrd="0" presId="urn:microsoft.com/office/officeart/2005/8/layout/vProcess5"/>
    <dgm:cxn modelId="{EB02FFCD-B65A-4DEB-B267-FB8B898D4D4F}" srcId="{F0B8FFB7-2026-42B7-9440-942D760194A6}" destId="{7F76730F-389B-48A2-9999-376969C826F8}" srcOrd="0" destOrd="0" parTransId="{6C85C5B4-53F6-4F99-9B55-67785B4F8A16}" sibTransId="{0067D998-02D5-4114-A232-BE64C64D0C46}"/>
    <dgm:cxn modelId="{2FA10D79-92A1-4BA7-8C8F-459E99B1468B}" type="presParOf" srcId="{5F6F8782-FD1B-4D2B-B3ED-36008BEECE73}" destId="{A8E66449-6B42-4D14-8906-B17E890ACFC8}" srcOrd="0" destOrd="0" presId="urn:microsoft.com/office/officeart/2005/8/layout/vProcess5"/>
    <dgm:cxn modelId="{74786A93-82C4-45E4-A6C4-36F5D1043A9E}" type="presParOf" srcId="{5F6F8782-FD1B-4D2B-B3ED-36008BEECE73}" destId="{77C89902-FE9C-428E-B6E3-55847B14D8CC}" srcOrd="1" destOrd="0" presId="urn:microsoft.com/office/officeart/2005/8/layout/vProcess5"/>
    <dgm:cxn modelId="{DBB19EE8-7879-4EDC-B64A-ED94D5AA41BF}" type="presParOf" srcId="{5F6F8782-FD1B-4D2B-B3ED-36008BEECE73}" destId="{5759F20B-002A-49A1-A376-3FD39B15396A}" srcOrd="2" destOrd="0" presId="urn:microsoft.com/office/officeart/2005/8/layout/vProcess5"/>
    <dgm:cxn modelId="{E6C75FB4-9577-44E4-9BFE-D818ACEF3792}" type="presParOf" srcId="{5F6F8782-FD1B-4D2B-B3ED-36008BEECE73}" destId="{3D98181B-A3FF-45E3-A340-0E54CB50C64C}" srcOrd="3" destOrd="0" presId="urn:microsoft.com/office/officeart/2005/8/layout/vProcess5"/>
    <dgm:cxn modelId="{43A7456C-4599-4942-A5F8-B7A10CC30958}" type="presParOf" srcId="{5F6F8782-FD1B-4D2B-B3ED-36008BEECE73}" destId="{B7DF7840-FFBE-4326-B7D0-8F13DD0319CB}" srcOrd="4" destOrd="0" presId="urn:microsoft.com/office/officeart/2005/8/layout/vProcess5"/>
    <dgm:cxn modelId="{4B3ADF2D-B456-48C9-8D20-B8393AA92CF2}" type="presParOf" srcId="{5F6F8782-FD1B-4D2B-B3ED-36008BEECE73}" destId="{810DEFB2-33C5-48ED-8F88-D32267D32CC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399A4-AAEC-4F35-B46C-BFEC133834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1283EA-425D-4019-9033-2ECEBE2F3593}">
      <dgm:prSet/>
      <dgm:spPr/>
      <dgm:t>
        <a:bodyPr/>
        <a:lstStyle/>
        <a:p>
          <a:r>
            <a:rPr lang="en-US" dirty="0"/>
            <a:t>Security and Surveillance: Used for access control in buildings and devices, as well as by law enforcement for identifying suspects and enhancing public safety.</a:t>
          </a:r>
        </a:p>
      </dgm:t>
    </dgm:pt>
    <dgm:pt modelId="{D9F0BDEE-C721-48A8-BD94-D63C46BFE6EC}" type="parTrans" cxnId="{57C27245-02D7-4A17-A454-C11577CBB30A}">
      <dgm:prSet/>
      <dgm:spPr/>
      <dgm:t>
        <a:bodyPr/>
        <a:lstStyle/>
        <a:p>
          <a:endParaRPr lang="en-US"/>
        </a:p>
      </dgm:t>
    </dgm:pt>
    <dgm:pt modelId="{F8E15F3C-2D3A-4739-B24B-115590A29F0C}" type="sibTrans" cxnId="{57C27245-02D7-4A17-A454-C11577CBB30A}">
      <dgm:prSet/>
      <dgm:spPr/>
      <dgm:t>
        <a:bodyPr/>
        <a:lstStyle/>
        <a:p>
          <a:endParaRPr lang="en-US"/>
        </a:p>
      </dgm:t>
    </dgm:pt>
    <dgm:pt modelId="{B758E10A-735D-42DF-9C79-67841E73D273}">
      <dgm:prSet/>
      <dgm:spPr/>
      <dgm:t>
        <a:bodyPr/>
        <a:lstStyle/>
        <a:p>
          <a:r>
            <a:rPr lang="en-US"/>
            <a:t>Marketing and Customer Service: Enables personalized advertisements based on customer demographics and behavior, and enhances customer service through recognition for tailored experiences and VIP treatment.</a:t>
          </a:r>
        </a:p>
      </dgm:t>
    </dgm:pt>
    <dgm:pt modelId="{490C4066-F8BC-4B82-8AE4-9C38EF928046}" type="parTrans" cxnId="{B54EE3C8-D4A6-486F-AFB2-1DC75DD48A83}">
      <dgm:prSet/>
      <dgm:spPr/>
      <dgm:t>
        <a:bodyPr/>
        <a:lstStyle/>
        <a:p>
          <a:endParaRPr lang="en-US"/>
        </a:p>
      </dgm:t>
    </dgm:pt>
    <dgm:pt modelId="{BC614F10-65F1-4A15-BE9D-6E4E73700F44}" type="sibTrans" cxnId="{B54EE3C8-D4A6-486F-AFB2-1DC75DD48A83}">
      <dgm:prSet/>
      <dgm:spPr/>
      <dgm:t>
        <a:bodyPr/>
        <a:lstStyle/>
        <a:p>
          <a:endParaRPr lang="en-US"/>
        </a:p>
      </dgm:t>
    </dgm:pt>
    <dgm:pt modelId="{A9AC29FA-E2D3-4C11-A892-DAD56CEF5485}" type="pres">
      <dgm:prSet presAssocID="{1C7399A4-AAEC-4F35-B46C-BFEC13383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93830-B8CA-4907-AFF0-BDBDD81DD48F}" type="pres">
      <dgm:prSet presAssocID="{2E1283EA-425D-4019-9033-2ECEBE2F359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31DE3-5964-449D-9BD7-6AB2B34AF962}" type="pres">
      <dgm:prSet presAssocID="{F8E15F3C-2D3A-4739-B24B-115590A29F0C}" presName="spacer" presStyleCnt="0"/>
      <dgm:spPr/>
    </dgm:pt>
    <dgm:pt modelId="{0A32255D-21C0-4AC2-A555-8363C3CECED8}" type="pres">
      <dgm:prSet presAssocID="{B758E10A-735D-42DF-9C79-67841E73D27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A8471-B227-4D5E-85A2-C5DA1C41855C}" type="presOf" srcId="{1C7399A4-AAEC-4F35-B46C-BFEC13383422}" destId="{A9AC29FA-E2D3-4C11-A892-DAD56CEF5485}" srcOrd="0" destOrd="0" presId="urn:microsoft.com/office/officeart/2005/8/layout/vList2"/>
    <dgm:cxn modelId="{B1B8C249-6AD7-4ACD-A160-40A080107424}" type="presOf" srcId="{B758E10A-735D-42DF-9C79-67841E73D273}" destId="{0A32255D-21C0-4AC2-A555-8363C3CECED8}" srcOrd="0" destOrd="0" presId="urn:microsoft.com/office/officeart/2005/8/layout/vList2"/>
    <dgm:cxn modelId="{9006246D-601C-4831-929F-DB8098764FD0}" type="presOf" srcId="{2E1283EA-425D-4019-9033-2ECEBE2F3593}" destId="{05E93830-B8CA-4907-AFF0-BDBDD81DD48F}" srcOrd="0" destOrd="0" presId="urn:microsoft.com/office/officeart/2005/8/layout/vList2"/>
    <dgm:cxn modelId="{B54EE3C8-D4A6-486F-AFB2-1DC75DD48A83}" srcId="{1C7399A4-AAEC-4F35-B46C-BFEC13383422}" destId="{B758E10A-735D-42DF-9C79-67841E73D273}" srcOrd="1" destOrd="0" parTransId="{490C4066-F8BC-4B82-8AE4-9C38EF928046}" sibTransId="{BC614F10-65F1-4A15-BE9D-6E4E73700F44}"/>
    <dgm:cxn modelId="{57C27245-02D7-4A17-A454-C11577CBB30A}" srcId="{1C7399A4-AAEC-4F35-B46C-BFEC13383422}" destId="{2E1283EA-425D-4019-9033-2ECEBE2F3593}" srcOrd="0" destOrd="0" parTransId="{D9F0BDEE-C721-48A8-BD94-D63C46BFE6EC}" sibTransId="{F8E15F3C-2D3A-4739-B24B-115590A29F0C}"/>
    <dgm:cxn modelId="{EBCD9311-ACDD-4DD6-B8A0-15462341E569}" type="presParOf" srcId="{A9AC29FA-E2D3-4C11-A892-DAD56CEF5485}" destId="{05E93830-B8CA-4907-AFF0-BDBDD81DD48F}" srcOrd="0" destOrd="0" presId="urn:microsoft.com/office/officeart/2005/8/layout/vList2"/>
    <dgm:cxn modelId="{FBAF6DD1-4646-4F9C-9F53-1054871490C0}" type="presParOf" srcId="{A9AC29FA-E2D3-4C11-A892-DAD56CEF5485}" destId="{79A31DE3-5964-449D-9BD7-6AB2B34AF962}" srcOrd="1" destOrd="0" presId="urn:microsoft.com/office/officeart/2005/8/layout/vList2"/>
    <dgm:cxn modelId="{587AA842-B193-4486-BF22-E3C261B1A6E7}" type="presParOf" srcId="{A9AC29FA-E2D3-4C11-A892-DAD56CEF5485}" destId="{0A32255D-21C0-4AC2-A555-8363C3CECE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82381-E520-46C5-A19A-1F08BDC58D60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7DB6-5CA5-40CF-AC96-2EAADA5D1855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19838-52A5-4E0E-B22D-C81EFF74F814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 detection:</a:t>
          </a:r>
        </a:p>
      </dsp:txBody>
      <dsp:txXfrm>
        <a:off x="1736122" y="1100"/>
        <a:ext cx="2172539" cy="921683"/>
      </dsp:txXfrm>
    </dsp:sp>
    <dsp:sp modelId="{670C126F-2ABD-4B3B-BF10-9FDE95699A8E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2F657-16D2-41EB-85F2-44FB09699D70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E071-2083-4CBF-B011-60758C5B08AE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Identifying human faces in images or video.</a:t>
          </a:r>
        </a:p>
      </dsp:txBody>
      <dsp:txXfrm>
        <a:off x="5406396" y="1100"/>
        <a:ext cx="2172539" cy="921683"/>
      </dsp:txXfrm>
    </dsp:sp>
    <dsp:sp modelId="{41235E58-737D-47C4-9653-78FAFD078F42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F33AF-1CBB-435E-832B-0F480887CE42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329CA-9A69-45DE-ACAD-7F4495F65395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Essential for security, image editing, and social media.</a:t>
          </a:r>
        </a:p>
      </dsp:txBody>
      <dsp:txXfrm>
        <a:off x="1736122" y="1635560"/>
        <a:ext cx="2172539" cy="921683"/>
      </dsp:txXfrm>
    </dsp:sp>
    <dsp:sp modelId="{AE7CE516-B969-4857-BD37-65ED047844B5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E841F-8CEE-47FA-B284-168F3C17B6CD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3FCCC-8F8E-4172-B4AD-688F5E191D5E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Algorithms analyze visual data to locate faces automatically.</a:t>
          </a:r>
        </a:p>
      </dsp:txBody>
      <dsp:txXfrm>
        <a:off x="5406396" y="1635560"/>
        <a:ext cx="2172539" cy="921683"/>
      </dsp:txXfrm>
    </dsp:sp>
    <dsp:sp modelId="{2A623FD8-88A9-446C-9CA3-BF5B1A090D45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7E67A-CDCA-4CCB-B4B0-ACCB59A0285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1B90-1C7B-4226-A643-13BA44FBE690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 Recognition: s</a:t>
          </a:r>
        </a:p>
      </dsp:txBody>
      <dsp:txXfrm>
        <a:off x="1736122" y="3270020"/>
        <a:ext cx="2172539" cy="921683"/>
      </dsp:txXfrm>
    </dsp:sp>
    <dsp:sp modelId="{2905F298-5F93-4E1D-B16D-9CCC9EE04041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731A6-65DF-4102-B8F9-B5737186D7DD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37DE7-D8AA-4E57-BB23-89E81374575A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Identifies a person from a database (one-to-many comparison, e.g., surveillance systems).</a:t>
          </a:r>
        </a:p>
      </dsp:txBody>
      <dsp:txXfrm>
        <a:off x="5406396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44C2B-172F-49B2-BD41-BA9812A4916B}">
      <dsp:nvSpPr>
        <dsp:cNvPr id="0" name=""/>
        <dsp:cNvSpPr/>
      </dsp:nvSpPr>
      <dsp:spPr>
        <a:xfrm>
          <a:off x="0" y="0"/>
          <a:ext cx="2945007" cy="1187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Face detection involves identifying human faces in images or videos.</a:t>
          </a:r>
        </a:p>
      </dsp:txBody>
      <dsp:txXfrm>
        <a:off x="34771" y="34771"/>
        <a:ext cx="1663975" cy="1117611"/>
      </dsp:txXfrm>
    </dsp:sp>
    <dsp:sp modelId="{F7749ED5-79C7-43AF-9CAF-F289EB8A8F05}">
      <dsp:nvSpPr>
        <dsp:cNvPr id="0" name=""/>
        <dsp:cNvSpPr/>
      </dsp:nvSpPr>
      <dsp:spPr>
        <a:xfrm>
          <a:off x="259853" y="1385012"/>
          <a:ext cx="2945007" cy="1187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Techniques include Viola-Jones algorithm, Histogram of Oriented Gradients (HOG), and Convolution Neural Networks (CNNs).</a:t>
          </a:r>
        </a:p>
      </dsp:txBody>
      <dsp:txXfrm>
        <a:off x="294624" y="1419783"/>
        <a:ext cx="1843962" cy="1117611"/>
      </dsp:txXfrm>
    </dsp:sp>
    <dsp:sp modelId="{275981A6-2776-423C-8950-D971D5C57BF1}">
      <dsp:nvSpPr>
        <dsp:cNvPr id="0" name=""/>
        <dsp:cNvSpPr/>
      </dsp:nvSpPr>
      <dsp:spPr>
        <a:xfrm>
          <a:off x="519707" y="2770024"/>
          <a:ext cx="2945007" cy="1187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Applications include facial recognition, emotion detection, biometric security, automotive safety, and augmented reality.</a:t>
          </a:r>
        </a:p>
      </dsp:txBody>
      <dsp:txXfrm>
        <a:off x="554478" y="2804795"/>
        <a:ext cx="1843962" cy="1117611"/>
      </dsp:txXfrm>
    </dsp:sp>
    <dsp:sp modelId="{13D5A929-C07A-4A82-9C88-5268BF98F757}">
      <dsp:nvSpPr>
        <dsp:cNvPr id="0" name=""/>
        <dsp:cNvSpPr/>
      </dsp:nvSpPr>
      <dsp:spPr>
        <a:xfrm>
          <a:off x="2173358" y="900257"/>
          <a:ext cx="771649" cy="771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346979" y="900257"/>
        <a:ext cx="424407" cy="580666"/>
      </dsp:txXfrm>
    </dsp:sp>
    <dsp:sp modelId="{C3D05B78-822E-4DE7-9A80-E929C7E8BB19}">
      <dsp:nvSpPr>
        <dsp:cNvPr id="0" name=""/>
        <dsp:cNvSpPr/>
      </dsp:nvSpPr>
      <dsp:spPr>
        <a:xfrm>
          <a:off x="2433211" y="2277355"/>
          <a:ext cx="771649" cy="771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606832" y="2277355"/>
        <a:ext cx="424407" cy="580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93830-B8CA-4907-AFF0-BDBDD81DD48F}">
      <dsp:nvSpPr>
        <dsp:cNvPr id="0" name=""/>
        <dsp:cNvSpPr/>
      </dsp:nvSpPr>
      <dsp:spPr>
        <a:xfrm>
          <a:off x="0" y="338756"/>
          <a:ext cx="4690291" cy="215908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and Surveillance: Used for access control in buildings and devices, as well as by law enforcement for identifying suspects and enhancing public safety.</a:t>
          </a:r>
        </a:p>
      </dsp:txBody>
      <dsp:txXfrm>
        <a:off x="105398" y="444154"/>
        <a:ext cx="4479495" cy="1948292"/>
      </dsp:txXfrm>
    </dsp:sp>
    <dsp:sp modelId="{0A32255D-21C0-4AC2-A555-8363C3CECED8}">
      <dsp:nvSpPr>
        <dsp:cNvPr id="0" name=""/>
        <dsp:cNvSpPr/>
      </dsp:nvSpPr>
      <dsp:spPr>
        <a:xfrm>
          <a:off x="0" y="2558325"/>
          <a:ext cx="4690291" cy="215908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Marketing and Customer Service: Enables personalized advertisements based on customer demographics and behavior, and enhances customer service through recognition for tailored experiences and VIP treatment.</a:t>
          </a:r>
        </a:p>
      </dsp:txBody>
      <dsp:txXfrm>
        <a:off x="105398" y="2663723"/>
        <a:ext cx="4479495" cy="1948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426B-1BB2-4533-B41C-F02AE6589D7A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6E58-2F3F-4498-BD62-973FB50E6A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C6E58-2F3F-4498-BD62-973FB50E6A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F8E2-85E6-453A-B2EE-7FE9BAEDA80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08F2-22BA-474A-A999-C8D3EFA11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188201497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ri.org/facial-recognition-and-fundamental-rights-10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8A95209C-5275-4E15-8EA7-7F42980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3D art of a person">
            <a:extLst>
              <a:ext uri="{FF2B5EF4-FFF2-40B4-BE49-F238E27FC236}">
                <a16:creationId xmlns:a16="http://schemas.microsoft.com/office/drawing/2014/main" xmlns="" id="{0E575F83-83B8-7E4B-6D26-F1DCE6E29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680" r="-1" b="15301"/>
          <a:stretch/>
        </p:blipFill>
        <p:spPr>
          <a:xfrm>
            <a:off x="20" y="-1"/>
            <a:ext cx="9141992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en-US" sz="5700" b="1" i="1" u="sng" dirty="0" smtClean="0">
                <a:solidFill>
                  <a:schemeClr val="bg1"/>
                </a:solidFill>
              </a:rPr>
              <a:t>Facial </a:t>
            </a:r>
            <a:r>
              <a:rPr lang="en-US" sz="5700" b="1" i="1" u="sng" dirty="0">
                <a:solidFill>
                  <a:schemeClr val="bg1"/>
                </a:solidFill>
              </a:rPr>
              <a:t>Detection</a:t>
            </a:r>
            <a:r>
              <a:rPr lang="en-US" sz="5700" b="1" i="1" u="sng" dirty="0"/>
              <a:t/>
            </a:r>
            <a:br>
              <a:rPr lang="en-US" sz="5700" b="1" i="1" u="sng" dirty="0"/>
            </a:br>
            <a:r>
              <a:rPr lang="en-US" sz="5700" b="1" i="1" u="sng" dirty="0">
                <a:solidFill>
                  <a:schemeClr val="bg1"/>
                </a:solidFill>
              </a:rPr>
              <a:t>A</a:t>
            </a:r>
            <a:r>
              <a:rPr lang="en-US" sz="5700" b="1" i="1" u="sng" dirty="0" smtClean="0">
                <a:solidFill>
                  <a:schemeClr val="bg1"/>
                </a:solidFill>
              </a:rPr>
              <a:t>nd </a:t>
            </a:r>
            <a:r>
              <a:rPr lang="en-US" sz="5700" b="1" i="1" u="sng" dirty="0"/>
              <a:t/>
            </a:r>
            <a:br>
              <a:rPr lang="en-US" sz="5700" b="1" i="1" u="sng" dirty="0"/>
            </a:br>
            <a:r>
              <a:rPr lang="en-US" sz="5700" b="1" i="1" u="sng" dirty="0">
                <a:solidFill>
                  <a:schemeClr val="bg1"/>
                </a:solidFill>
              </a:rPr>
              <a:t>Recognition</a:t>
            </a:r>
            <a:endParaRPr lang="en-US" sz="5700" b="1" i="1" u="sng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Unlocking the Power of Facial Recognition Technology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3" name="sketchy box">
            <a:extLst>
              <a:ext uri="{FF2B5EF4-FFF2-40B4-BE49-F238E27FC236}">
                <a16:creationId xmlns:a16="http://schemas.microsoft.com/office/drawing/2014/main" xmlns="" id="{4F2ED431-E304-4FF0-9F4E-032783C9D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ketchy line">
            <a:extLst>
              <a:ext uri="{FF2B5EF4-FFF2-40B4-BE49-F238E27FC236}">
                <a16:creationId xmlns:a16="http://schemas.microsoft.com/office/drawing/2014/main" xmlns="" id="{4E87FCFB-2CCE-460D-B3DD-557C8BD1B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980654" y="44194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xmlns="" id="{FE79061D-2869-63AD-3DC5-79BBBE225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3220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xmlns="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ell phone with a face and a light beam coming out of it&#10;&#10;Description automatically generated">
            <a:extLst>
              <a:ext uri="{FF2B5EF4-FFF2-40B4-BE49-F238E27FC236}">
                <a16:creationId xmlns:a16="http://schemas.microsoft.com/office/drawing/2014/main" xmlns="" id="{102D0C4C-9DC4-6056-2C8E-6C2DDD0EC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37197" r="10635"/>
          <a:stretch/>
        </p:blipFill>
        <p:spPr>
          <a:xfrm flipH="1">
            <a:off x="0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381000"/>
            <a:ext cx="3938487" cy="162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Face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75FFD3E-BC39-7D7F-D484-790F31E63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6602142"/>
              </p:ext>
            </p:extLst>
          </p:nvPr>
        </p:nvGraphicFramePr>
        <p:xfrm>
          <a:off x="4648200" y="1905000"/>
          <a:ext cx="346471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3968748" cy="747712"/>
          </a:xfrm>
        </p:spPr>
        <p:txBody>
          <a:bodyPr anchor="b">
            <a:normAutofit/>
          </a:bodyPr>
          <a:lstStyle/>
          <a:p>
            <a:r>
              <a:rPr lang="en-US" sz="3500" dirty="0" smtClean="0"/>
              <a:t>Face </a:t>
            </a:r>
            <a:r>
              <a:rPr lang="en-US" sz="3500" dirty="0"/>
              <a:t>Recognition</a:t>
            </a:r>
            <a:endParaRPr lang="en-US" sz="3500" dirty="0">
              <a:cs typeface="Calibri"/>
            </a:endParaRP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xmlns="" id="{1066C679-1FA1-1377-06BD-FE4F15F70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0" r="19209" b="1"/>
          <a:stretch/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2209800"/>
            <a:ext cx="3968747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/>
              <a:t>Face recognition identifies individuals by their unique facial features, matching detected faces with known faces in a database. It goes beyond face detection, which simply locates faces in images or videos.</a:t>
            </a: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  <a:p>
            <a:r>
              <a:rPr lang="en-US" sz="1500" dirty="0"/>
              <a:t>Techniques include deep learning (CNNs), Eigen faces (PCA-based), and Local Binary Patterns (LBP) for feature extraction.</a:t>
            </a: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  <a:p>
            <a:r>
              <a:rPr lang="en-US" sz="1500" dirty="0"/>
              <a:t>In short, face recognition identifies individuals, while face detection locates faces, using techniques like deep learning, Eigen faces, and Local Binary Patterns.</a:t>
            </a:r>
            <a:endParaRPr lang="en-US" sz="1500" dirty="0">
              <a:cs typeface="Calibri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99050EE-26AF-4253-BD50-F0FCD965A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0213" y="575361"/>
            <a:ext cx="428045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8452"/>
            <a:ext cx="3731078" cy="3587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Advantages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xmlns="" id="{00E015F5-1A99-4E40-BC3D-770780299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FE6F571-2BB7-46DA-A3D9-B32ADDC16A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905CC16-753C-4B9F-B3E2-C456795AE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xmlns="" id="{D0C78466-EB6E-45A0-99A6-A00789ACD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xmlns="" id="{E99F76E4-5DFD-4DBE-B042-66FBCD118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xmlns="" id="{5468B3A9-705E-43C3-A742-0619B0D8F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9D439AD-5D67-497C-B831-D17FC3E59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3F54BF2-C71C-45C5-9408-3B5E011B0F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BBABE17-DB56-44AB-934B-63C07C79F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B483D20-A128-4076-AF54-88646172B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5EFA818-FDDA-49E9-B11F-E9DC1854A9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EA1F8728-F8F7-4828-A718-A15E7663E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DA1F73F-AA1D-41D7-BAAB-292FD94A3E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9441DEA-C85E-4B9C-A48D-8437854C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5EBAA20-1368-4495-8D7C-820FAD8EC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FB92591-626C-4D2B-A3E6-EC8742D67B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392448D-513F-4528-9D8D-A151982041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1946BAE-1546-4EA4-A108-A799BF5D2C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A8EC93-6A35-4D37-A8CB-59362BF875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FC3ECA2-E914-4D83-ABF9-B9FFD96E9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12B1108-9AAC-4F10-A64F-0D6963E518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84CDA0C-B2AB-4791-83B1-C053C061D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857BF6B-E0CA-49C0-8827-B44CE8B92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D7B06A7-ADDF-4F27-B11F-08422FC18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8B0DA6C-71D7-4FCB-AE4C-035E0ADB50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B078173-ADFB-480D-91A4-4D71C01098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AAA4027A-C97B-4C9A-B04C-EBE211220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C06DA92D-C6D0-4C7D-98CF-D9576912E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6601653-3941-4C9B-BD39-62EECE23A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BC4A394-4FFE-4BFE-9A59-2B624E071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B4EABA5-FDCF-4F6F-8FF1-6FDFF5058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0F3C940-2320-488A-B24C-AB0A4FB53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525BA82-37D8-47ED-AFF6-AE57124A4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C2D78955-C80F-4DA3-83AA-D28A5A6FA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C23DAAC-7C06-4012-8CBB-8E3126B68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0D19F80-DC80-49EC-8EDD-7889092C18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11F50BB3-EA39-4693-BAE1-1101EF0A4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00EFD45B-69A8-47F6-A5BF-779F7EB49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E53C464-7272-4EBC-830B-CB29A9698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B6BF10CE-C2AD-487A-9402-8D5C746EC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1064C7FE-F8EB-47EF-97FA-348A52059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A991C553-06A1-4F26-BBBC-80F7E11E7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CE9C081-2191-4C84-956E-F106BB015C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92F6F03-BC34-40C6-8F17-7A169CD72F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A5101B80-7351-4F0F-AB7D-3E40B4D26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0570EE1D-95AC-4660-8E96-7C8A36FEB6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85D9A56-2D15-4E0A-B981-E168F0906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28D0BA2F-9273-4EAA-AD17-C4EFE11403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512CC54E-7976-4DC9-984C-45C2A23A7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C8A3FC72-9FF9-41F6-97E0-45A0FEE94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48918C16-C9B6-40D5-93A0-DB547B644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A05612C6-4858-4854-A3D3-90CF1E1C7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8E88D77-C726-4008-849C-DA7361F885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24CFE7CA-C955-4365-90C3-6272CB9A3C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38B43FC8-B81C-490A-A346-4C6235DA8A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214D0221-0C97-4C71-B535-7506956EF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D0C44EA-BD25-49A3-9EB8-9D8DED7C19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3C9CCF2-15CC-4F7D-87F5-7FFEBAC9C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AA321D8-1D2C-472C-A2DB-EBB74498D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24680C1-4BB5-45DB-A558-82514418C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C94F4CEF-82DD-4CFB-8EE3-4AB115F6A0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F186C9C-C620-4426-A674-E40F808F6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8929942C-BA3F-40EF-94DD-4A5C22C5B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D234974B-3555-465B-95A7-1C63CE7386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E38F9FD-48AC-4C3E-9E75-D1C0B555E0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3AA72E26-5C3D-4231-9042-E00AE43E80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6684433D-3C9E-4C19-A801-D51CF3064F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DADB0C3D-A021-4F40-93B3-76B61334F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1781C18-F408-401D-8A86-99FFBB9895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9D958D9F-E4B0-48B1-ADA4-3053AFB5D9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43EFCD46-F0FB-499C-81B9-3508FE5C8C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B6A130F-CB85-4BDA-8DDF-8DAAB2F7D0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9359DA40-CA94-4B1F-9BE6-C800BEEC7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73304FCD-8DAD-4BC8-A16E-84DDCA07F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CB4864C-8F67-4BE7-89CC-664EA25EC5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845F543D-67FC-4640-A2A1-69DA6D0528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DBDB2A9C-60E5-4F7E-BA2B-4DD1595FB9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2B10DA2-D88E-4952-BDB5-102E61B4B2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5F5BED-3698-4F52-9977-D8CA2DC0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E19CCEBC-AD20-45B2-A751-42B40BB31C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A978AD9-9A35-4B89-B3BC-61E54AD9EB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7D8C808-AFC9-42DD-B253-004890379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EECD0BF1-7C64-407E-8306-4C447B1D32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3B0F94-AC35-4CB2-878D-1DC7D68BE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08EA50C2-BB5F-4368-AA91-67B207C1AB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DE45A7FE-0A45-45F6-8417-EBDA5A12D8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DA8B8DC8-F88C-432E-A8C2-8D13FE874F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02C5430-233D-49F7-B852-181D2B2F6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76DB286F-9E15-441C-8697-57007B76C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34DC0EE-15B7-44AE-A7DC-8B5E22688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4FBE9900-F640-4248-9C4C-EDBE5E00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37FF04AF-F86B-49F8-AAB5-DA696591A1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10DCFEA-4572-47A3-A6BE-7B21F5758C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BA42ED8E-CCC8-478F-9EF4-625B63307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46DF8F4-DF09-4E6C-887F-C9269E56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7FF3916E-5C82-4956-A88B-81BFAC91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7E5CF7AE-ED45-4AB5-9AEB-56FC964BFA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7CFB132C-BEB1-4897-B1A4-97422811F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4EE49F21-E336-41BC-8256-85A9AB597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C62510EE-BDCD-4393-9AD7-2D0C9A722D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2420F94B-4F00-4C6C-97E3-BA5B5E687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E712560A-A110-4132-85D5-21BBBFA8C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D1E3102B-23D5-43AE-A67D-583AAA52B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9D5ABE4E-EB80-423C-BBCE-9C1B77D9B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BEB8CCC5-38F5-4892-A00B-14B645BBDF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8860175F-F7D5-4464-AD61-5B435528F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E28C20B0-98AA-4A5B-8CE1-236A3F6CAA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8A56719F-13F0-4B75-8C04-DAACD8FD86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B30555DA-285C-4859-83DE-B16FF6DB1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67AF00E9-C8D6-41C4-9703-5468F51639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D07F88BD-A2E8-4F25-BB43-9372C6C9F3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DFAE35DA-8283-4F4B-8C00-FF8EFE39B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4340DEBE-A255-48E2-B7B2-AE881651C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FE968FB9-507A-4F2E-B346-15995081B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4DA99BD8-9C2B-46BF-AA27-ED405540D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50C84F67-D2C2-48DF-8537-DF99C6024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F5CAEB9A-26A6-4FBF-916B-19FC9B0BF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4DEDE1B-4819-4E4B-849E-330D7DF56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C441B73E-F19C-4313-8F46-F600603B3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014FE805-EF51-4859-A6DF-CF75F9A0F5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624CF2A5-BD9E-4570-8560-063BC70F26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6BEC415C-7946-43B2-9AC8-348B6B5CD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1B615AD5-3365-43D4-8E16-377A2A2F9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9D184DFD-DD33-491E-90FF-6E4ECA2668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31B62FE1-0262-4B09-ABEA-8AA01013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20C539C6-FAA9-4EBE-93D9-1F946E144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8C6EF3FF-09E5-4099-A49B-CA364A6E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B3C5E06F-8F1E-4771-AAE4-B34B1D6A3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538D5AE9-76CC-4AE4-B026-656EDCB01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30F1A9B9-52AB-4527-BD4A-1802F7C960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46A57D78-C020-4EEF-971D-0C8802889A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7666D7A3-5ABF-4EDE-A0C5-F2099B2D86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13BC460A-E0FF-4658-A2FD-A3AF4D51D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26467CC2-3AB3-4D37-8323-385B7399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563A1F58-33CE-4EDF-B902-3F43F69DA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DDCFAB2F-7E88-4A57-999A-2506A1FE7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571BEB66-3787-441F-BB54-80C05C6F13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641DC095-611E-4979-8664-6C0EB878FC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210B9ECF-D859-4919-A9D6-3208548F00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FBC31D4-7E98-452C-8A87-822DE0432C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E302346C-F328-435B-87ED-447C6F8542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B94F507E-9E94-432E-AE8A-A6CB2C5D0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1FFAC4F0-FD7F-4943-B60E-E276F8B23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A8A5D871-92FD-43C3-BF94-0B524FA7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6A79A241-1665-453E-ADD4-18892D4F8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81EABE18-4189-4E07-93C9-9B76673E3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B658A0EE-6F09-4EF7-B5E7-F23A556B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15EB019C-C95B-4DE3-BD17-DC20F8007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2948B3ED-79C1-47C8-B712-0BFB5536C3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13387DB9-900B-422D-90F7-C5C7EB5D5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48FDCCF3-E6D6-4CD0-9D47-02FE785C7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BC14E8F6-33F6-47CE-9A24-EA71D71496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F78CC38F-63FC-4552-B17B-8D79D3C8F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89042823-A002-49CE-B03D-ED1291DC13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96EFC6CE-198B-489B-B1EE-72CE84262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49FEA23D-54D9-45D7-9325-1E2F638C9C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2DB04EE3-370F-49CE-BCFE-C2999C3CF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8BCBCC34-797D-41A8-8AD1-7E03E1BBFF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AFF5C1F8-0EDE-4835-89E6-1FCB2EA39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6171D504-6300-457C-AFCC-064DBB3FC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62ACE739-C8C4-4495-B04C-C3AFC4481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3F4771CD-CDCA-4FFE-8EF5-E42D1781E7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A10C0BFE-A8F9-4E21-9DFD-37A4D26C6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4D8D4EF9-4EF7-4538-A4AE-439F9335EA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7E0500AB-5662-43B9-95C2-2EC80CC54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84021AD-A6A2-4CDA-A953-72FBA7598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FD1FBF47-CAC8-4385-9DC7-C9BB6167E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FBAEE482-005F-4288-8D66-09EA246C4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2C5DCF49-33DE-4AFF-818E-42F59F280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866903F3-208B-46D5-925B-254DC74291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2550D219-E342-4A38-BB89-575C1EE7A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5B5485FC-95D0-4660-9594-2C9BD3B77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2EA358DA-C7E8-4DF8-B7D6-CC582956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7990E8BB-4369-4845-8436-A6F3FE1D1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D6C050C5-1951-434B-A7FE-D271E73F8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xmlns="" id="{773717CC-ECEE-4ABF-BA61-C59F468017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9A4FAE41-62DF-4B8E-BD66-8EC206E0E3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564C7F1F-5546-40DC-A16B-C9A3E45777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45583216-FC24-4B75-9703-DBEC401FF8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2FD0A70D-2E7E-4048-8145-0F45EDBBC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B703C78E-D176-4455-B7B5-2DB4F418DB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AD23B98E-D1FB-4BD9-BA4A-060BC8266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C1541992-EEDB-4D6B-BDA9-B66E58A17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08072B3B-B852-4186-ACFE-F61425132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7B5DD2CA-BCBA-4F3E-B472-84006768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C7335DFE-05E4-4D45-B035-1D85E7648E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ADCF9375-A092-491A-960D-A4DBB376C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95341599-7E99-490F-9AF8-07EAE5C8D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E1C55EB0-818A-46E6-8D53-550310029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319B036C-5BD8-4F3B-8935-96D50F410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A8445880-106C-4DC8-A250-D132F0D6F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952AA1DD-5DBE-43CD-9B85-63C7626929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2A412466-ED73-4944-83CE-224B1769C2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807E195A-10DB-494C-A547-E1D0C6F61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4CD4AECE-734D-4B90-984F-B2ABFA2B6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2927072E-8001-4AD1-A4C4-2EDBA3BF87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499D6F50-E593-46A3-81D8-73389276B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7A96E600-84B4-452B-AE40-295FC5807E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CBBA17AC-C1AB-4BFC-A051-457275D1D6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488E850C-90D5-4D0F-A57D-7809327EF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9F98D808-AB13-4D8D-B4C5-9D32153462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95AFFBC0-FF37-4117-86FA-21ABDA17AB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ED0AC42A-17B0-4154-968C-CAE2A04C2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4A7A31A0-8490-4B9D-B9CC-7FF28053E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8188899C-6A74-43D8-B36C-F86B278C8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1537EAA6-95B6-4674-A7B9-40F9AB7F59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F4B29507-C08F-4764-B703-0EB33A0FAC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4200E500-6A99-47FC-A30F-FA4C85DA8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9558677C-76AD-451F-AEEE-C5FEE4179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79E472E5-A81A-44E7-AEBA-C3A593497B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5CD54F54-9E41-4635-A533-6CC6515E1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B22D6F46-74C0-49D9-8CD8-BC125E973D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C6FAA6EC-EDF6-4522-ACD8-8D4F7FF872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5F8364DC-ED1A-482D-A418-7941B199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1896D361-70A8-4528-940B-F306550F8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4D1CB00A-0CE1-4E25-ADCE-9562845F5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E1B6761E-B7C6-4218-B95F-F6DEC0066D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CA081177-DAC3-4667-91A1-4CC885D4A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435007DC-BB8D-43BA-9598-AE79AA262E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46628B8A-02EC-44EF-B52C-5EBAFBCF9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2DACEC99-8F4C-495C-8EAA-670A3A02ED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C8EFEAD4-1425-4357-9D8A-F326DABC6E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FDA70E94-A082-47D4-B4F8-142AEF1DC3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10E96E8A-1EEA-4F1D-8CFE-12DC9B9E7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B12D7CC4-A548-4FF7-A6B2-9151CFA9E3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CB3F1C68-B597-4669-87F8-C80124ABE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A57037D2-0958-4F34-815F-C8CA7F86A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30AF3969-3F11-4157-B4B9-33B131462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51D613E3-18F5-4426-ADEB-DEC123E16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1DC25548-A3A9-4018-A29B-6972D353F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7EDE6372-94D2-435D-BD43-A20072D80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729575A6-77E2-4199-8F0A-27C89330A0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12EB506D-59AD-4011-80F8-36A2BDB95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92FD46FA-14EB-46A2-B4A3-ECD1F49BAC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1CD84E07-49A9-40E3-B34C-91C156C9C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F3090306-C384-44A0-8C38-77397133B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3515E97E-31A4-4273-AB55-8EAD74CB9E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792F63CA-0494-43E2-A0AA-37C35C83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5389A040-E4CC-4CE7-8B9F-40ECA9ACE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1BA51B23-705C-49BE-B606-8A9B623E0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B16EF17A-F451-4B5B-9052-33A9116E9D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1B20B7D1-27D7-4E1A-A317-E9E7A105A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1E3FADAF-FD1D-45B2-A40D-EBDD536E7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301257BA-BCE2-4479-A04F-A9DBFAF92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619D0ABC-04D9-405A-A52F-5EEC01762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123AE5C7-608A-47A7-B7A1-55662B70BF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957BDA1A-3081-45EB-A31E-3F98EC6DC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683DDA50-C794-4DC5-8297-CFDEB8DCB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FA42024A-A832-4635-9CE6-B968232CE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564D00AA-3E68-4F56-80A0-08D5DFFB6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D988A711-E3E8-4172-AFE1-60E93FF10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7A89FF34-EE34-461C-A3EF-73AC3801B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80D55E43-BE59-444D-B32B-9C0306A12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639C823F-B16B-4DF7-BA6E-0D832AAB2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2E623C08-172F-41EA-90CB-59ED0D583B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94C0577F-0FF9-47D5-8C6D-FC7B4CC31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30C80E9D-7909-4C52-ACAD-80FF874F99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2B9598CE-4E74-4A54-BAB8-59379D2114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E7188EAA-47E1-4B73-8682-C74A0421B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36900E8B-61F2-411F-B29F-A9CDC6E81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0A25598A-334A-487D-9604-4753EAE81E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C8DBE472-045A-491C-AB7C-4153EE2B00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2F6DD374-5D5F-48BB-8135-8F37EE2C2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386B8A5A-00D0-4291-937B-931B3F19C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89C10BFA-8067-495D-810E-1F4085F7B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51F94E69-8294-4AB3-A457-3BD4ACF085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AD2859C5-45C5-4EE2-8272-0FA7A02353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14AFB321-1B9D-41AF-9686-8C689A3F4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5C4403F4-D893-4E4C-8DFE-E79AE6A62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BA894316-677B-4B51-AF19-0D3FAF96A7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07FDE9AD-8F5A-44B0-AC7E-30148150D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A4D0E6BA-489D-4EA4-994E-225F7D078B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7EDFBCCB-EC92-4860-BBDB-2EC6355FE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459DBA8E-2EB0-4C51-A161-2C595B89D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FB1BA285-9A95-49B7-A098-F38400D92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D29C405E-90F5-4AB5-8B5F-3CA2F1815A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F7214FFD-3321-412F-9CA5-4BC6E874F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5F16C3D8-64A1-443D-92A7-EA97518A6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7E4EFAB9-436A-4B6B-A16B-8DA3F614A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037DDFC3-D7A5-443D-8417-D723296DA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253AC142-F4B4-47E8-BBEE-F7D0F8547F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890AAA82-94E2-41D0-AE92-9C87195CCB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FD33B856-EF4E-40FC-BDA0-9E26203D0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24AEBF58-C8A2-4D00-9AFB-B5012AEA36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21270E55-4211-4529-BDC3-29B80BDF5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16DD7E91-EFBB-4DD7-B30F-4A13C20BE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96260F31-66FB-4E2C-801E-701C2B859A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B5FEE1C9-3961-4400-AD3E-B5AD93A474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34E1BE05-269F-4A13-99FE-2A973A0E77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2D591FBD-65C6-46C4-AF19-875D652DC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85F7E635-CB45-4346-BBFB-10FF0576AF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3BDAC885-F0B3-4D66-8587-438465298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3427A7E1-71C9-42CC-9CAF-53642DC4D0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20BF60C4-2E5D-473E-96B6-D22BB8536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C4703732-1088-4448-ACC0-D8BD901B2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6777D706-23BF-4962-98D3-D5AE7DF4EC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783FF777-4C59-44D0-9441-2B40E0A70E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2037F33C-65F4-44B6-9CB2-D32D1552C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E73BA403-F3FD-4D76-A516-5698375D6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0AF0D29B-415A-4327-A4B4-B5DC8F0AC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374A9388-F55E-4F94-817D-5BFF0B59E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30C52183-F223-4E0A-B713-C91589CEB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A6BEE030-DC6B-4CB1-A01B-95CC82552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2D41CF67-37BB-443C-85CF-2A05174FD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65A449CF-396F-45B8-B268-6824A4E89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9C20A7EF-7013-4D6C-ADD8-868A931DF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F787692C-3BA9-4D4D-82F8-E497797AA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A6D539D6-A55E-40F5-83AC-A77340524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D4D7922F-CA55-4202-B99F-ED303E7044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4120C846-A602-4B6C-9C07-11D2B0F8A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84B5D527-4684-45F5-84CE-73642492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FF31CF21-8169-4D45-A115-9CF8D37189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DA8762B9-9CD8-4676-93F5-6C9358A94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A183E80A-70D1-4F52-A92D-D396648CCB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83FBB0F7-E17E-4890-9B66-3625BA146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708E7BF1-2D4D-44AB-A5CC-0ED91B846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4B468C4E-6F63-4172-AE1F-8965744DBC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974C7149-F567-4D55-8F48-511DCF3A8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54A551FA-7E10-4D28-9A10-B9A06C078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1D04F3C0-CE2C-4B8D-A5BD-0E994FD8D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D2EA9230-DD52-48A9-B268-56744EA50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043A05F5-A8CF-4D01-AF12-95D1ECAE46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1F47C6BC-BD1A-4291-B018-05E5A72E4B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E5B89844-FD17-4048-A3F5-35E390C6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B5593F34-8B0E-4D34-9781-B594E2F5D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4428E4BB-2263-4D19-8254-C9B54B856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2366216E-6EA2-4872-8370-C5EC22520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D66F8E3F-BF33-4F99-A1F0-EB5885BF2C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EB506747-ED9D-43EA-BD67-DF7971849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AC803CE8-FFF7-40EA-AF62-102724C32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7EF6FFCA-06CC-4395-AEB0-425719A42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0D95F285-AAC0-4F32-8665-2677878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8DFCCA2E-BF12-4D26-A5A4-A03387546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2ABEAC60-6AC3-4D6A-95F9-2E79F6BE00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FA6015B7-49FE-4729-B2F4-585F0F305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D611DEB1-76FE-4625-9449-88E52D15F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97F031C1-1AA7-4CA7-ADD3-E0577626E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96F5D0CB-22E6-4536-8403-F42527F31F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A32718AB-7401-4F66-9C77-E06C3CF7C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85B6B5F1-D1E4-45A3-8117-348D02D2A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534869FD-184C-42DB-B9DA-293DB67E5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A781504F-CAFD-4201-B288-8B4A809B43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D9FC8348-2BA6-4631-8AA7-D63CD898C5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C1AF95A2-64EA-45E2-A43B-1EBD56910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CFC80050-240D-434A-BFCB-DE4DA4FAF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Improved Security and Surveillance: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Identification: Accurate face recognition enhances security for access control and law enforcement.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Real-Time Alerts: Surveillance cameras can trigger alerts for unauthorized individuals.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Crime Prevention: Tracking known criminals helps prevent crimes.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Enhanced User Experience: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Photo Organization: Automatic grouping of photos based on recognized faces simplifies management.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Social Media Tagging: Face recognition suggests tags for friends and family.</a:t>
            </a:r>
            <a:endParaRPr lang="en-US" sz="16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Personalization: Content tailored to user preferences based on facial features.</a:t>
            </a: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389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Freeform: Shape 390">
            <a:extLst>
              <a:ext uri="{FF2B5EF4-FFF2-40B4-BE49-F238E27FC236}">
                <a16:creationId xmlns:a16="http://schemas.microsoft.com/office/drawing/2014/main" xmlns="" id="{F98F79A4-A6C7-4101-B1E9-27E05CB7CF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2903617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33400"/>
            <a:ext cx="2869714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Negative Impacts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xmlns="" id="{79AFCB35-9C04-4524-A0B1-57FF6865D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479558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xmlns="" id="{D11AD2AD-0BA0-4DD3-8EEA-84686A0E7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919293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xmlns="" id="{9E5C5460-229E-46C8-A712-CC3179854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25490" y="4275786"/>
            <a:ext cx="2018510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xmlns="" id="{2552FC29-9118-466F-940E-80C84EFDF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25490" y="4275786"/>
            <a:ext cx="2018510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286000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Ethical Concerns: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Privacy: Balancing privacy rights with data utilization is crucial.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Individual Wishes vs. Regulations: Conflicting preferences create ethical dilemmas.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Technical Challenges: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Accuracy: Ensuring precise data handling.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Legal and Regulatory Issues: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Data Protection Laws: Compliance across diverse jurisdictions.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External Data Sources: Managing privacy and regulations .</a:t>
            </a:r>
          </a:p>
        </p:txBody>
      </p:sp>
      <p:grpSp>
        <p:nvGrpSpPr>
          <p:cNvPr id="397" name="Graphic 185">
            <a:extLst>
              <a:ext uri="{FF2B5EF4-FFF2-40B4-BE49-F238E27FC236}">
                <a16:creationId xmlns:a16="http://schemas.microsoft.com/office/drawing/2014/main" xmlns="" id="{0C156BF8-7FF7-440F-BE2B-417DFFE8B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B7067280-C3E7-4DF6-A345-B9FEF6EF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A78365A8-666B-4417-9D3C-554E6E6B2C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71CAAFA-0A31-4308-AB9F-B1C84ABDF9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6AB1D25-144D-4BB4-A45C-60B8A094F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69F0FB4-779A-48FC-AC33-784F177C92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: Shape 391">
            <a:extLst>
              <a:ext uri="{FF2B5EF4-FFF2-40B4-BE49-F238E27FC236}">
                <a16:creationId xmlns:a16="http://schemas.microsoft.com/office/drawing/2014/main" xmlns="" id="{31CE7A08-2184-4B99-ABC0-B40CD1D3F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903616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3EFF7B1-6CB7-47D1-AD37-B870CA2B2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FA2962B-21B6-4689-A95D-A8FF6ADE4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45280D-ED36-41FE-8EB1-CE597C99CF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D26CEB3-5AE4-4088-AD63-396DB50F28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4AA9279A-AD34-474C-834E-6BF658144A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3589559-7D9A-4ECD-90BB-A5565E2DAE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701B1A71-DCEA-4EB2-8133-98A2CD6F09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0E95A5C-1E97-41C3-9DEC-245FF6DEB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8D3C3374-C720-4FCD-B6CD-AEF1D1A61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639E2EF-4D23-4EA3-B29E-D6362FF722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730820A4-6CEA-4BF7-8DE4-F5B2D2EB23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20E002-8AED-4D4F-A104-0585FFFB9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A0BF3F3-3A09-42CE-9483-114BD01DD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B233BD5C-DFC7-4EB7-B348-7C9B5B8D0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00D2CE1-35C1-46E6-BD59-CEE668BD90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58DCE86-9AE1-46D1-96D6-04B8B3EDF6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89B74739-D423-4F25-A976-0A6CD86D17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018E700-FF08-42AA-9237-24E7A74AD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6B3488A-8A55-403E-B9C9-75AFA0CF53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5089B9D-BA8D-4A64-B95F-33940D9D6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18403B7-F2C7-4C07-8522-21C319109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B58CC6-A99E-43AF-A467-256F19287F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FE97852-3A18-4317-B17E-8C45174F9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9D0BC6E-6D0B-4589-B1BF-372BAA383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530B892E-E062-4B0A-B79E-E55D36EC9A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8D1A4DF9-C28A-4C0A-B273-702F0C4880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1"/>
            <a:ext cx="5943600" cy="1447800"/>
          </a:xfrm>
          <a:noFill/>
        </p:spPr>
        <p:txBody>
          <a:bodyPr anchor="ctr">
            <a:normAutofit/>
          </a:bodyPr>
          <a:lstStyle/>
          <a:p>
            <a:r>
              <a:rPr lang="en-US" sz="4200" dirty="0"/>
              <a:t>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F9B9EF4-D2EB-2288-CC43-4BC5F01A3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40726944"/>
              </p:ext>
            </p:extLst>
          </p:nvPr>
        </p:nvGraphicFramePr>
        <p:xfrm>
          <a:off x="2362200" y="1773445"/>
          <a:ext cx="4690291" cy="5084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Conclusion</a:t>
            </a:r>
            <a:endParaRPr lang="en-US" sz="3600" dirty="0">
              <a:cs typeface="Calibri"/>
            </a:endParaRPr>
          </a:p>
        </p:txBody>
      </p:sp>
      <p:pic>
        <p:nvPicPr>
          <p:cNvPr id="68" name="Picture 67" descr="A person with a face id&#10;&#10;Description automatically generated">
            <a:extLst>
              <a:ext uri="{FF2B5EF4-FFF2-40B4-BE49-F238E27FC236}">
                <a16:creationId xmlns:a16="http://schemas.microsoft.com/office/drawing/2014/main" xmlns="" id="{0E9752E6-E717-A043-EA41-DA8155B44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0332" b="6879"/>
          <a:stretch/>
        </p:blipFill>
        <p:spPr>
          <a:xfrm>
            <a:off x="20" y="11"/>
            <a:ext cx="9143980" cy="33527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200" dirty="0"/>
              <a:t>Future Prospects: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Improved Accuracy: Advances in deep learning and neural networks will enhance accuracy.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Real-Time Processing: Faster algorithms and hardware will enable real-time face analysis.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Privacy Considerations: Balancing security with privacy rights will be crucial.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Multimodal Integration: Combining face recognition with other biometrics (voice, iris) for robust identification.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200" dirty="0"/>
              <a:t>Significance in Society: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Security: Preventing unauthorized access, identifying criminals, and securing public spaces.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Personalization: Customized experiences in retail, entertainment, and social media.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Healthcare: Diagnosing medical conditions (e.g., genetic disorders) through facial features.</a:t>
            </a:r>
            <a:endParaRPr lang="en-US" sz="12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/>
              <a:t>Ethical Concerns: Addressing biases, consent, and potential misuse.</a:t>
            </a:r>
            <a:endParaRPr lang="en-US" sz="120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0CCB5D7-D705-7169-A155-F229A3C02BB5}"/>
              </a:ext>
            </a:extLst>
          </p:cNvPr>
          <p:cNvSpPr txBox="1"/>
          <p:nvPr/>
        </p:nvSpPr>
        <p:spPr>
          <a:xfrm>
            <a:off x="6822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502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Facial Detection And  Recognition</vt:lpstr>
      <vt:lpstr>Introduction</vt:lpstr>
      <vt:lpstr>Face Detection</vt:lpstr>
      <vt:lpstr>Face Recognition</vt:lpstr>
      <vt:lpstr>Advantages</vt:lpstr>
      <vt:lpstr>Negative Impacts</vt:lpstr>
      <vt:lpstr> Applications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and Recognition</dc:title>
  <dc:creator>HP</dc:creator>
  <cp:lastModifiedBy>HP</cp:lastModifiedBy>
  <cp:revision>240</cp:revision>
  <dcterms:created xsi:type="dcterms:W3CDTF">2024-04-12T10:19:49Z</dcterms:created>
  <dcterms:modified xsi:type="dcterms:W3CDTF">2024-04-13T04:07:23Z</dcterms:modified>
</cp:coreProperties>
</file>