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6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4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8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3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6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5E8F-2CA7-4E24-BB75-2120485BDBA9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E5AB-89CC-4BF7-9725-7D14F5624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7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11" y="2986268"/>
            <a:ext cx="9919466" cy="590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3463" y="5335929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AKSHAT SAPRA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8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2" y="1192379"/>
            <a:ext cx="6429375" cy="435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40" y="1435016"/>
            <a:ext cx="6035360" cy="4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2" y="172415"/>
            <a:ext cx="5956607" cy="3346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53" y="266218"/>
            <a:ext cx="5906948" cy="3148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87" y="3414532"/>
            <a:ext cx="5254905" cy="3304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5" y="3694968"/>
            <a:ext cx="6734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3" y="378075"/>
            <a:ext cx="9282897" cy="61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89" y="496747"/>
            <a:ext cx="829904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1" y="326803"/>
            <a:ext cx="592455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4" y="1625754"/>
            <a:ext cx="8580096" cy="46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311"/>
            <a:ext cx="10223940" cy="51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2" y="320112"/>
            <a:ext cx="10185723" cy="62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7311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6" y="5112996"/>
            <a:ext cx="765701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4" y="359297"/>
            <a:ext cx="8898942" cy="3616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9" y="3233355"/>
            <a:ext cx="7636277" cy="8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5" y="204184"/>
            <a:ext cx="9856266" cy="6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5" y="1828801"/>
            <a:ext cx="10737445" cy="29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49" y="2256639"/>
            <a:ext cx="8661197" cy="27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8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610574"/>
            <a:ext cx="10162572" cy="57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852"/>
            <a:ext cx="9258903" cy="41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97"/>
            <a:ext cx="9625856" cy="53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133"/>
            <a:ext cx="8768606" cy="5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92"/>
            <a:ext cx="66960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2" y="331989"/>
            <a:ext cx="6146156" cy="3852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225" y="3922444"/>
            <a:ext cx="5347504" cy="29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511"/>
            <a:ext cx="6381750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72" y="1348511"/>
            <a:ext cx="576835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98"/>
            <a:ext cx="6561097" cy="3779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21" y="457201"/>
            <a:ext cx="5714879" cy="2941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999" y="3491163"/>
            <a:ext cx="6105085" cy="32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</dc:creator>
  <cp:lastModifiedBy>akshat</cp:lastModifiedBy>
  <cp:revision>3</cp:revision>
  <dcterms:created xsi:type="dcterms:W3CDTF">2020-04-30T12:43:10Z</dcterms:created>
  <dcterms:modified xsi:type="dcterms:W3CDTF">2020-04-30T13:08:49Z</dcterms:modified>
</cp:coreProperties>
</file>