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4630400" cy="8229600"/>
  <p:notesSz cx="8229600" cy="14630400"/>
  <p:embeddedFontLst>
    <p:embeddedFont>
      <p:font typeface="DM Sans Medium" pitchFamily="2" charset="0"/>
      <p:regular r:id="rId8"/>
    </p:embeddedFont>
    <p:embeddedFont>
      <p:font typeface="Inter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519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08878"/>
            <a:ext cx="72312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Credit Card Churn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Akshat Saroha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98765"/>
            <a:ext cx="84933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Problem Statement &amp; Objective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6117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EXL's Credit Card Analytics Division faces a significant challenge with declining customer retention in its credit card portfolio. This trend directly impacts revenue and long-term customer value.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642128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primary objective is to develop and implement a robust machine learning solution. This solution will proactively identify customers at high risk of churn, enabling targeted interventions to improve retention rates and overall business performance.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C619D1-6A07-BF28-E09A-B8A1ACDBDD6D}"/>
              </a:ext>
            </a:extLst>
          </p:cNvPr>
          <p:cNvSpPr/>
          <p:nvPr/>
        </p:nvSpPr>
        <p:spPr>
          <a:xfrm>
            <a:off x="12841793" y="7747279"/>
            <a:ext cx="1637882" cy="3818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73079"/>
            <a:ext cx="91544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Key Insights from Data Exploration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3548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initial Exploratory Data Analysis (EDA) revealed several critical factors influencing customer churn. Understanding these insights is fundamental to building an effective predictive model.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2051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Significant Churn Rate: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Approximately 30% of customers in the dataset were identified as churned.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25616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Demographic Correlations: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Both customer age and tenure with the bank show notable correlations with churn behavior.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4120515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Engagement Impact: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Customers with lower account balances and reduced engagement levels exhibit higher churn rates.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528851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Quality: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Outliers have been systematically handled, and all missing values were imputed to ensure data integrity.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0548E6-09CF-C0E4-15A2-BF556830810C}"/>
              </a:ext>
            </a:extLst>
          </p:cNvPr>
          <p:cNvSpPr/>
          <p:nvPr/>
        </p:nvSpPr>
        <p:spPr>
          <a:xfrm>
            <a:off x="12731262" y="7727182"/>
            <a:ext cx="1808703" cy="40193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71957"/>
            <a:ext cx="98097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Model Performance &amp; Key Predictors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3436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utilized a Random Forest Classifier for its robustness and ability to handle complex datasets. The model's performance was evaluated based on standard metrics, providing a clear understanding of its predictive capabilities.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28668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71%</a:t>
            </a:r>
            <a:endParaRPr lang="en-US" sz="5850" dirty="0"/>
          </a:p>
        </p:txBody>
      </p:sp>
      <p:sp>
        <p:nvSpPr>
          <p:cNvPr id="5" name="Text 3"/>
          <p:cNvSpPr/>
          <p:nvPr/>
        </p:nvSpPr>
        <p:spPr>
          <a:xfrm>
            <a:off x="1455420" y="46604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Accuracy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150882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Overall correct predictions.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235893" y="3628668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47%</a:t>
            </a:r>
            <a:endParaRPr lang="en-US" sz="5850" dirty="0"/>
          </a:p>
        </p:txBody>
      </p:sp>
      <p:sp>
        <p:nvSpPr>
          <p:cNvPr id="8" name="Text 6"/>
          <p:cNvSpPr/>
          <p:nvPr/>
        </p:nvSpPr>
        <p:spPr>
          <a:xfrm>
            <a:off x="5897523" y="46604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235893" y="5150882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 predicted churners, how many were true churners.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677995" y="3628668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47%</a:t>
            </a:r>
            <a:endParaRPr lang="en-US" sz="5850" dirty="0"/>
          </a:p>
        </p:txBody>
      </p:sp>
      <p:sp>
        <p:nvSpPr>
          <p:cNvPr id="11" name="Text 9"/>
          <p:cNvSpPr/>
          <p:nvPr/>
        </p:nvSpPr>
        <p:spPr>
          <a:xfrm>
            <a:off x="10339626" y="46604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Recall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677995" y="5150882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 actual churners, how many were identified.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613183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Top 3 Features Influencing Churn: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Our model identified "IsActiveMember", "Balance", and "Tenure" as the most critical features in predicting churn, highlighting key areas for intervention.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CF7943-A375-AF24-F335-32742ACC42DB}"/>
              </a:ext>
            </a:extLst>
          </p:cNvPr>
          <p:cNvSpPr/>
          <p:nvPr/>
        </p:nvSpPr>
        <p:spPr>
          <a:xfrm>
            <a:off x="12771455" y="7737231"/>
            <a:ext cx="1778558" cy="3918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6776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Strategic Recommendations for Churn Mitigation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3895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Based on our analysis and model, we propose a multi-faceted approach to effectively combat customer churn and enhance retention.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01990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5" name="Text 3"/>
          <p:cNvSpPr/>
          <p:nvPr/>
        </p:nvSpPr>
        <p:spPr>
          <a:xfrm>
            <a:off x="878860" y="406241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530906" y="4097774"/>
            <a:ext cx="29666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Dashboard Monitoring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530906" y="4588193"/>
            <a:ext cx="56424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Regularly monitor churn predictions through an integrated dashboard for proactive intervention.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56884" y="401990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9" name="Text 7"/>
          <p:cNvSpPr/>
          <p:nvPr/>
        </p:nvSpPr>
        <p:spPr>
          <a:xfrm>
            <a:off x="7541955" y="406241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8194000" y="40977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Targeted Retention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8194000" y="4588193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and deploy specific retention strategies for identified high-risk customers.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7676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3" name="Text 11"/>
          <p:cNvSpPr/>
          <p:nvPr/>
        </p:nvSpPr>
        <p:spPr>
          <a:xfrm>
            <a:off x="878860" y="581013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1530906" y="58454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Data Enrichment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530906" y="6335911"/>
            <a:ext cx="56424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 model accuracy by incorporating granular transaction-level data.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456884" y="57676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sp>
        <p:nvSpPr>
          <p:cNvPr id="17" name="Text 15"/>
          <p:cNvSpPr/>
          <p:nvPr/>
        </p:nvSpPr>
        <p:spPr>
          <a:xfrm>
            <a:off x="7541955" y="581013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6"/>
          <p:cNvSpPr/>
          <p:nvPr/>
        </p:nvSpPr>
        <p:spPr>
          <a:xfrm>
            <a:off x="8194000" y="58454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Frequent Retraining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8194000" y="6335911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Re-train the model monthly to adapt to new customer behaviors and market dynamics.</a:t>
            </a:r>
            <a:endParaRPr lang="en-US" sz="17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566D85-20AD-7D5B-AC15-6C0180CAAC96}"/>
              </a:ext>
            </a:extLst>
          </p:cNvPr>
          <p:cNvSpPr/>
          <p:nvPr/>
        </p:nvSpPr>
        <p:spPr>
          <a:xfrm>
            <a:off x="12791552" y="7717134"/>
            <a:ext cx="1838848" cy="5124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378</Words>
  <Application>Microsoft Office PowerPoint</Application>
  <PresentationFormat>Custom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DM Sans Medium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Akshat Saroha</cp:lastModifiedBy>
  <cp:revision>2</cp:revision>
  <dcterms:created xsi:type="dcterms:W3CDTF">2025-08-07T05:55:34Z</dcterms:created>
  <dcterms:modified xsi:type="dcterms:W3CDTF">2025-08-07T08:49:03Z</dcterms:modified>
</cp:coreProperties>
</file>