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1" r:id="rId9"/>
    <p:sldId id="263" r:id="rId10"/>
    <p:sldId id="266" r:id="rId11"/>
    <p:sldId id="262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31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52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386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64621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030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8825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2962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316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505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0250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54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6590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189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8669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344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4234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1000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91F5-9D0C-4B99-AAF3-BF4DD8AE5AD6}" type="datetimeFigureOut">
              <a:rPr lang="en-IN" smtClean="0"/>
              <a:pPr/>
              <a:t>12-02-2016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5438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885" y="1148940"/>
            <a:ext cx="7766936" cy="1646302"/>
          </a:xfrm>
        </p:spPr>
        <p:txBody>
          <a:bodyPr/>
          <a:lstStyle/>
          <a:p>
            <a:pPr algn="ctr"/>
            <a:r>
              <a:rPr lang="en-IN" sz="4800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HOUSEHOLD ANALYSIS DASHBOARD</a:t>
            </a:r>
            <a:endParaRPr lang="en-IN" sz="4800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51" y="3395740"/>
            <a:ext cx="8292026" cy="2868582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members-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Shubham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Shukla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Naidu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Raina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Kishor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Jayneeta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Sinha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Priyanka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Koparkar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658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8637" y="3018970"/>
            <a:ext cx="1785257" cy="107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36697" y="3062514"/>
            <a:ext cx="1930400" cy="986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Handlers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92809" y="3077029"/>
            <a:ext cx="1683664" cy="1030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DAO Classes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45721" y="3091542"/>
            <a:ext cx="1669143" cy="103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Classes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496457" y="3454400"/>
            <a:ext cx="682172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203372" y="3403600"/>
            <a:ext cx="682172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663543" y="3468914"/>
            <a:ext cx="682172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in Web Services:</a:t>
            </a:r>
            <a:r>
              <a:rPr lang="en-IN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59" y="2514599"/>
            <a:ext cx="8466956" cy="1300871"/>
          </a:xfrm>
        </p:spPr>
        <p:txBody>
          <a:bodyPr>
            <a:noAutofit/>
          </a:bodyPr>
          <a:lstStyle/>
          <a:p>
            <a:pPr algn="ctr"/>
            <a:r>
              <a:rPr lang="en-IN" sz="8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br>
              <a:rPr lang="en-IN" sz="8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8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921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Faced:</a:t>
            </a:r>
            <a:r>
              <a:rPr lang="en-IN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5470" y="2062115"/>
            <a:ext cx="8596668" cy="3880773"/>
          </a:xfrm>
        </p:spPr>
        <p:txBody>
          <a:bodyPr/>
          <a:lstStyle/>
          <a:p>
            <a:pPr marL="0" indent="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Collecting the district data for each state.</a:t>
            </a:r>
          </a:p>
          <a:p>
            <a:pPr marL="0" indent="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Rendering the data on the Map.</a:t>
            </a:r>
          </a:p>
          <a:p>
            <a:pPr marL="0" indent="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Rendering multiple parameters on sa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 graph.</a:t>
            </a:r>
          </a:p>
          <a:p>
            <a:pPr marL="0" indent="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Resizing problems with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Dimplejs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Exporting the map as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graphs were unstable after sometime the data was not shown.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566057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Improvements:</a:t>
            </a:r>
            <a:r>
              <a:rPr lang="en-IN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5470" y="2062115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4 panels could be merged into 1.</a:t>
            </a:r>
          </a:p>
          <a:p>
            <a:pPr marL="0" indent="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 sink in graphs of state.</a:t>
            </a:r>
          </a:p>
          <a:p>
            <a:pPr marL="0" indent="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Providing export options like jpg,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users.</a:t>
            </a:r>
          </a:p>
          <a:p>
            <a:pPr marL="0" indent="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Making the maps more resizable.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6649" y="2307771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7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r>
              <a:rPr lang="en-IN" sz="7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7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7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rgbClr val="0070C0"/>
                </a:solidFill>
              </a:rPr>
              <a:t>Purpose </a:t>
            </a:r>
            <a:endParaRPr lang="en-IN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various household parameters. 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the variation of parameters against each other.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statistics of data in different years.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50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of Work</a:t>
            </a:r>
            <a:endParaRPr lang="en-IN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00" y="1641974"/>
            <a:ext cx="8596668" cy="46087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for analysis were decided as </a:t>
            </a:r>
          </a:p>
          <a:p>
            <a:pPr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Gross Domestic Product (GDP)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Capita Income (PCI)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Gross Enrolment Ratio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Literacy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(HH)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 Data : </a:t>
            </a: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www.data.gov.in 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on above parameters was collected and filtered according to our requirement.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2352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09" y="700279"/>
            <a:ext cx="8596668" cy="540027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 for database was decided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was stored in database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(UI) designed was decided (mock)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 classes 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were made for each table in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attractive dashboard was designed to show the  various visualizations</a:t>
            </a:r>
            <a:r>
              <a:rPr lang="en-IN" dirty="0" smtClean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143987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  <a:endParaRPr lang="en-IN" sz="4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13" y="160103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MySQL:</a:t>
            </a:r>
          </a:p>
          <a:p>
            <a:pPr marL="0" indent="0">
              <a:buNone/>
            </a:pPr>
            <a:endParaRPr lang="en-IN" sz="30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Open Source Relational SQL database management system. MySQL is one of the best RDBMS being used for developing web-based software applications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was used as database to store data in our project.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151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4363" y="235131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7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Schema</a:t>
            </a:r>
            <a:r>
              <a:rPr lang="en-IN" sz="7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7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7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0" y="538791"/>
            <a:ext cx="10702294" cy="53947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45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421"/>
            <a:ext cx="8596668" cy="6277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Angular JS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JS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very powerful JavaScript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Single Page Application (SPA) projects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J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for driving purpose in the project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Angular Material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material provides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reusable, well-tested, and accessible UI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Material Design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coding is done using angular material.</a:t>
            </a:r>
          </a:p>
          <a:p>
            <a:pPr marL="0" indent="0">
              <a:buNone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Angular Dimple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dimple is a framework based on d3 and dimple </a:t>
            </a: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create visualizations.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charts and graph were created using angular dimple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96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6" y="468267"/>
            <a:ext cx="8596668" cy="55776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control the style of a web document in a simple and easy way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style the web page 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6.Java web services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 is a technology to communicate one programming language with another.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java programming language can interact with PHP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web services.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web service provides a way to achieve interoperability.</a:t>
            </a:r>
          </a:p>
        </p:txBody>
      </p:sp>
    </p:spTree>
    <p:extLst>
      <p:ext uri="{BB962C8B-B14F-4D97-AF65-F5344CB8AC3E}">
        <p14:creationId xmlns="" xmlns:p14="http://schemas.microsoft.com/office/powerpoint/2010/main" val="24756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350</Words>
  <Application>Microsoft Office PowerPoint</Application>
  <PresentationFormat>Custom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HOUSEHOLD ANALYSIS DASHBOARD</vt:lpstr>
      <vt:lpstr>Purpose </vt:lpstr>
      <vt:lpstr>Flow of Work</vt:lpstr>
      <vt:lpstr>Slide 4</vt:lpstr>
      <vt:lpstr>Technologies Used</vt:lpstr>
      <vt:lpstr>Database Schema </vt:lpstr>
      <vt:lpstr>Slide 7</vt:lpstr>
      <vt:lpstr>Slide 8</vt:lpstr>
      <vt:lpstr>Slide 9</vt:lpstr>
      <vt:lpstr>Flow in Web Services: </vt:lpstr>
      <vt:lpstr>Analysis </vt:lpstr>
      <vt:lpstr>Challenges Faced: </vt:lpstr>
      <vt:lpstr>Improvements: </vt:lpstr>
      <vt:lpstr>THANK YOU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ANALYSIS DASHBOARD</dc:title>
  <dc:creator>Home</dc:creator>
  <cp:lastModifiedBy>Dell</cp:lastModifiedBy>
  <cp:revision>29</cp:revision>
  <dcterms:created xsi:type="dcterms:W3CDTF">2016-02-08T10:15:58Z</dcterms:created>
  <dcterms:modified xsi:type="dcterms:W3CDTF">2016-02-12T05:33:33Z</dcterms:modified>
</cp:coreProperties>
</file>