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09-02-2016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4523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09-02-2016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9386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09-02-2016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646211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09-02-2016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0304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09-02-2016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988258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09-02-2016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2962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09-02-2016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43166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09-02-2016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505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09-02-2016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0250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09-02-2016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7542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09-02-2016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6590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09-02-2016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1897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09-02-2016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8669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09-02-2016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9344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09-02-2016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4234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09-02-2016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1000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691F5-9D0C-4B99-AAF3-BF4DD8AE5AD6}" type="datetimeFigureOut">
              <a:rPr lang="en-IN" smtClean="0"/>
              <a:pPr/>
              <a:t>09-02-2016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5438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7885" y="1148940"/>
            <a:ext cx="7766936" cy="1646302"/>
          </a:xfrm>
        </p:spPr>
        <p:txBody>
          <a:bodyPr/>
          <a:lstStyle/>
          <a:p>
            <a:pPr algn="ctr"/>
            <a:r>
              <a:rPr lang="en-IN" sz="4800" b="1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HOUSEHOLD ANALYSIS DASHBOARD</a:t>
            </a:r>
            <a:endParaRPr lang="en-IN" sz="4800" b="1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51" y="3395740"/>
            <a:ext cx="8292026" cy="2868582"/>
          </a:xfrm>
        </p:spPr>
        <p:txBody>
          <a:bodyPr>
            <a:noAutofit/>
          </a:bodyPr>
          <a:lstStyle/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members-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Shubham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Patil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Akshat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Shukla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Aishwarya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Naidu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Raina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Kishor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Jayneeta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Sinha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Priyanka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Koparkar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658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800" dirty="0" smtClean="0">
                <a:solidFill>
                  <a:srgbClr val="0070C0"/>
                </a:solidFill>
              </a:rPr>
              <a:t>Purpose </a:t>
            </a:r>
            <a:endParaRPr lang="en-IN" sz="4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analyse various household parameters. </a:t>
            </a: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analyse the variation of parameters against each other.</a:t>
            </a: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compare the statistics of data in different years.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506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of Work</a:t>
            </a:r>
            <a:endParaRPr lang="en-IN" sz="4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00" y="1641974"/>
            <a:ext cx="8596668" cy="46087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parameters for analysis were decided as </a:t>
            </a:r>
          </a:p>
          <a:p>
            <a:pPr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Gross Domestic Product (GDP)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Capita Income (PCI)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Gross Enrolment Ratio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Literacy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Household (HH)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on above parameters was collected and filtered according to our requirement.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2352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209" y="700279"/>
            <a:ext cx="8596668" cy="540027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 for database was decided</a:t>
            </a: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collected was stored in database</a:t>
            </a: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(UI) designed was decided (mock)</a:t>
            </a: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Handler classes , service classes , data classes ,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dao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classes were made for each table in database</a:t>
            </a: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attractive dashboard was designed to show the  various visualizations</a:t>
            </a:r>
            <a:r>
              <a:rPr lang="en-IN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143987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 Used</a:t>
            </a:r>
            <a:endParaRPr lang="en-IN" sz="4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913" y="160103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sz="3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MySQL:</a:t>
            </a:r>
          </a:p>
          <a:p>
            <a:pPr marL="0" indent="0">
              <a:buNone/>
            </a:pPr>
            <a:endParaRPr lang="en-IN" sz="300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is the most popular Open Source Relational SQL database management system. MySQL is one of the best RDBMS being used for developing web-based software applications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 was used as database to store data in our project.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1516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0550" y="538791"/>
            <a:ext cx="10702294" cy="539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4526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421"/>
            <a:ext cx="8596668" cy="62779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Angular JS</a:t>
            </a:r>
          </a:p>
          <a:p>
            <a:pPr marL="0" indent="0">
              <a:buNone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JS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very powerful JavaScript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Single Page Application (SPA) projects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J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was used for driving purpose in the project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Angular Material</a:t>
            </a:r>
          </a:p>
          <a:p>
            <a:pPr marL="0" indent="0">
              <a:buNone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material provides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reusable, well-tested, and accessible UI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Material Design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dashboard coding is done using angular material.</a:t>
            </a:r>
          </a:p>
          <a:p>
            <a:pPr marL="0" indent="0">
              <a:buNone/>
            </a:pP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Angular Dimple</a:t>
            </a:r>
          </a:p>
          <a:p>
            <a:pPr marL="0" indent="0">
              <a:buNone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dimple is a framework based on d3 and dimple </a:t>
            </a:r>
            <a:r>
              <a:rPr lang="en-IN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create visualizations.</a:t>
            </a:r>
          </a:p>
          <a:p>
            <a:pPr marL="0" indent="0">
              <a:buNone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charts and graph were created using angular dimple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9664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26" y="468267"/>
            <a:ext cx="8596668" cy="55776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IN" sz="3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is used to control the style of a web document in a simple and easy way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is used to style the web page 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6.Java web services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service is a technology to communicate one programming language with another.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java programming language can interact with PHP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using web services.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words, web service provides a way to achieve interoperability.</a:t>
            </a:r>
          </a:p>
        </p:txBody>
      </p:sp>
    </p:spTree>
    <p:extLst>
      <p:ext uri="{BB962C8B-B14F-4D97-AF65-F5344CB8AC3E}">
        <p14:creationId xmlns:p14="http://schemas.microsoft.com/office/powerpoint/2010/main" xmlns="" val="2475605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br>
              <a:rPr lang="en-IN" sz="4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292174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250</Words>
  <Application>Microsoft Office PowerPoint</Application>
  <PresentationFormat>Custom</PresentationFormat>
  <Paragraphs>66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HOUSEHOLD ANALYSIS DASHBOARD</vt:lpstr>
      <vt:lpstr>Purpose </vt:lpstr>
      <vt:lpstr>Flow of Work</vt:lpstr>
      <vt:lpstr>Slide 4</vt:lpstr>
      <vt:lpstr>Technologies Used</vt:lpstr>
      <vt:lpstr>Slide 6</vt:lpstr>
      <vt:lpstr>Slide 7</vt:lpstr>
      <vt:lpstr>Slide 8</vt:lpstr>
      <vt:lpstr>Analysis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HOUSEHOLD ANALYSIS DASHBOARD</dc:title>
  <dc:creator>Home</dc:creator>
  <cp:lastModifiedBy>Shubham S Patil</cp:lastModifiedBy>
  <cp:revision>20</cp:revision>
  <dcterms:created xsi:type="dcterms:W3CDTF">2016-02-08T10:15:58Z</dcterms:created>
  <dcterms:modified xsi:type="dcterms:W3CDTF">2016-02-09T08:23:26Z</dcterms:modified>
</cp:coreProperties>
</file>