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DA"/>
    <a:srgbClr val="0C8DE4"/>
    <a:srgbClr val="186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E130-47D5-4339-B0F8-D6CEDBFEF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4F65C-BF3D-B53F-042E-6CFC3DDD6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0BAE-67DD-704B-ACF7-9ACD7316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86B9-6297-E800-AC83-3011E065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3236-BBAF-E115-8E10-6AF63A91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5293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F3F9-715A-DFCD-CD91-FDEDCBCA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81BFE-0A8D-10BC-F850-A8B9F500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9E78F-0601-6D00-1A2C-4FBFA6FB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07910-F453-F09A-5EDD-CE3AA30D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571A-6018-5756-CFCF-87391714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6579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480AE-919D-3F4C-E97A-F882416E6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4E367-E0F9-5140-984D-F09D1F1FE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438A-6E1A-5F81-3D5D-74AD2DF1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12556-6EA5-07B6-612A-AD8472EC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A40A-63F1-9F71-DAFB-DC113E56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022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A870-43FB-F3DD-8315-15F438C2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3E97-DDC6-235C-1A73-0D644A196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391B-EC58-FD0C-E01E-14F554AF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F329-79BC-326E-B158-0DB177A9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FB326-00BC-A4BB-C4BD-5F25D69E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7724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8435-5D1B-A23D-8AF1-83E89470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EAD5-2AC3-56C6-CDC2-2C0161333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CF52-B1AD-83AB-9A46-6B82B7E7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FF2F-AB3A-6458-A681-4604F740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A904-F3F8-8AB7-BF85-48FBCC72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5428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F700-5C07-CB65-4281-CF089225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77DE-9E5D-593D-DF9A-EE1820BD5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0BF7C-5FE7-7E9A-A040-DEF43BCEE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ADC90-DFDE-3617-A582-67D91856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677BC-FE83-31CD-E9F4-2C96C3F0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A7D3A-8CD4-46B2-8A84-7A1732C9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520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A37A-992E-E472-F38F-04BAB7A7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CDD50-3760-901E-8E71-2AFFBF08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DF74-0E40-D670-BF6A-083B9F62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6C03E-D2D4-D77F-A0F4-EC27FA848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B985B-A538-F60D-6A1F-1F149A9FC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49447-E8EE-C8E7-3B10-5DF25F0B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985F7-197A-5B55-4608-60F41114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66522-A77A-4982-E746-42BE0EBE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76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633-D1C0-EF2F-2113-DA65996C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D8824-E2DB-D045-F887-F3D5628B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D155D-58DA-752E-EF29-484A658D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AEE8A-B054-CB1F-4E6A-1B5BB5E4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0850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FCCD0-D73E-486F-D218-451738F7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2BDD3-10FD-DDD4-93A3-F858FE53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1054C-F7B4-7D21-D0B4-DBD2B755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84772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ED74-F870-3C3B-27AE-BF09CB37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D1F6-379C-648E-502A-D79F720E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76AC-809E-2450-B107-F986083C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D9C52-5EB7-A97F-5392-463B9374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AEEF1-3FDE-D4B5-7A62-F6AEA4F1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0DC67-7E11-A863-2399-638A929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441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B4E1-9D37-A6BD-9357-947D4E72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FE56C1-FB89-845A-CD33-0F0C0F2A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9715-46C3-BBE9-5686-5431CBA08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E10DD-5032-1085-B249-7FC2975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01AF-54A2-9A71-CC56-F9B44079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F507E-E4A9-234A-9705-B4FE0212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6719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3E229-4A6F-8291-F489-E4AA475D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826EB-7523-1028-8F96-FAF78D73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7489-E703-C9C0-E904-BD21A3144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80E9-EAED-42D3-A847-5D18527F977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C579-6D6A-17D8-14D7-0123EED72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C8F9-4E6A-E446-20BE-F54D04B4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7262-DA26-4BBE-A9F8-D2766FC6A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7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50B3-839F-8441-CD5C-3582BEEB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92294"/>
            <a:ext cx="10515600" cy="2852737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ahnschrift" panose="020B0502040204020203" pitchFamily="34" charset="0"/>
              </a:rPr>
              <a:t>SMART TEACHING SYSTEM</a:t>
            </a:r>
            <a:endParaRPr lang="en-IN" sz="6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D244C-315E-C736-B4E7-EAE56E36C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CAPSTONE PROJECT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AMIYA TREHAN (20CSU137)</a:t>
            </a:r>
          </a:p>
          <a:p>
            <a:r>
              <a:rPr lang="en-US" sz="2000" dirty="0">
                <a:solidFill>
                  <a:schemeClr val="bg1"/>
                </a:solidFill>
              </a:rPr>
              <a:t>AKSHAT SINGAL (20CSU006)</a:t>
            </a:r>
          </a:p>
          <a:p>
            <a:r>
              <a:rPr lang="en-IN" sz="2000" dirty="0">
                <a:solidFill>
                  <a:schemeClr val="bg1"/>
                </a:solidFill>
              </a:rPr>
              <a:t>UNDER THE GUIDANCE OF DR. SWATI GUPTA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899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AF628-A997-4AB3-C3FA-26B923BF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"/>
            <a:ext cx="12194609" cy="68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99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F3318-B43B-29E2-D70F-12B584489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" y="9940"/>
            <a:ext cx="12184939" cy="68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12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90B2F-EB78-15F3-954D-18F4FA44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513"/>
            <a:ext cx="12192000" cy="69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574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324D7-1EFE-ADBD-D09B-ECED4EF8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089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DE876-CE65-BE93-9411-209E48458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643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945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43DFD-9024-3792-15B7-8F332A025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550"/>
            <a:ext cx="12141662" cy="68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331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4AFD7-0A0E-BCA8-D046-7534662F7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948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923AB-CDEC-8842-D832-108446923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5168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0FC23-A70C-F13A-7CB0-076C419B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16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4CCC0-6693-EB55-7717-B44724C9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342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96A98-8245-941B-61D4-48E7C615B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3"/>
            <a:ext cx="12192000" cy="68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189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3AAA0-54FB-A4BD-1C2F-1043D174D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638"/>
            <a:ext cx="12227115" cy="68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881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8B9B0-A3A1-72B3-1796-6AFC96AD7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834"/>
            <a:ext cx="12192000" cy="69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811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A80E0-C04A-90BD-70D3-D007E8F6D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836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AFDE4-F24C-C374-2983-0053181F0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7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376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0FE5-2746-8C99-D0FD-A174D773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414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224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C85088-6434-03B5-9F69-3DAF1845F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08" y="0"/>
            <a:ext cx="12258608" cy="69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942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5EDD9-BF96-7EFE-6304-CECCFBD59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431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Office Theme</vt:lpstr>
      <vt:lpstr>SMART TEACHING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amiya trehan</dc:creator>
  <cp:lastModifiedBy>akshat20csu006</cp:lastModifiedBy>
  <cp:revision>2</cp:revision>
  <dcterms:created xsi:type="dcterms:W3CDTF">2024-12-22T22:38:45Z</dcterms:created>
  <dcterms:modified xsi:type="dcterms:W3CDTF">2025-05-08T17:42:21Z</dcterms:modified>
</cp:coreProperties>
</file>