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516624"/>
            <a:ext cx="7315200" cy="2595025"/>
          </a:xfrm>
        </p:spPr>
        <p:txBody>
          <a:bodyPr>
            <a:normAutofit/>
          </a:bodyPr>
          <a:lstStyle>
            <a:lvl1pPr>
              <a:defRPr sz="4800"/>
            </a:lvl1pPr>
          </a:lstStyle>
          <a:p>
            <a:r>
              <a:rPr lang="en-US" smtClean="0"/>
              <a:t>Click to edit Master title style</a:t>
            </a:r>
            <a:endParaRPr lang="en-US"/>
          </a:p>
        </p:txBody>
      </p:sp>
      <p:sp>
        <p:nvSpPr>
          <p:cNvPr id="3" name="Subtitle 2"/>
          <p:cNvSpPr>
            <a:spLocks noGrp="1"/>
          </p:cNvSpPr>
          <p:nvPr>
            <p:ph type="subTitle" idx="1"/>
          </p:nvPr>
        </p:nvSpPr>
        <p:spPr>
          <a:xfrm>
            <a:off x="914400" y="5166530"/>
            <a:ext cx="7315200" cy="1144632"/>
          </a:xfrm>
        </p:spPr>
        <p:txBody>
          <a:bodyPr>
            <a:normAutofit/>
          </a:bodyPr>
          <a:lstStyle>
            <a:lvl1pPr marL="0" indent="0" algn="l">
              <a:buNone/>
              <a:defRPr sz="22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BDA0D90-BEAA-477F-899D-564F1E5AC0F4}" type="datetimeFigureOut">
              <a:rPr lang="en-US" smtClean="0"/>
              <a:t>6/24/2023</a:t>
            </a:fld>
            <a:endParaRPr lang="en-US"/>
          </a:p>
        </p:txBody>
      </p:sp>
      <p:sp>
        <p:nvSpPr>
          <p:cNvPr id="8" name="Slide Number Placeholder 7"/>
          <p:cNvSpPr>
            <a:spLocks noGrp="1"/>
          </p:cNvSpPr>
          <p:nvPr>
            <p:ph type="sldNum" sz="quarter" idx="11"/>
          </p:nvPr>
        </p:nvSpPr>
        <p:spPr/>
        <p:txBody>
          <a:bodyPr/>
          <a:lstStyle/>
          <a:p>
            <a:fld id="{2FB6BE1D-CAEA-4682-8254-FFE5BEBDDDAA}" type="slidenum">
              <a:rPr lang="en-US" smtClean="0"/>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transition spd="slow">
    <p:cove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DA0D90-BEAA-477F-899D-564F1E5AC0F4}" type="datetimeFigureOut">
              <a:rPr lang="en-US" smtClean="0"/>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6BE1D-CAEA-4682-8254-FFE5BEBDDDAA}" type="slidenum">
              <a:rPr lang="en-US" smtClean="0"/>
              <a:t>‹#›</a:t>
            </a:fld>
            <a:endParaRPr lang="en-US"/>
          </a:p>
        </p:txBody>
      </p:sp>
    </p:spTree>
  </p:cSld>
  <p:clrMapOvr>
    <a:masterClrMapping/>
  </p:clrMapOvr>
  <p:transition spd="slow">
    <p:cove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248400" y="1826709"/>
            <a:ext cx="1492499" cy="448445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54524" y="1826709"/>
            <a:ext cx="5241476" cy="4484454"/>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BDA0D90-BEAA-477F-899D-564F1E5AC0F4}" type="datetimeFigureOut">
              <a:rPr lang="en-US" smtClean="0"/>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6BE1D-CAEA-4682-8254-FFE5BEBDDDAA}" type="slidenum">
              <a:rPr lang="en-US" smtClean="0"/>
              <a:t>‹#›</a:t>
            </a:fld>
            <a:endParaRPr lang="en-US"/>
          </a:p>
        </p:txBody>
      </p:sp>
    </p:spTree>
  </p:cSld>
  <p:clrMapOvr>
    <a:masterClrMapping/>
  </p:clrMapOvr>
  <p:transition spd="slow">
    <p:cove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BDA0D90-BEAA-477F-899D-564F1E5AC0F4}" type="datetimeFigureOut">
              <a:rPr lang="en-US" smtClean="0"/>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6BE1D-CAEA-4682-8254-FFE5BEBDDDAA}" type="slidenum">
              <a:rPr lang="en-US" smtClean="0"/>
              <a:t>‹#›</a:t>
            </a:fld>
            <a:endParaRPr lang="en-US"/>
          </a:p>
        </p:txBody>
      </p:sp>
    </p:spTree>
  </p:cSld>
  <p:clrMapOvr>
    <a:masterClrMapping/>
  </p:clrMapOvr>
  <p:transition spd="slow">
    <p:cove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14400" y="5017572"/>
            <a:ext cx="7315200" cy="1293592"/>
          </a:xfrm>
        </p:spPr>
        <p:txBody>
          <a:bodyPr anchor="t"/>
          <a:lstStyle>
            <a:lvl1pPr algn="l">
              <a:defRPr sz="4000" b="0" cap="none"/>
            </a:lvl1pPr>
          </a:lstStyle>
          <a:p>
            <a:r>
              <a:rPr lang="en-US" smtClean="0"/>
              <a:t>Click to edit Master title style</a:t>
            </a:r>
            <a:endParaRPr lang="en-US"/>
          </a:p>
        </p:txBody>
      </p:sp>
      <p:sp>
        <p:nvSpPr>
          <p:cNvPr id="3" name="Text Placeholder 2"/>
          <p:cNvSpPr>
            <a:spLocks noGrp="1"/>
          </p:cNvSpPr>
          <p:nvPr>
            <p:ph type="body" idx="1"/>
          </p:nvPr>
        </p:nvSpPr>
        <p:spPr>
          <a:xfrm>
            <a:off x="914400" y="3865097"/>
            <a:ext cx="7315200" cy="1098439"/>
          </a:xfrm>
        </p:spPr>
        <p:txBody>
          <a:bodyPr anchor="b"/>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BDA0D90-BEAA-477F-899D-564F1E5AC0F4}" type="datetimeFigureOut">
              <a:rPr lang="en-US" smtClean="0"/>
              <a:t>6/24/2023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FB6BE1D-CAEA-4682-8254-FFE5BEBDDDAA}" type="slidenum">
              <a:rPr lang="en-US" smtClean="0"/>
              <a:t>‹#›</a:t>
            </a:fld>
            <a:endParaRPr lang="en-US"/>
          </a:p>
        </p:txBody>
      </p:sp>
    </p:spTree>
  </p:cSld>
  <p:clrMapOvr>
    <a:masterClrMapping/>
  </p:clrMapOvr>
  <p:transition spd="slow">
    <p:cove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1BDA0D90-BEAA-477F-899D-564F1E5AC0F4}" type="datetimeFigureOut">
              <a:rPr lang="en-US" smtClean="0"/>
              <a:t>6/24/2023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B6BE1D-CAEA-4682-8254-FFE5BEBDDDAA}" type="slidenum">
              <a:rPr lang="en-US" smtClean="0"/>
              <a:t>‹#›</a:t>
            </a:fld>
            <a:endParaRPr lang="en-US"/>
          </a:p>
        </p:txBody>
      </p:sp>
      <p:sp>
        <p:nvSpPr>
          <p:cNvPr id="9" name="Title 8"/>
          <p:cNvSpPr>
            <a:spLocks noGrp="1"/>
          </p:cNvSpPr>
          <p:nvPr>
            <p:ph type="title"/>
          </p:nvPr>
        </p:nvSpPr>
        <p:spPr>
          <a:xfrm>
            <a:off x="914400" y="1544715"/>
            <a:ext cx="7315200" cy="1154097"/>
          </a:xfrm>
        </p:spPr>
        <p:txBody>
          <a:bodyPr/>
          <a:lstStyle/>
          <a:p>
            <a:r>
              <a:rPr lang="en-US" smtClean="0"/>
              <a:t>Click to edit Master title style</a:t>
            </a:r>
            <a:endParaRPr lang="en-US"/>
          </a:p>
        </p:txBody>
      </p:sp>
      <p:sp>
        <p:nvSpPr>
          <p:cNvPr id="8" name="Content Placeholder 7"/>
          <p:cNvSpPr>
            <a:spLocks noGrp="1"/>
          </p:cNvSpPr>
          <p:nvPr>
            <p:ph sz="quarter" idx="13"/>
          </p:nvPr>
        </p:nvSpPr>
        <p:spPr>
          <a:xfrm>
            <a:off x="914400" y="2743200"/>
            <a:ext cx="3566160" cy="359359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11" name="Content Placeholder 10"/>
          <p:cNvSpPr>
            <a:spLocks noGrp="1"/>
          </p:cNvSpPr>
          <p:nvPr>
            <p:ph sz="quarter" idx="14"/>
          </p:nvPr>
        </p:nvSpPr>
        <p:spPr>
          <a:xfrm>
            <a:off x="4681728" y="2743200"/>
            <a:ext cx="3566160" cy="35956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transition spd="slow">
    <p:cove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116348" y="2743200"/>
            <a:ext cx="336499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885144" y="2743200"/>
            <a:ext cx="3362062" cy="621792"/>
          </a:xfrm>
        </p:spPr>
        <p:txBody>
          <a:bodyPr anchor="b">
            <a:noAutofit/>
          </a:bodyPr>
          <a:lstStyle>
            <a:lvl1pPr marL="0" indent="0">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BDA0D90-BEAA-477F-899D-564F1E5AC0F4}" type="datetimeFigureOut">
              <a:rPr lang="en-US" smtClean="0"/>
              <a:t>6/24/2023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FB6BE1D-CAEA-4682-8254-FFE5BEBDDDAA}" type="slidenum">
              <a:rPr lang="en-US" smtClean="0"/>
              <a:t>‹#›</a:t>
            </a:fld>
            <a:endParaRPr lang="en-US"/>
          </a:p>
        </p:txBody>
      </p:sp>
      <p:sp>
        <p:nvSpPr>
          <p:cNvPr id="10" name="Title 9"/>
          <p:cNvSpPr>
            <a:spLocks noGrp="1"/>
          </p:cNvSpPr>
          <p:nvPr>
            <p:ph type="title"/>
          </p:nvPr>
        </p:nvSpPr>
        <p:spPr>
          <a:xfrm>
            <a:off x="914400" y="1544715"/>
            <a:ext cx="7315200" cy="1154097"/>
          </a:xfrm>
        </p:spPr>
        <p:txBody>
          <a:bodyPr/>
          <a:lstStyle/>
          <a:p>
            <a:r>
              <a:rPr lang="en-US" smtClean="0"/>
              <a:t>Click to edit Master title style</a:t>
            </a:r>
            <a:endParaRPr lang="en-US" dirty="0"/>
          </a:p>
        </p:txBody>
      </p:sp>
      <p:sp>
        <p:nvSpPr>
          <p:cNvPr id="11" name="Content Placeholder 10"/>
          <p:cNvSpPr>
            <a:spLocks noGrp="1"/>
          </p:cNvSpPr>
          <p:nvPr>
            <p:ph sz="quarter" idx="13"/>
          </p:nvPr>
        </p:nvSpPr>
        <p:spPr>
          <a:xfrm>
            <a:off x="914400"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81727" y="3383280"/>
            <a:ext cx="3566160" cy="295351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transition spd="slow">
    <p:cove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BDA0D90-BEAA-477F-899D-564F1E5AC0F4}" type="datetimeFigureOut">
              <a:rPr lang="en-US" smtClean="0"/>
              <a:t>6/24/2023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FB6BE1D-CAEA-4682-8254-FFE5BEBDDDAA}" type="slidenum">
              <a:rPr lang="en-US" smtClean="0"/>
              <a:t>‹#›</a:t>
            </a:fld>
            <a:endParaRPr lang="en-US"/>
          </a:p>
        </p:txBody>
      </p:sp>
    </p:spTree>
  </p:cSld>
  <p:clrMapOvr>
    <a:masterClrMapping/>
  </p:clrMapOvr>
  <p:transition spd="slow">
    <p:cove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DA0D90-BEAA-477F-899D-564F1E5AC0F4}" type="datetimeFigureOut">
              <a:rPr lang="en-US" smtClean="0"/>
              <a:t>6/24/2023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FB6BE1D-CAEA-4682-8254-FFE5BEBDDDAA}" type="slidenum">
              <a:rPr lang="en-US" smtClean="0"/>
              <a:t>‹#›</a:t>
            </a:fld>
            <a:endParaRPr lang="en-US"/>
          </a:p>
        </p:txBody>
      </p:sp>
    </p:spTree>
  </p:cSld>
  <p:clrMapOvr>
    <a:masterClrMapping/>
  </p:clrMapOvr>
  <p:transition spd="slow">
    <p:cove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5362"/>
            <a:ext cx="2950936" cy="2173015"/>
          </a:xfrm>
        </p:spPr>
        <p:txBody>
          <a:bodyPr anchor="b">
            <a:normAutofit/>
          </a:bodyPr>
          <a:lstStyle>
            <a:lvl1pPr algn="l">
              <a:defRPr sz="2800" b="0"/>
            </a:lvl1pPr>
          </a:lstStyle>
          <a:p>
            <a:r>
              <a:rPr lang="en-US" smtClean="0"/>
              <a:t>Click to edit Master title style</a:t>
            </a:r>
            <a:endParaRPr lang="en-US" dirty="0"/>
          </a:p>
        </p:txBody>
      </p:sp>
      <p:sp>
        <p:nvSpPr>
          <p:cNvPr id="3" name="Content Placeholder 2"/>
          <p:cNvSpPr>
            <a:spLocks noGrp="1"/>
          </p:cNvSpPr>
          <p:nvPr>
            <p:ph idx="1"/>
          </p:nvPr>
        </p:nvSpPr>
        <p:spPr>
          <a:xfrm>
            <a:off x="4021752" y="1826709"/>
            <a:ext cx="4207848" cy="4476614"/>
          </a:xfrm>
        </p:spPr>
        <p:txBody>
          <a:bodyPr anchor="ct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914400" y="4061095"/>
            <a:ext cx="2950936" cy="224538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DA0D90-BEAA-477F-899D-564F1E5AC0F4}" type="datetimeFigureOut">
              <a:rPr lang="en-US" smtClean="0"/>
              <a:t>6/24/2023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B6BE1D-CAEA-4682-8254-FFE5BEBDDDAA}" type="slidenum">
              <a:rPr lang="en-US" smtClean="0"/>
              <a:t>‹#›</a:t>
            </a:fld>
            <a:endParaRPr lang="en-US"/>
          </a:p>
        </p:txBody>
      </p:sp>
    </p:spTree>
  </p:cSld>
  <p:clrMapOvr>
    <a:masterClrMapping/>
  </p:clrMapOvr>
  <p:transition spd="slow">
    <p:cove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4400" y="1828800"/>
            <a:ext cx="2953512" cy="2176272"/>
          </a:xfrm>
        </p:spPr>
        <p:txBody>
          <a:bodyPr anchor="b">
            <a:normAutofit/>
          </a:bodyPr>
          <a:lstStyle>
            <a:lvl1pPr algn="l">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4191000" y="2286000"/>
            <a:ext cx="4038600" cy="3352800"/>
          </a:xfrm>
          <a:solidFill>
            <a:schemeClr val="accent2"/>
          </a:solidFill>
          <a:ln w="12700">
            <a:noFill/>
          </a:ln>
          <a:effectLst>
            <a:reflection blurRad="12700" stA="30000" endPos="30000" dist="31750" dir="5400000" sy="-100000" algn="bl" rotWithShape="0"/>
          </a:effectLst>
          <a:scene3d>
            <a:camera prst="perspectiveRight" fov="2700000">
              <a:rot lat="240000" lon="900000" rev="0"/>
            </a:camera>
            <a:lightRig rig="threePt" dir="t">
              <a:rot lat="0" lon="0" rev="2700000"/>
            </a:lightRig>
          </a:scene3d>
          <a:sp3d/>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914400" y="4059936"/>
            <a:ext cx="2953512" cy="2249424"/>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BDA0D90-BEAA-477F-899D-564F1E5AC0F4}" type="datetimeFigureOut">
              <a:rPr lang="en-US" smtClean="0"/>
              <a:t>6/24/2023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FB6BE1D-CAEA-4682-8254-FFE5BEBDDDAA}" type="slidenum">
              <a:rPr lang="en-US" smtClean="0"/>
              <a:t>‹#›</a:t>
            </a:fld>
            <a:endParaRPr lang="en-US"/>
          </a:p>
        </p:txBody>
      </p:sp>
    </p:spTree>
  </p:cSld>
  <p:clrMapOvr>
    <a:masterClrMapping/>
  </p:clrMapOvr>
  <p:transition spd="slow">
    <p:cove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37000">
              <a:schemeClr val="bg2">
                <a:tint val="100000"/>
                <a:shade val="80000"/>
                <a:satMod val="100000"/>
                <a:lumMod val="100000"/>
              </a:schemeClr>
            </a:gs>
            <a:gs pos="55000">
              <a:schemeClr val="bg1">
                <a:lumMod val="84000"/>
                <a:lumOff val="16000"/>
              </a:schemeClr>
            </a:gs>
            <a:gs pos="64000">
              <a:schemeClr val="bg2">
                <a:tint val="88000"/>
                <a:shade val="100000"/>
                <a:satMod val="400000"/>
                <a:lumMod val="100000"/>
              </a:schemeClr>
            </a:gs>
          </a:gsLst>
          <a:lin ang="2700000" scaled="1"/>
          <a:tileRect/>
        </a:gradFill>
        <a:effectLst/>
      </p:bgPr>
    </p:bg>
    <p:spTree>
      <p:nvGrpSpPr>
        <p:cNvPr id="1" name=""/>
        <p:cNvGrpSpPr/>
        <p:nvPr/>
      </p:nvGrpSpPr>
      <p:grpSpPr>
        <a:xfrm>
          <a:off x="0" y="0"/>
          <a:ext cx="0" cy="0"/>
          <a:chOff x="0" y="0"/>
          <a:chExt cx="0" cy="0"/>
        </a:xfrm>
      </p:grpSpPr>
      <p:sp>
        <p:nvSpPr>
          <p:cNvPr id="10" name="Rectangle 9"/>
          <p:cNvSpPr/>
          <p:nvPr/>
        </p:nvSpPr>
        <p:spPr>
          <a:xfrm>
            <a:off x="8435268" y="573807"/>
            <a:ext cx="86236"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8569419" y="573807"/>
            <a:ext cx="576072" cy="572316"/>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914400" y="1544715"/>
            <a:ext cx="7315200" cy="1154097"/>
          </a:xfrm>
          <a:prstGeom prst="rect">
            <a:avLst/>
          </a:prstGeom>
        </p:spPr>
        <p:txBody>
          <a:bodyPr vert="horz" lIns="91440" tIns="45720" rIns="91440" bIns="45720" rtlCol="0" anchor="b">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914400" y="2769833"/>
            <a:ext cx="7315200" cy="3539527"/>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007690" y="548797"/>
            <a:ext cx="1189132" cy="297918"/>
          </a:xfrm>
          <a:prstGeom prst="rect">
            <a:avLst/>
          </a:prstGeom>
        </p:spPr>
        <p:txBody>
          <a:bodyPr vert="horz" lIns="91440" tIns="45720" rIns="91440" bIns="45720" rtlCol="0" anchor="ctr"/>
          <a:lstStyle>
            <a:lvl1pPr algn="l">
              <a:defRPr sz="1200">
                <a:solidFill>
                  <a:schemeClr val="tx1">
                    <a:alpha val="50000"/>
                  </a:schemeClr>
                </a:solidFill>
              </a:defRPr>
            </a:lvl1pPr>
          </a:lstStyle>
          <a:p>
            <a:fld id="{1BDA0D90-BEAA-477F-899D-564F1E5AC0F4}" type="datetimeFigureOut">
              <a:rPr lang="en-US" smtClean="0"/>
              <a:t>6/24/2023</a:t>
            </a:fld>
            <a:endParaRPr lang="en-US"/>
          </a:p>
        </p:txBody>
      </p:sp>
      <p:sp>
        <p:nvSpPr>
          <p:cNvPr id="6" name="Slide Number Placeholder 5"/>
          <p:cNvSpPr>
            <a:spLocks noGrp="1"/>
          </p:cNvSpPr>
          <p:nvPr>
            <p:ph type="sldNum" sz="quarter" idx="4"/>
          </p:nvPr>
        </p:nvSpPr>
        <p:spPr>
          <a:xfrm>
            <a:off x="7314415" y="548797"/>
            <a:ext cx="941203" cy="301752"/>
          </a:xfrm>
          <a:prstGeom prst="rect">
            <a:avLst/>
          </a:prstGeom>
        </p:spPr>
        <p:txBody>
          <a:bodyPr vert="horz" lIns="91440" tIns="45720" rIns="91440" bIns="45720" rtlCol="0" anchor="ctr"/>
          <a:lstStyle>
            <a:lvl1pPr algn="r">
              <a:defRPr sz="1200">
                <a:solidFill>
                  <a:schemeClr val="tx1"/>
                </a:solidFill>
              </a:defRPr>
            </a:lvl1pPr>
          </a:lstStyle>
          <a:p>
            <a:fld id="{2FB6BE1D-CAEA-4682-8254-FFE5BEBDDDAA}" type="slidenum">
              <a:rPr lang="en-US" smtClean="0"/>
              <a:t>‹#›</a:t>
            </a:fld>
            <a:endParaRPr lang="en-US"/>
          </a:p>
        </p:txBody>
      </p:sp>
      <p:sp>
        <p:nvSpPr>
          <p:cNvPr id="5" name="Footer Placeholder 4"/>
          <p:cNvSpPr>
            <a:spLocks noGrp="1"/>
          </p:cNvSpPr>
          <p:nvPr>
            <p:ph type="ftr" sz="quarter" idx="3"/>
          </p:nvPr>
        </p:nvSpPr>
        <p:spPr>
          <a:xfrm>
            <a:off x="6008688" y="855956"/>
            <a:ext cx="2246489" cy="301227"/>
          </a:xfrm>
          <a:prstGeom prst="rect">
            <a:avLst/>
          </a:prstGeom>
        </p:spPr>
        <p:txBody>
          <a:bodyPr vert="horz" lIns="91440" tIns="0" rIns="91440" bIns="45720" rtlCol="0" anchor="t"/>
          <a:lstStyle>
            <a:lvl1pPr algn="l">
              <a:defRPr sz="1000">
                <a:solidFill>
                  <a:schemeClr val="tx1"/>
                </a:solidFill>
              </a:defRPr>
            </a:lvl1pPr>
          </a:lstStyle>
          <a:p>
            <a:endParaRPr lang="en-US"/>
          </a:p>
        </p:txBody>
      </p:sp>
    </p:spTree>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Lst>
  <p:transition spd="slow">
    <p:cover/>
  </p:transition>
  <p:txStyles>
    <p:titleStyle>
      <a:lvl1pPr algn="l" defTabSz="914400" rtl="0" eaLnBrk="1" latinLnBrk="0" hangingPunct="1">
        <a:spcBef>
          <a:spcPct val="0"/>
        </a:spcBef>
        <a:buNone/>
        <a:defRPr sz="400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182880" algn="l" defTabSz="914400" rtl="0" eaLnBrk="1" latinLnBrk="0" hangingPunct="1">
        <a:spcBef>
          <a:spcPct val="20000"/>
        </a:spcBef>
        <a:buClr>
          <a:schemeClr val="tx2"/>
        </a:buClr>
        <a:buFont typeface="Wingdings" charset="2"/>
        <a:buChar char="§"/>
        <a:defRPr sz="2000" kern="1200">
          <a:solidFill>
            <a:schemeClr val="tx1"/>
          </a:solidFill>
          <a:latin typeface="+mn-lt"/>
          <a:ea typeface="+mn-ea"/>
          <a:cs typeface="+mn-cs"/>
        </a:defRPr>
      </a:lvl1pPr>
      <a:lvl2pPr marL="502920" indent="-182880" algn="l" defTabSz="914400" rtl="0" eaLnBrk="1" latinLnBrk="0" hangingPunct="1">
        <a:spcBef>
          <a:spcPct val="20000"/>
        </a:spcBef>
        <a:buClr>
          <a:schemeClr val="tx2"/>
        </a:buClr>
        <a:buFont typeface="Wingdings" charset="2"/>
        <a:buChar char="§"/>
        <a:defRPr sz="1800" kern="1200">
          <a:solidFill>
            <a:schemeClr val="tx1"/>
          </a:solidFill>
          <a:latin typeface="+mn-lt"/>
          <a:ea typeface="+mn-ea"/>
          <a:cs typeface="+mn-cs"/>
        </a:defRPr>
      </a:lvl2pPr>
      <a:lvl3pPr marL="685800" indent="-182880" algn="l" defTabSz="914400" rtl="0" eaLnBrk="1" latinLnBrk="0" hangingPunct="1">
        <a:spcBef>
          <a:spcPct val="20000"/>
        </a:spcBef>
        <a:buClr>
          <a:schemeClr val="tx2"/>
        </a:buClr>
        <a:buFont typeface="Wingdings" charset="2"/>
        <a:buChar char="§"/>
        <a:defRPr sz="1600" kern="1200">
          <a:solidFill>
            <a:schemeClr val="tx1"/>
          </a:solidFill>
          <a:latin typeface="+mn-lt"/>
          <a:ea typeface="+mn-ea"/>
          <a:cs typeface="+mn-cs"/>
        </a:defRPr>
      </a:lvl3pPr>
      <a:lvl4pPr marL="9144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4pPr>
      <a:lvl5pPr marL="1143000" indent="-182880" algn="l" defTabSz="914400" rtl="0" eaLnBrk="1" latinLnBrk="0" hangingPunct="1">
        <a:spcBef>
          <a:spcPct val="20000"/>
        </a:spcBef>
        <a:buClr>
          <a:schemeClr val="tx2"/>
        </a:buClr>
        <a:buFont typeface="Wingdings" charset="2"/>
        <a:buChar char="§"/>
        <a:defRPr sz="1400" kern="1200">
          <a:solidFill>
            <a:schemeClr val="tx1"/>
          </a:solidFill>
          <a:latin typeface="+mn-lt"/>
          <a:ea typeface="+mn-ea"/>
          <a:cs typeface="+mn-cs"/>
        </a:defRPr>
      </a:lvl5pPr>
      <a:lvl6pPr marL="13716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6pPr>
      <a:lvl7pPr marL="16002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7pPr>
      <a:lvl8pPr marL="18288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8pPr>
      <a:lvl9pPr marL="2057400" indent="-182880" algn="l" defTabSz="914400" rtl="0" eaLnBrk="1" latinLnBrk="0" hangingPunct="1">
        <a:spcBef>
          <a:spcPct val="20000"/>
        </a:spcBef>
        <a:buClr>
          <a:schemeClr val="tx2"/>
        </a:buClr>
        <a:buFont typeface="Wingdings" pitchFamily="2"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0"/>
            <a:ext cx="7848600" cy="2595025"/>
          </a:xfrm>
        </p:spPr>
        <p:txBody>
          <a:bodyPr>
            <a:normAutofit/>
          </a:bodyPr>
          <a:lstStyle/>
          <a:p>
            <a:r>
              <a:rPr lang="en-US" b="1" dirty="0" smtClean="0">
                <a:latin typeface="Rockwell Condensed" pitchFamily="18" charset="0"/>
                <a:cs typeface="Times New Roman" pitchFamily="18" charset="0"/>
              </a:rPr>
              <a:t>PROJECT ON CURRENCY CONVERTER</a:t>
            </a:r>
            <a:endParaRPr lang="en-US" b="1" dirty="0">
              <a:latin typeface="Rockwell Condensed" pitchFamily="18" charset="0"/>
              <a:cs typeface="Times New Roman" pitchFamily="18" charset="0"/>
            </a:endParaRPr>
          </a:p>
        </p:txBody>
      </p:sp>
      <p:sp>
        <p:nvSpPr>
          <p:cNvPr id="3" name="Subtitle 2"/>
          <p:cNvSpPr>
            <a:spLocks noGrp="1"/>
          </p:cNvSpPr>
          <p:nvPr>
            <p:ph type="subTitle" idx="1"/>
          </p:nvPr>
        </p:nvSpPr>
        <p:spPr>
          <a:xfrm>
            <a:off x="3352800" y="3276600"/>
            <a:ext cx="5334000" cy="3186962"/>
          </a:xfrm>
        </p:spPr>
        <p:txBody>
          <a:bodyPr>
            <a:normAutofit/>
          </a:bodyPr>
          <a:lstStyle/>
          <a:p>
            <a:r>
              <a:rPr lang="en-US" dirty="0" smtClean="0">
                <a:latin typeface="Times New Roman" pitchFamily="18" charset="0"/>
                <a:cs typeface="Times New Roman" pitchFamily="18" charset="0"/>
              </a:rPr>
              <a:t>By</a:t>
            </a:r>
          </a:p>
          <a:p>
            <a:r>
              <a:rPr lang="en-US" dirty="0" err="1" smtClean="0">
                <a:latin typeface="Times New Roman" pitchFamily="18" charset="0"/>
                <a:cs typeface="Times New Roman" pitchFamily="18" charset="0"/>
              </a:rPr>
              <a:t>Akshat</a:t>
            </a:r>
            <a:r>
              <a:rPr lang="en-US" dirty="0" smtClean="0">
                <a:latin typeface="Times New Roman" pitchFamily="18" charset="0"/>
                <a:cs typeface="Times New Roman" pitchFamily="18" charset="0"/>
              </a:rPr>
              <a:t> </a:t>
            </a:r>
            <a:r>
              <a:rPr lang="en-US" dirty="0" err="1" smtClean="0">
                <a:latin typeface="Times New Roman" pitchFamily="18" charset="0"/>
                <a:cs typeface="Times New Roman" pitchFamily="18" charset="0"/>
              </a:rPr>
              <a:t>Verma</a:t>
            </a:r>
            <a:r>
              <a:rPr lang="en-US" dirty="0" smtClean="0">
                <a:latin typeface="Times New Roman" pitchFamily="18" charset="0"/>
                <a:cs typeface="Times New Roman" pitchFamily="18" charset="0"/>
              </a:rPr>
              <a:t> (E21331038900005)</a:t>
            </a:r>
          </a:p>
          <a:p>
            <a:r>
              <a:rPr lang="en-US" dirty="0" err="1" smtClean="0">
                <a:latin typeface="Times New Roman" pitchFamily="18" charset="0"/>
                <a:cs typeface="Times New Roman" pitchFamily="18" charset="0"/>
              </a:rPr>
              <a:t>Shivanshu</a:t>
            </a:r>
            <a:r>
              <a:rPr lang="en-US" dirty="0" smtClean="0">
                <a:latin typeface="Times New Roman" pitchFamily="18" charset="0"/>
                <a:cs typeface="Times New Roman" pitchFamily="18" charset="0"/>
              </a:rPr>
              <a:t> (E21331038900002)</a:t>
            </a:r>
          </a:p>
          <a:p>
            <a:r>
              <a:rPr lang="en-US" dirty="0" err="1" smtClean="0">
                <a:latin typeface="Times New Roman" pitchFamily="18" charset="0"/>
                <a:cs typeface="Times New Roman" pitchFamily="18" charset="0"/>
              </a:rPr>
              <a:t>Yogendra</a:t>
            </a:r>
            <a:r>
              <a:rPr lang="en-US" dirty="0" smtClean="0">
                <a:latin typeface="Times New Roman" pitchFamily="18" charset="0"/>
                <a:cs typeface="Times New Roman" pitchFamily="18" charset="0"/>
              </a:rPr>
              <a:t> Kumar (E21331039000003)</a:t>
            </a:r>
          </a:p>
          <a:p>
            <a:r>
              <a:rPr lang="en-US" dirty="0" err="1" smtClean="0">
                <a:latin typeface="Times New Roman" pitchFamily="18" charset="0"/>
                <a:cs typeface="Times New Roman" pitchFamily="18" charset="0"/>
              </a:rPr>
              <a:t>Ashish</a:t>
            </a:r>
            <a:r>
              <a:rPr lang="en-US" dirty="0" smtClean="0">
                <a:latin typeface="Times New Roman" pitchFamily="18" charset="0"/>
                <a:cs typeface="Times New Roman" pitchFamily="18" charset="0"/>
              </a:rPr>
              <a:t> Kumar pal (E21331039000005)</a:t>
            </a:r>
          </a:p>
          <a:p>
            <a:r>
              <a:rPr lang="en-US" dirty="0" smtClean="0">
                <a:latin typeface="Times New Roman" pitchFamily="18" charset="0"/>
                <a:cs typeface="Times New Roman" pitchFamily="18" charset="0"/>
              </a:rPr>
              <a:t>Branch : CS &amp; IT</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3100918937"/>
      </p:ext>
    </p:extLst>
  </p:cSld>
  <p:clrMapOvr>
    <a:masterClrMapping/>
  </p:clrMapOvr>
  <p:transition spd="slow">
    <p:cove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1066800" y="810504"/>
            <a:ext cx="7315200" cy="3540125"/>
          </a:xfrm>
        </p:spPr>
        <p:txBody>
          <a:bodyPr>
            <a:normAutofit/>
          </a:bodyPr>
          <a:lstStyle/>
          <a:p>
            <a:r>
              <a:rPr lang="en-US" sz="2400" dirty="0">
                <a:latin typeface="Times New Roman" pitchFamily="18" charset="0"/>
                <a:cs typeface="Times New Roman" pitchFamily="18" charset="0"/>
              </a:rPr>
              <a:t>Click on the Convert button. it will take some time to </a:t>
            </a:r>
            <a:r>
              <a:rPr lang="en-US" sz="2400" dirty="0" smtClean="0">
                <a:latin typeface="Times New Roman" pitchFamily="18" charset="0"/>
                <a:cs typeface="Times New Roman" pitchFamily="18" charset="0"/>
              </a:rPr>
              <a:t>progress.</a:t>
            </a:r>
            <a:endParaRPr lang="en-US" sz="2400" dirty="0">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7800" y="1752599"/>
            <a:ext cx="6019800" cy="4771547"/>
          </a:xfrm>
          <a:prstGeom prst="rect">
            <a:avLst/>
          </a:prstGeom>
        </p:spPr>
      </p:pic>
    </p:spTree>
    <p:extLst>
      <p:ext uri="{BB962C8B-B14F-4D97-AF65-F5344CB8AC3E}">
        <p14:creationId xmlns:p14="http://schemas.microsoft.com/office/powerpoint/2010/main" val="1988363775"/>
      </p:ext>
    </p:extLst>
  </p:cSld>
  <p:clrMapOvr>
    <a:masterClrMapping/>
  </p:clrMapOvr>
  <p:transition spd="slow">
    <p:cove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90600" y="1143000"/>
            <a:ext cx="7315200" cy="3540125"/>
          </a:xfrm>
        </p:spPr>
        <p:txBody>
          <a:bodyPr>
            <a:normAutofit/>
          </a:bodyPr>
          <a:lstStyle/>
          <a:p>
            <a:r>
              <a:rPr lang="en-US" sz="2400" dirty="0" smtClean="0">
                <a:latin typeface="Times New Roman" pitchFamily="18" charset="0"/>
                <a:cs typeface="Times New Roman" pitchFamily="18" charset="0"/>
              </a:rPr>
              <a:t>Answer </a:t>
            </a:r>
            <a:r>
              <a:rPr lang="en-US" sz="2400" dirty="0">
                <a:latin typeface="Times New Roman" pitchFamily="18" charset="0"/>
                <a:cs typeface="Times New Roman" pitchFamily="18" charset="0"/>
              </a:rPr>
              <a:t>has been </a:t>
            </a:r>
            <a:r>
              <a:rPr lang="en-US" sz="2400" dirty="0" smtClean="0">
                <a:latin typeface="Times New Roman" pitchFamily="18" charset="0"/>
                <a:cs typeface="Times New Roman" pitchFamily="18" charset="0"/>
              </a:rPr>
              <a:t>displayed.</a:t>
            </a:r>
            <a:endParaRPr lang="en-US" sz="2400" dirty="0">
              <a:latin typeface="Times New Roman" pitchFamily="18" charset="0"/>
              <a:cs typeface="Times New Roman" pitchFamily="18" charset="0"/>
            </a:endParaRPr>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676400"/>
            <a:ext cx="6096000" cy="4803526"/>
          </a:xfrm>
          <a:prstGeom prst="rect">
            <a:avLst/>
          </a:prstGeom>
        </p:spPr>
      </p:pic>
    </p:spTree>
    <p:extLst>
      <p:ext uri="{BB962C8B-B14F-4D97-AF65-F5344CB8AC3E}">
        <p14:creationId xmlns:p14="http://schemas.microsoft.com/office/powerpoint/2010/main" val="3342624144"/>
      </p:ext>
    </p:extLst>
  </p:cSld>
  <p:clrMapOvr>
    <a:masterClrMapping/>
  </p:clrMapOvr>
  <p:transition spd="slow">
    <p:cove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90600" y="1066800"/>
            <a:ext cx="7315200" cy="3540125"/>
          </a:xfrm>
        </p:spPr>
        <p:txBody>
          <a:bodyPr>
            <a:normAutofit/>
          </a:bodyPr>
          <a:lstStyle/>
          <a:p>
            <a:r>
              <a:rPr lang="en-US" sz="2400" dirty="0">
                <a:latin typeface="Times New Roman" pitchFamily="18" charset="0"/>
                <a:cs typeface="Times New Roman" pitchFamily="18" charset="0"/>
              </a:rPr>
              <a:t>You can also switch </a:t>
            </a:r>
            <a:r>
              <a:rPr lang="en-US" sz="2400" dirty="0" smtClean="0">
                <a:latin typeface="Times New Roman" pitchFamily="18" charset="0"/>
                <a:cs typeface="Times New Roman" pitchFamily="18" charset="0"/>
              </a:rPr>
              <a:t>currencies.</a:t>
            </a:r>
            <a:endParaRPr lang="en-US" sz="2400" dirty="0">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600200"/>
            <a:ext cx="6248400" cy="4931848"/>
          </a:xfrm>
          <a:prstGeom prst="rect">
            <a:avLst/>
          </a:prstGeom>
        </p:spPr>
      </p:pic>
    </p:spTree>
    <p:extLst>
      <p:ext uri="{BB962C8B-B14F-4D97-AF65-F5344CB8AC3E}">
        <p14:creationId xmlns:p14="http://schemas.microsoft.com/office/powerpoint/2010/main" val="3687162647"/>
      </p:ext>
    </p:extLst>
  </p:cSld>
  <p:clrMapOvr>
    <a:masterClrMapping/>
  </p:clrMapOvr>
  <p:transition spd="slow">
    <p:cove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762000"/>
            <a:ext cx="7315200" cy="1154097"/>
          </a:xfrm>
        </p:spPr>
        <p:txBody>
          <a:bodyPr/>
          <a:lstStyle/>
          <a:p>
            <a:r>
              <a:rPr lang="en-US" dirty="0" smtClean="0">
                <a:latin typeface="Bahnschrift SemiBold" pitchFamily="34" charset="0"/>
              </a:rPr>
              <a:t>FUTURE SCOPE</a:t>
            </a:r>
            <a:endParaRPr lang="en-US" dirty="0">
              <a:latin typeface="Bahnschrift SemiBold" pitchFamily="34" charset="0"/>
            </a:endParaRPr>
          </a:p>
        </p:txBody>
      </p:sp>
      <p:sp>
        <p:nvSpPr>
          <p:cNvPr id="3" name="Content Placeholder 2"/>
          <p:cNvSpPr>
            <a:spLocks noGrp="1"/>
          </p:cNvSpPr>
          <p:nvPr>
            <p:ph idx="1"/>
          </p:nvPr>
        </p:nvSpPr>
        <p:spPr>
          <a:xfrm>
            <a:off x="914400" y="2133600"/>
            <a:ext cx="7315200" cy="4267200"/>
          </a:xfrm>
        </p:spPr>
        <p:txBody>
          <a:bodyPr>
            <a:normAutofit/>
          </a:bodyPr>
          <a:lstStyle/>
          <a:p>
            <a:r>
              <a:rPr lang="en-US" dirty="0" smtClean="0">
                <a:latin typeface="Times New Roman" pitchFamily="18" charset="0"/>
                <a:cs typeface="Times New Roman" pitchFamily="18" charset="0"/>
              </a:rPr>
              <a:t>Integration </a:t>
            </a:r>
            <a:r>
              <a:rPr lang="en-US" dirty="0">
                <a:latin typeface="Times New Roman" pitchFamily="18" charset="0"/>
                <a:cs typeface="Times New Roman" pitchFamily="18" charset="0"/>
              </a:rPr>
              <a:t>with mobile devices: With the growing use of smartphones and tablets, currency converters are likely to become more mobile-friendly</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Mobile </a:t>
            </a:r>
            <a:r>
              <a:rPr lang="en-US" dirty="0">
                <a:latin typeface="Times New Roman" pitchFamily="18" charset="0"/>
                <a:cs typeface="Times New Roman" pitchFamily="18" charset="0"/>
              </a:rPr>
              <a:t>apps will be developed to help users convert currencies on the go</a:t>
            </a:r>
            <a:r>
              <a:rPr lang="en-US" dirty="0" smtClean="0">
                <a:latin typeface="Times New Roman" pitchFamily="18" charset="0"/>
                <a:cs typeface="Times New Roman" pitchFamily="18" charset="0"/>
              </a:rPr>
              <a:t>.</a:t>
            </a:r>
          </a:p>
          <a:p>
            <a:endParaRPr lang="en-US" dirty="0">
              <a:latin typeface="Times New Roman" pitchFamily="18" charset="0"/>
              <a:cs typeface="Times New Roman" pitchFamily="18" charset="0"/>
            </a:endParaRPr>
          </a:p>
          <a:p>
            <a:pPr lvl="0"/>
            <a:r>
              <a:rPr lang="en-US" dirty="0">
                <a:latin typeface="Times New Roman" pitchFamily="18" charset="0"/>
                <a:cs typeface="Times New Roman" pitchFamily="18" charset="0"/>
              </a:rPr>
              <a:t>Multi-currency support: Currency converters may start supporting multiple currencies, which will be especially useful for people who travel to multiple countries or conduct business with international clients.</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829906197"/>
      </p:ext>
    </p:extLst>
  </p:cSld>
  <p:clrMapOvr>
    <a:masterClrMapping/>
  </p:clrMapOvr>
  <p:transition spd="slow">
    <p:cove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838200"/>
            <a:ext cx="7315200" cy="1154097"/>
          </a:xfrm>
        </p:spPr>
        <p:txBody>
          <a:bodyPr/>
          <a:lstStyle/>
          <a:p>
            <a:r>
              <a:rPr lang="en-US" dirty="0" smtClean="0">
                <a:latin typeface="Bahnschrift SemiBold" pitchFamily="34" charset="0"/>
              </a:rPr>
              <a:t>CONCLUSION</a:t>
            </a:r>
            <a:endParaRPr lang="en-US" dirty="0">
              <a:latin typeface="Bahnschrift SemiBold" pitchFamily="34" charset="0"/>
            </a:endParaRPr>
          </a:p>
        </p:txBody>
      </p:sp>
      <p:sp>
        <p:nvSpPr>
          <p:cNvPr id="3" name="Content Placeholder 2"/>
          <p:cNvSpPr>
            <a:spLocks noGrp="1"/>
          </p:cNvSpPr>
          <p:nvPr>
            <p:ph idx="1"/>
          </p:nvPr>
        </p:nvSpPr>
        <p:spPr>
          <a:xfrm>
            <a:off x="914400" y="2057400"/>
            <a:ext cx="7315200" cy="3539527"/>
          </a:xfrm>
        </p:spPr>
        <p:txBody>
          <a:bodyPr>
            <a:normAutofit/>
          </a:bodyPr>
          <a:lstStyle/>
          <a:p>
            <a:pPr>
              <a:lnSpc>
                <a:spcPct val="150000"/>
              </a:lnSpc>
            </a:pPr>
            <a:r>
              <a:rPr lang="en-US" sz="2400" dirty="0">
                <a:latin typeface="Times New Roman" pitchFamily="18" charset="0"/>
                <a:cs typeface="Times New Roman" pitchFamily="18" charset="0"/>
              </a:rPr>
              <a:t>currency converter that the people are using, they will always find ways to get the highest possible profits out of the exchanges. To those who are going to travel, it is a wise thing to check the different foreign exchange options they have beforehand.</a:t>
            </a:r>
          </a:p>
        </p:txBody>
      </p:sp>
    </p:spTree>
    <p:extLst>
      <p:ext uri="{BB962C8B-B14F-4D97-AF65-F5344CB8AC3E}">
        <p14:creationId xmlns:p14="http://schemas.microsoft.com/office/powerpoint/2010/main" val="598293853"/>
      </p:ext>
    </p:extLst>
  </p:cSld>
  <p:clrMapOvr>
    <a:masterClrMapping/>
  </p:clrMapOvr>
  <p:transition spd="slow">
    <p:cove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67000" y="2667000"/>
            <a:ext cx="7315200" cy="1154097"/>
          </a:xfrm>
        </p:spPr>
        <p:txBody>
          <a:bodyPr>
            <a:noAutofit/>
          </a:bodyPr>
          <a:lstStyle/>
          <a:p>
            <a:r>
              <a:rPr lang="en-US" sz="8000" dirty="0" smtClean="0">
                <a:latin typeface="Algerian" pitchFamily="82" charset="0"/>
              </a:rPr>
              <a:t>THANKS.</a:t>
            </a:r>
            <a:endParaRPr lang="en-US" sz="8000" dirty="0">
              <a:latin typeface="Algerian" pitchFamily="82" charset="0"/>
            </a:endParaRPr>
          </a:p>
        </p:txBody>
      </p:sp>
    </p:spTree>
    <p:extLst>
      <p:ext uri="{BB962C8B-B14F-4D97-AF65-F5344CB8AC3E}">
        <p14:creationId xmlns:p14="http://schemas.microsoft.com/office/powerpoint/2010/main" val="879359425"/>
      </p:ext>
    </p:extLst>
  </p:cSld>
  <p:clrMapOvr>
    <a:masterClrMapping/>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315200" cy="1154097"/>
          </a:xfrm>
        </p:spPr>
        <p:txBody>
          <a:bodyPr/>
          <a:lstStyle/>
          <a:p>
            <a:r>
              <a:rPr lang="en-US" b="1" dirty="0" smtClean="0">
                <a:latin typeface="Bahnschrift SemiBold" pitchFamily="34" charset="0"/>
                <a:cs typeface="Times New Roman" pitchFamily="18" charset="0"/>
              </a:rPr>
              <a:t>INTRODUCTION</a:t>
            </a:r>
            <a:endParaRPr lang="en-US" b="1" dirty="0">
              <a:latin typeface="Bahnschrift SemiBold" pitchFamily="34" charset="0"/>
              <a:cs typeface="Times New Roman" pitchFamily="18" charset="0"/>
            </a:endParaRPr>
          </a:p>
        </p:txBody>
      </p:sp>
      <p:sp>
        <p:nvSpPr>
          <p:cNvPr id="3" name="Content Placeholder 2"/>
          <p:cNvSpPr>
            <a:spLocks noGrp="1"/>
          </p:cNvSpPr>
          <p:nvPr>
            <p:ph idx="1"/>
          </p:nvPr>
        </p:nvSpPr>
        <p:spPr>
          <a:xfrm>
            <a:off x="914400" y="1828801"/>
            <a:ext cx="7315200" cy="4480560"/>
          </a:xfrm>
        </p:spPr>
        <p:txBody>
          <a:bodyPr>
            <a:normAutofit/>
          </a:bodyPr>
          <a:lstStyle/>
          <a:p>
            <a:r>
              <a:rPr lang="en-US" sz="2200" dirty="0">
                <a:latin typeface="Times New Roman" pitchFamily="18" charset="0"/>
                <a:cs typeface="Times New Roman" pitchFamily="18" charset="0"/>
              </a:rPr>
              <a:t>A </a:t>
            </a:r>
            <a:r>
              <a:rPr lang="en-US" sz="2200" dirty="0" smtClean="0">
                <a:latin typeface="Times New Roman" pitchFamily="18" charset="0"/>
                <a:cs typeface="Times New Roman" pitchFamily="18" charset="0"/>
              </a:rPr>
              <a:t>Currency Converter </a:t>
            </a:r>
            <a:r>
              <a:rPr lang="en-US" sz="2200" dirty="0">
                <a:latin typeface="Times New Roman" pitchFamily="18" charset="0"/>
                <a:cs typeface="Times New Roman" pitchFamily="18" charset="0"/>
              </a:rPr>
              <a:t>is a calculator that converts the value or quantity of one currency into the relative values or quantities of other currencies. For example, if I</a:t>
            </a:r>
            <a:r>
              <a:rPr lang="en-US" sz="2200" dirty="0" smtClean="0">
                <a:latin typeface="Times New Roman" pitchFamily="18" charset="0"/>
                <a:cs typeface="Times New Roman" pitchFamily="18" charset="0"/>
              </a:rPr>
              <a:t> </a:t>
            </a:r>
            <a:r>
              <a:rPr lang="en-US" sz="2200" dirty="0">
                <a:latin typeface="Times New Roman" pitchFamily="18" charset="0"/>
                <a:cs typeface="Times New Roman" pitchFamily="18" charset="0"/>
              </a:rPr>
              <a:t>had </a:t>
            </a:r>
            <a:r>
              <a:rPr lang="en-US" sz="2200" dirty="0" smtClean="0">
                <a:latin typeface="Times New Roman" pitchFamily="18" charset="0"/>
                <a:cs typeface="Times New Roman" pitchFamily="18" charset="0"/>
              </a:rPr>
              <a:t>100rs </a:t>
            </a:r>
            <a:r>
              <a:rPr lang="en-US" sz="2200" dirty="0">
                <a:latin typeface="Times New Roman" pitchFamily="18" charset="0"/>
                <a:cs typeface="Times New Roman" pitchFamily="18" charset="0"/>
              </a:rPr>
              <a:t>that needed to be exchanged into the local currency of a country I am visiting, </a:t>
            </a:r>
            <a:r>
              <a:rPr lang="en-US" sz="2200" dirty="0" smtClean="0">
                <a:latin typeface="Times New Roman" pitchFamily="18" charset="0"/>
                <a:cs typeface="Times New Roman" pitchFamily="18" charset="0"/>
              </a:rPr>
              <a:t>I </a:t>
            </a:r>
            <a:r>
              <a:rPr lang="en-US" sz="2200" dirty="0">
                <a:latin typeface="Times New Roman" pitchFamily="18" charset="0"/>
                <a:cs typeface="Times New Roman" pitchFamily="18" charset="0"/>
              </a:rPr>
              <a:t>would need to know the </a:t>
            </a:r>
            <a:r>
              <a:rPr lang="en-US" sz="2200" dirty="0" smtClean="0">
                <a:latin typeface="Times New Roman" pitchFamily="18" charset="0"/>
                <a:cs typeface="Times New Roman" pitchFamily="18" charset="0"/>
              </a:rPr>
              <a:t>Rupees-Dollar </a:t>
            </a:r>
            <a:r>
              <a:rPr lang="en-US" sz="2200" dirty="0">
                <a:latin typeface="Times New Roman" pitchFamily="18" charset="0"/>
                <a:cs typeface="Times New Roman" pitchFamily="18" charset="0"/>
              </a:rPr>
              <a:t>conversion, if I were traveling to certain parts of Europe, the </a:t>
            </a:r>
            <a:r>
              <a:rPr lang="en-US" sz="2200" dirty="0" smtClean="0">
                <a:latin typeface="Times New Roman" pitchFamily="18" charset="0"/>
                <a:cs typeface="Times New Roman" pitchFamily="18" charset="0"/>
              </a:rPr>
              <a:t>Dollar-pound </a:t>
            </a:r>
            <a:r>
              <a:rPr lang="en-US" sz="2200" dirty="0">
                <a:latin typeface="Times New Roman" pitchFamily="18" charset="0"/>
                <a:cs typeface="Times New Roman" pitchFamily="18" charset="0"/>
              </a:rPr>
              <a:t>conversion</a:t>
            </a:r>
            <a:r>
              <a:rPr lang="en-US" sz="2200" dirty="0" smtClean="0">
                <a:latin typeface="Times New Roman" pitchFamily="18" charset="0"/>
                <a:cs typeface="Times New Roman" pitchFamily="18" charset="0"/>
              </a:rPr>
              <a:t>.</a:t>
            </a:r>
            <a:endParaRPr lang="en-US" sz="2200" dirty="0">
              <a:latin typeface="Times New Roman" pitchFamily="18" charset="0"/>
              <a:cs typeface="Times New Roman" pitchFamily="18" charset="0"/>
            </a:endParaRPr>
          </a:p>
          <a:p>
            <a:endParaRPr lang="en-US" sz="2200" dirty="0" smtClean="0">
              <a:latin typeface="Times New Roman" pitchFamily="18" charset="0"/>
              <a:cs typeface="Times New Roman" pitchFamily="18" charset="0"/>
            </a:endParaRPr>
          </a:p>
          <a:p>
            <a:r>
              <a:rPr lang="en-US" sz="2200" dirty="0">
                <a:latin typeface="Times New Roman" pitchFamily="18" charset="0"/>
                <a:cs typeface="Times New Roman" pitchFamily="18" charset="0"/>
              </a:rPr>
              <a:t>In this project by the knowledge of </a:t>
            </a:r>
            <a:r>
              <a:rPr lang="en-US" sz="2200" dirty="0" smtClean="0">
                <a:latin typeface="Times New Roman" pitchFamily="18" charset="0"/>
                <a:cs typeface="Times New Roman" pitchFamily="18" charset="0"/>
              </a:rPr>
              <a:t>usage </a:t>
            </a:r>
            <a:r>
              <a:rPr lang="en-US" sz="2200" dirty="0">
                <a:latin typeface="Times New Roman" pitchFamily="18" charset="0"/>
                <a:cs typeface="Times New Roman" pitchFamily="18" charset="0"/>
              </a:rPr>
              <a:t>of currency converter a program </a:t>
            </a:r>
            <a:r>
              <a:rPr lang="en-US" sz="2200" dirty="0" smtClean="0">
                <a:latin typeface="Times New Roman" pitchFamily="18" charset="0"/>
                <a:cs typeface="Times New Roman" pitchFamily="18" charset="0"/>
              </a:rPr>
              <a:t>is </a:t>
            </a:r>
            <a:r>
              <a:rPr lang="en-US" sz="2200" dirty="0">
                <a:latin typeface="Times New Roman" pitchFamily="18" charset="0"/>
                <a:cs typeface="Times New Roman" pitchFamily="18" charset="0"/>
              </a:rPr>
              <a:t>designed in java language.</a:t>
            </a:r>
          </a:p>
        </p:txBody>
      </p:sp>
    </p:spTree>
    <p:extLst>
      <p:ext uri="{BB962C8B-B14F-4D97-AF65-F5344CB8AC3E}">
        <p14:creationId xmlns:p14="http://schemas.microsoft.com/office/powerpoint/2010/main" val="4005344642"/>
      </p:ext>
    </p:extLst>
  </p:cSld>
  <p:clrMapOvr>
    <a:masterClrMapping/>
  </p:clrMapOvr>
  <p:transition spd="slow">
    <p:cove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533400"/>
            <a:ext cx="7315200" cy="1154097"/>
          </a:xfrm>
        </p:spPr>
        <p:txBody>
          <a:bodyPr/>
          <a:lstStyle/>
          <a:p>
            <a:r>
              <a:rPr lang="en-US" b="1" dirty="0" smtClean="0">
                <a:latin typeface="Bahnschrift SemiBold" pitchFamily="34" charset="0"/>
              </a:rPr>
              <a:t>ALGORITHAM</a:t>
            </a:r>
            <a:endParaRPr lang="en-US" b="1" dirty="0">
              <a:latin typeface="Bahnschrift SemiBold" pitchFamily="34" charset="0"/>
            </a:endParaRPr>
          </a:p>
        </p:txBody>
      </p:sp>
      <p:sp>
        <p:nvSpPr>
          <p:cNvPr id="3" name="Content Placeholder 2"/>
          <p:cNvSpPr>
            <a:spLocks noGrp="1"/>
          </p:cNvSpPr>
          <p:nvPr>
            <p:ph idx="1"/>
          </p:nvPr>
        </p:nvSpPr>
        <p:spPr>
          <a:xfrm>
            <a:off x="914400" y="2057400"/>
            <a:ext cx="7315200" cy="3539527"/>
          </a:xfrm>
        </p:spPr>
        <p:txBody>
          <a:bodyPr>
            <a:noAutofit/>
          </a:bodyPr>
          <a:lstStyle/>
          <a:p>
            <a:pPr>
              <a:lnSpc>
                <a:spcPct val="160000"/>
              </a:lnSpc>
            </a:pPr>
            <a:r>
              <a:rPr lang="en-US" sz="2400" dirty="0" smtClean="0">
                <a:latin typeface="Times New Roman" pitchFamily="18" charset="0"/>
                <a:cs typeface="Times New Roman" pitchFamily="18" charset="0"/>
              </a:rPr>
              <a:t>Step 1: Start the Program.</a:t>
            </a:r>
          </a:p>
          <a:p>
            <a:pPr>
              <a:lnSpc>
                <a:spcPct val="160000"/>
              </a:lnSpc>
            </a:pPr>
            <a:r>
              <a:rPr lang="en-US" sz="2400" dirty="0">
                <a:latin typeface="Times New Roman" pitchFamily="18" charset="0"/>
                <a:cs typeface="Times New Roman" pitchFamily="18" charset="0"/>
              </a:rPr>
              <a:t>Step 2: Select the currency from and </a:t>
            </a:r>
            <a:r>
              <a:rPr lang="en-US" sz="2400" dirty="0" smtClean="0">
                <a:latin typeface="Times New Roman" pitchFamily="18" charset="0"/>
                <a:cs typeface="Times New Roman" pitchFamily="18" charset="0"/>
              </a:rPr>
              <a:t>to.</a:t>
            </a:r>
          </a:p>
          <a:p>
            <a:pPr>
              <a:lnSpc>
                <a:spcPct val="160000"/>
              </a:lnSpc>
            </a:pPr>
            <a:r>
              <a:rPr lang="en-US" sz="2400" dirty="0">
                <a:latin typeface="Times New Roman" pitchFamily="18" charset="0"/>
                <a:cs typeface="Times New Roman" pitchFamily="18" charset="0"/>
              </a:rPr>
              <a:t>Step 3: Enter the amount </a:t>
            </a:r>
            <a:r>
              <a:rPr lang="en-US" sz="2400" dirty="0" smtClean="0">
                <a:latin typeface="Times New Roman" pitchFamily="18" charset="0"/>
                <a:cs typeface="Times New Roman" pitchFamily="18" charset="0"/>
              </a:rPr>
              <a:t>value.</a:t>
            </a:r>
          </a:p>
          <a:p>
            <a:pPr>
              <a:lnSpc>
                <a:spcPct val="160000"/>
              </a:lnSpc>
            </a:pPr>
            <a:r>
              <a:rPr lang="en-US" sz="2400" dirty="0">
                <a:latin typeface="Times New Roman" pitchFamily="18" charset="0"/>
                <a:cs typeface="Times New Roman" pitchFamily="18" charset="0"/>
              </a:rPr>
              <a:t>Step 4: Click on the convert </a:t>
            </a:r>
            <a:r>
              <a:rPr lang="en-US" sz="2400" dirty="0" smtClean="0">
                <a:latin typeface="Times New Roman" pitchFamily="18" charset="0"/>
                <a:cs typeface="Times New Roman" pitchFamily="18" charset="0"/>
              </a:rPr>
              <a:t>button.</a:t>
            </a:r>
          </a:p>
          <a:p>
            <a:pPr>
              <a:lnSpc>
                <a:spcPct val="160000"/>
              </a:lnSpc>
            </a:pPr>
            <a:r>
              <a:rPr lang="en-US" sz="2400" dirty="0" smtClean="0">
                <a:latin typeface="Times New Roman" pitchFamily="18" charset="0"/>
                <a:cs typeface="Times New Roman" pitchFamily="18" charset="0"/>
              </a:rPr>
              <a:t>Step 5: </a:t>
            </a:r>
            <a:r>
              <a:rPr lang="en-US" sz="2400" dirty="0">
                <a:latin typeface="Times New Roman" pitchFamily="18" charset="0"/>
                <a:cs typeface="Times New Roman" pitchFamily="18" charset="0"/>
              </a:rPr>
              <a:t>The value will be </a:t>
            </a:r>
            <a:r>
              <a:rPr lang="en-US" sz="2400" dirty="0" smtClean="0">
                <a:latin typeface="Times New Roman" pitchFamily="18" charset="0"/>
                <a:cs typeface="Times New Roman" pitchFamily="18" charset="0"/>
              </a:rPr>
              <a:t>displayed.</a:t>
            </a:r>
          </a:p>
          <a:p>
            <a:pPr>
              <a:lnSpc>
                <a:spcPct val="160000"/>
              </a:lnSpc>
            </a:pPr>
            <a:r>
              <a:rPr lang="en-US" sz="2400" dirty="0" smtClean="0">
                <a:latin typeface="Times New Roman" pitchFamily="18" charset="0"/>
                <a:cs typeface="Times New Roman" pitchFamily="18" charset="0"/>
              </a:rPr>
              <a:t>Step 6: Exit.</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2491272251"/>
      </p:ext>
    </p:extLst>
  </p:cSld>
  <p:clrMapOvr>
    <a:masterClrMapping/>
  </p:clrMapOvr>
  <p:transition spd="slow">
    <p:cove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143000" y="1981200"/>
            <a:ext cx="3364992" cy="621792"/>
          </a:xfrm>
        </p:spPr>
        <p:txBody>
          <a:bodyPr/>
          <a:lstStyle/>
          <a:p>
            <a:r>
              <a:rPr lang="en-US" sz="2400" dirty="0" smtClean="0">
                <a:latin typeface="Times New Roman" pitchFamily="18" charset="0"/>
                <a:cs typeface="Times New Roman" pitchFamily="18" charset="0"/>
              </a:rPr>
              <a:t>System Module</a:t>
            </a:r>
            <a:endParaRPr lang="en-US" sz="2400" dirty="0">
              <a:latin typeface="Times New Roman" pitchFamily="18" charset="0"/>
              <a:cs typeface="Times New Roman" pitchFamily="18" charset="0"/>
            </a:endParaRPr>
          </a:p>
        </p:txBody>
      </p:sp>
      <p:sp>
        <p:nvSpPr>
          <p:cNvPr id="3" name="Text Placeholder 2"/>
          <p:cNvSpPr>
            <a:spLocks noGrp="1"/>
          </p:cNvSpPr>
          <p:nvPr>
            <p:ph type="body" sz="quarter" idx="3"/>
          </p:nvPr>
        </p:nvSpPr>
        <p:spPr>
          <a:xfrm>
            <a:off x="4876800" y="1981200"/>
            <a:ext cx="3362062" cy="621792"/>
          </a:xfrm>
        </p:spPr>
        <p:txBody>
          <a:bodyPr/>
          <a:lstStyle/>
          <a:p>
            <a:r>
              <a:rPr lang="en-US" sz="2400" dirty="0" err="1" smtClean="0">
                <a:latin typeface="Times New Roman" pitchFamily="18" charset="0"/>
                <a:cs typeface="Times New Roman" pitchFamily="18" charset="0"/>
              </a:rPr>
              <a:t>Discription</a:t>
            </a:r>
            <a:endParaRPr lang="en-US" sz="2400" dirty="0">
              <a:latin typeface="Times New Roman" pitchFamily="18" charset="0"/>
              <a:cs typeface="Times New Roman" pitchFamily="18" charset="0"/>
            </a:endParaRPr>
          </a:p>
        </p:txBody>
      </p:sp>
      <p:sp>
        <p:nvSpPr>
          <p:cNvPr id="4" name="Title 3"/>
          <p:cNvSpPr>
            <a:spLocks noGrp="1"/>
          </p:cNvSpPr>
          <p:nvPr>
            <p:ph type="title"/>
          </p:nvPr>
        </p:nvSpPr>
        <p:spPr>
          <a:xfrm>
            <a:off x="914400" y="762000"/>
            <a:ext cx="7315200" cy="1154097"/>
          </a:xfrm>
        </p:spPr>
        <p:txBody>
          <a:bodyPr/>
          <a:lstStyle/>
          <a:p>
            <a:r>
              <a:rPr lang="en-US" dirty="0" smtClean="0">
                <a:latin typeface="Bahnschrift SemiBold" pitchFamily="34" charset="0"/>
              </a:rPr>
              <a:t>DISCRIPTION</a:t>
            </a:r>
            <a:endParaRPr lang="en-US" dirty="0">
              <a:latin typeface="Bahnschrift SemiBold" pitchFamily="34" charset="0"/>
            </a:endParaRPr>
          </a:p>
        </p:txBody>
      </p:sp>
      <p:sp>
        <p:nvSpPr>
          <p:cNvPr id="5" name="Content Placeholder 4"/>
          <p:cNvSpPr>
            <a:spLocks noGrp="1"/>
          </p:cNvSpPr>
          <p:nvPr>
            <p:ph sz="quarter" idx="13"/>
          </p:nvPr>
        </p:nvSpPr>
        <p:spPr>
          <a:xfrm>
            <a:off x="914400" y="2743200"/>
            <a:ext cx="3566160" cy="3733800"/>
          </a:xfrm>
        </p:spPr>
        <p:txBody>
          <a:bodyPr/>
          <a:lstStyle/>
          <a:p>
            <a:r>
              <a:rPr lang="en-US" dirty="0" smtClean="0">
                <a:latin typeface="Times New Roman" pitchFamily="18" charset="0"/>
                <a:cs typeface="Times New Roman" pitchFamily="18" charset="0"/>
              </a:rPr>
              <a:t>Convert Module</a:t>
            </a: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Switch Module</a:t>
            </a:r>
          </a:p>
          <a:p>
            <a:endParaRPr lang="en-US" dirty="0">
              <a:latin typeface="Times New Roman" pitchFamily="18" charset="0"/>
              <a:cs typeface="Times New Roman" pitchFamily="18" charset="0"/>
            </a:endParaRP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Exit Button </a:t>
            </a:r>
            <a:endParaRPr lang="en-US" dirty="0">
              <a:latin typeface="Times New Roman" pitchFamily="18" charset="0"/>
              <a:cs typeface="Times New Roman" pitchFamily="18" charset="0"/>
            </a:endParaRPr>
          </a:p>
        </p:txBody>
      </p:sp>
      <p:sp>
        <p:nvSpPr>
          <p:cNvPr id="6" name="Content Placeholder 5"/>
          <p:cNvSpPr>
            <a:spLocks noGrp="1"/>
          </p:cNvSpPr>
          <p:nvPr>
            <p:ph sz="quarter" idx="14"/>
          </p:nvPr>
        </p:nvSpPr>
        <p:spPr>
          <a:xfrm>
            <a:off x="4648200" y="2743200"/>
            <a:ext cx="3566160" cy="3581400"/>
          </a:xfrm>
        </p:spPr>
        <p:txBody>
          <a:bodyPr/>
          <a:lstStyle/>
          <a:p>
            <a:r>
              <a:rPr lang="en-US" dirty="0">
                <a:latin typeface="Times New Roman" pitchFamily="18" charset="0"/>
                <a:cs typeface="Times New Roman" pitchFamily="18" charset="0"/>
              </a:rPr>
              <a:t>it will convert one currency into another currency after input a number and choice two currencies that one's want to convert</a:t>
            </a:r>
            <a:r>
              <a:rPr lang="en-US" dirty="0" smtClean="0">
                <a:latin typeface="Times New Roman" pitchFamily="18" charset="0"/>
                <a:cs typeface="Times New Roman" pitchFamily="18" charset="0"/>
              </a:rPr>
              <a:t>.</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It </a:t>
            </a:r>
            <a:r>
              <a:rPr lang="en-US" dirty="0">
                <a:latin typeface="Times New Roman" pitchFamily="18" charset="0"/>
                <a:cs typeface="Times New Roman" pitchFamily="18" charset="0"/>
              </a:rPr>
              <a:t>will switch </a:t>
            </a:r>
            <a:r>
              <a:rPr lang="en-US" dirty="0" smtClean="0">
                <a:latin typeface="Times New Roman" pitchFamily="18" charset="0"/>
                <a:cs typeface="Times New Roman" pitchFamily="18" charset="0"/>
              </a:rPr>
              <a:t>the </a:t>
            </a:r>
            <a:r>
              <a:rPr lang="en-US" dirty="0">
                <a:latin typeface="Times New Roman" pitchFamily="18" charset="0"/>
                <a:cs typeface="Times New Roman" pitchFamily="18" charset="0"/>
              </a:rPr>
              <a:t>value you </a:t>
            </a:r>
            <a:r>
              <a:rPr lang="en-US" dirty="0" smtClean="0">
                <a:latin typeface="Times New Roman" pitchFamily="18" charset="0"/>
                <a:cs typeface="Times New Roman" pitchFamily="18" charset="0"/>
              </a:rPr>
              <a:t>entered.</a:t>
            </a:r>
          </a:p>
          <a:p>
            <a:endParaRPr lang="en-US" dirty="0" smtClean="0">
              <a:latin typeface="Times New Roman" pitchFamily="18" charset="0"/>
              <a:cs typeface="Times New Roman" pitchFamily="18" charset="0"/>
            </a:endParaRPr>
          </a:p>
          <a:p>
            <a:r>
              <a:rPr lang="en-US" dirty="0" smtClean="0">
                <a:latin typeface="Times New Roman" pitchFamily="18" charset="0"/>
                <a:cs typeface="Times New Roman" pitchFamily="18" charset="0"/>
              </a:rPr>
              <a:t>It will close the program.</a:t>
            </a:r>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695969731"/>
      </p:ext>
    </p:extLst>
  </p:cSld>
  <p:clrMapOvr>
    <a:masterClrMapping/>
  </p:clrMapOvr>
  <p:transition spd="slow">
    <p:cove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609600"/>
            <a:ext cx="7315200" cy="1154097"/>
          </a:xfrm>
        </p:spPr>
        <p:txBody>
          <a:bodyPr/>
          <a:lstStyle/>
          <a:p>
            <a:r>
              <a:rPr lang="en-US" b="1" dirty="0" smtClean="0">
                <a:latin typeface="Bahnschrift SemiBold" pitchFamily="34" charset="0"/>
              </a:rPr>
              <a:t>DESIGINE </a:t>
            </a:r>
            <a:endParaRPr lang="en-US" b="1" dirty="0">
              <a:latin typeface="Bahnschrift SemiBold" pitchFamily="34" charset="0"/>
            </a:endParaRPr>
          </a:p>
        </p:txBody>
      </p:sp>
      <p:sp>
        <p:nvSpPr>
          <p:cNvPr id="3" name="Content Placeholder 2"/>
          <p:cNvSpPr>
            <a:spLocks noGrp="1"/>
          </p:cNvSpPr>
          <p:nvPr>
            <p:ph idx="1"/>
          </p:nvPr>
        </p:nvSpPr>
        <p:spPr>
          <a:xfrm>
            <a:off x="914400" y="1905000"/>
            <a:ext cx="7315200" cy="4343400"/>
          </a:xfrm>
        </p:spPr>
        <p:txBody>
          <a:bodyPr>
            <a:normAutofit/>
          </a:bodyPr>
          <a:lstStyle/>
          <a:p>
            <a:pPr>
              <a:lnSpc>
                <a:spcPct val="150000"/>
              </a:lnSpc>
            </a:pPr>
            <a:r>
              <a:rPr lang="en-US" sz="2400" dirty="0" smtClean="0">
                <a:latin typeface="Times New Roman" pitchFamily="18" charset="0"/>
                <a:cs typeface="Times New Roman" pitchFamily="18" charset="0"/>
              </a:rPr>
              <a:t>We are using different method to create this program.</a:t>
            </a:r>
          </a:p>
          <a:p>
            <a:pPr>
              <a:lnSpc>
                <a:spcPct val="150000"/>
              </a:lnSpc>
            </a:pPr>
            <a:r>
              <a:rPr lang="en-US" sz="2400" dirty="0">
                <a:latin typeface="Times New Roman" pitchFamily="18" charset="0"/>
                <a:cs typeface="Times New Roman" pitchFamily="18" charset="0"/>
              </a:rPr>
              <a:t>We </a:t>
            </a:r>
            <a:r>
              <a:rPr lang="en-US" sz="2400" dirty="0" smtClean="0">
                <a:latin typeface="Times New Roman" pitchFamily="18" charset="0"/>
                <a:cs typeface="Times New Roman" pitchFamily="18" charset="0"/>
              </a:rPr>
              <a:t>created </a:t>
            </a:r>
            <a:r>
              <a:rPr lang="en-US" sz="2400" dirty="0">
                <a:latin typeface="Times New Roman" pitchFamily="18" charset="0"/>
                <a:cs typeface="Times New Roman" pitchFamily="18" charset="0"/>
              </a:rPr>
              <a:t>some packages to change money like  </a:t>
            </a:r>
            <a:r>
              <a:rPr lang="en-US" sz="2400" dirty="0" smtClean="0">
                <a:latin typeface="Times New Roman" pitchFamily="18" charset="0"/>
                <a:cs typeface="Times New Roman" pitchFamily="18" charset="0"/>
              </a:rPr>
              <a:t>INR </a:t>
            </a:r>
            <a:r>
              <a:rPr lang="en-US" sz="2400" dirty="0">
                <a:latin typeface="Times New Roman" pitchFamily="18" charset="0"/>
                <a:cs typeface="Times New Roman" pitchFamily="18" charset="0"/>
              </a:rPr>
              <a:t>to </a:t>
            </a:r>
            <a:r>
              <a:rPr lang="en-US" sz="2400" dirty="0" smtClean="0">
                <a:latin typeface="Times New Roman" pitchFamily="18" charset="0"/>
                <a:cs typeface="Times New Roman" pitchFamily="18" charset="0"/>
              </a:rPr>
              <a:t>Dollar</a:t>
            </a:r>
            <a:r>
              <a:rPr lang="en-US" sz="2400" dirty="0">
                <a:latin typeface="Times New Roman" pitchFamily="18" charset="0"/>
                <a:cs typeface="Times New Roman" pitchFamily="18" charset="0"/>
              </a:rPr>
              <a:t>, </a:t>
            </a:r>
            <a:r>
              <a:rPr lang="en-US" sz="2400" dirty="0" smtClean="0">
                <a:latin typeface="Times New Roman" pitchFamily="18" charset="0"/>
                <a:cs typeface="Times New Roman" pitchFamily="18" charset="0"/>
              </a:rPr>
              <a:t>Dollar </a:t>
            </a:r>
            <a:r>
              <a:rPr lang="en-US" sz="2400" dirty="0">
                <a:latin typeface="Times New Roman" pitchFamily="18" charset="0"/>
                <a:cs typeface="Times New Roman" pitchFamily="18" charset="0"/>
              </a:rPr>
              <a:t>to </a:t>
            </a:r>
            <a:r>
              <a:rPr lang="en-US" sz="2400" dirty="0" smtClean="0">
                <a:latin typeface="Times New Roman" pitchFamily="18" charset="0"/>
                <a:cs typeface="Times New Roman" pitchFamily="18" charset="0"/>
              </a:rPr>
              <a:t>INR etc.</a:t>
            </a:r>
          </a:p>
          <a:p>
            <a:pPr>
              <a:lnSpc>
                <a:spcPct val="150000"/>
              </a:lnSpc>
            </a:pPr>
            <a:r>
              <a:rPr lang="en-US" sz="2400" dirty="0" smtClean="0">
                <a:latin typeface="Times New Roman" pitchFamily="18" charset="0"/>
                <a:cs typeface="Times New Roman" pitchFamily="18" charset="0"/>
              </a:rPr>
              <a:t>We used “Java Abstract Window Toolkit”  to make buttons , levels ,</a:t>
            </a:r>
            <a:r>
              <a:rPr lang="en-US" sz="2400" dirty="0" err="1" smtClean="0">
                <a:latin typeface="Times New Roman" pitchFamily="18" charset="0"/>
                <a:cs typeface="Times New Roman" pitchFamily="18" charset="0"/>
              </a:rPr>
              <a:t>textfields</a:t>
            </a:r>
            <a:r>
              <a:rPr lang="en-US" sz="2400" dirty="0" smtClean="0">
                <a:latin typeface="Times New Roman" pitchFamily="18" charset="0"/>
                <a:cs typeface="Times New Roman" pitchFamily="18" charset="0"/>
              </a:rPr>
              <a:t> etc.</a:t>
            </a:r>
          </a:p>
          <a:p>
            <a:pPr>
              <a:lnSpc>
                <a:spcPct val="150000"/>
              </a:lnSpc>
            </a:pPr>
            <a:r>
              <a:rPr lang="en-US" sz="2400" dirty="0">
                <a:latin typeface="Times New Roman" pitchFamily="18" charset="0"/>
                <a:cs typeface="Times New Roman" pitchFamily="18" charset="0"/>
              </a:rPr>
              <a:t>We used Java applets to provide interactive features to web </a:t>
            </a:r>
            <a:r>
              <a:rPr lang="en-US" sz="2400" dirty="0" smtClean="0">
                <a:latin typeface="Times New Roman" pitchFamily="18" charset="0"/>
                <a:cs typeface="Times New Roman" pitchFamily="18" charset="0"/>
              </a:rPr>
              <a:t>applications.</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457578250"/>
      </p:ext>
    </p:extLst>
  </p:cSld>
  <p:clrMapOvr>
    <a:masterClrMapping/>
  </p:clrMapOvr>
  <p:transition spd="slow">
    <p:cove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90600" y="838200"/>
            <a:ext cx="7315200" cy="1154097"/>
          </a:xfrm>
        </p:spPr>
        <p:txBody>
          <a:bodyPr/>
          <a:lstStyle/>
          <a:p>
            <a:r>
              <a:rPr lang="en-US" dirty="0" smtClean="0">
                <a:latin typeface="Bahnschrift SemiBold" pitchFamily="34" charset="0"/>
              </a:rPr>
              <a:t>STEP I FOLLOWED</a:t>
            </a:r>
            <a:endParaRPr lang="en-US" dirty="0">
              <a:latin typeface="Bahnschrift SemiBold" pitchFamily="34" charset="0"/>
            </a:endParaRPr>
          </a:p>
        </p:txBody>
      </p:sp>
      <p:sp>
        <p:nvSpPr>
          <p:cNvPr id="3" name="Content Placeholder 2"/>
          <p:cNvSpPr>
            <a:spLocks noGrp="1"/>
          </p:cNvSpPr>
          <p:nvPr>
            <p:ph idx="1"/>
          </p:nvPr>
        </p:nvSpPr>
        <p:spPr>
          <a:xfrm>
            <a:off x="914400" y="2209800"/>
            <a:ext cx="7315200" cy="4251960"/>
          </a:xfrm>
        </p:spPr>
        <p:txBody>
          <a:bodyPr>
            <a:normAutofit/>
          </a:bodyPr>
          <a:lstStyle/>
          <a:p>
            <a:r>
              <a:rPr lang="en-US" sz="2400" dirty="0">
                <a:latin typeface="Times New Roman" pitchFamily="18" charset="0"/>
                <a:cs typeface="Times New Roman" pitchFamily="18" charset="0"/>
              </a:rPr>
              <a:t>Step 1: Creating a </a:t>
            </a:r>
            <a:r>
              <a:rPr lang="en-US" sz="2400" dirty="0" err="1">
                <a:latin typeface="Times New Roman" pitchFamily="18" charset="0"/>
                <a:cs typeface="Times New Roman" pitchFamily="18" charset="0"/>
              </a:rPr>
              <a:t>JFrame</a:t>
            </a:r>
            <a:r>
              <a:rPr lang="en-US" sz="2400" dirty="0">
                <a:latin typeface="Times New Roman" pitchFamily="18" charset="0"/>
                <a:cs typeface="Times New Roman" pitchFamily="18" charset="0"/>
              </a:rPr>
              <a:t> using Abstract Window </a:t>
            </a:r>
            <a:r>
              <a:rPr lang="en-US" sz="2400" dirty="0" smtClean="0">
                <a:latin typeface="Times New Roman" pitchFamily="18" charset="0"/>
                <a:cs typeface="Times New Roman" pitchFamily="18" charset="0"/>
              </a:rPr>
              <a:t>Toolkit (AWT).</a:t>
            </a:r>
          </a:p>
          <a:p>
            <a:r>
              <a:rPr lang="en-US" sz="2400" dirty="0" smtClean="0">
                <a:latin typeface="Times New Roman" pitchFamily="18" charset="0"/>
                <a:cs typeface="Times New Roman" pitchFamily="18" charset="0"/>
              </a:rPr>
              <a:t>Step </a:t>
            </a:r>
            <a:r>
              <a:rPr lang="en-US" sz="2400" dirty="0">
                <a:latin typeface="Times New Roman" pitchFamily="18" charset="0"/>
                <a:cs typeface="Times New Roman" pitchFamily="18" charset="0"/>
              </a:rPr>
              <a:t>2: Forming a design using </a:t>
            </a:r>
            <a:r>
              <a:rPr lang="en-US" sz="2400" dirty="0" smtClean="0">
                <a:latin typeface="Times New Roman" pitchFamily="18" charset="0"/>
                <a:cs typeface="Times New Roman" pitchFamily="18" charset="0"/>
              </a:rPr>
              <a:t>AWT </a:t>
            </a:r>
            <a:r>
              <a:rPr lang="en-US" sz="2400" dirty="0">
                <a:latin typeface="Times New Roman" pitchFamily="18" charset="0"/>
                <a:cs typeface="Times New Roman" pitchFamily="18" charset="0"/>
              </a:rPr>
              <a:t>such as Button, level, text field combo box etc</a:t>
            </a:r>
            <a:r>
              <a:rPr lang="en-US" sz="2400" dirty="0" smtClean="0">
                <a:latin typeface="Times New Roman" pitchFamily="18" charset="0"/>
                <a:cs typeface="Times New Roman" pitchFamily="18" charset="0"/>
              </a:rPr>
              <a:t>.</a:t>
            </a:r>
          </a:p>
          <a:p>
            <a:r>
              <a:rPr lang="en-US" sz="2400" dirty="0" smtClean="0">
                <a:latin typeface="Times New Roman" pitchFamily="18" charset="0"/>
                <a:cs typeface="Times New Roman" pitchFamily="18" charset="0"/>
              </a:rPr>
              <a:t>Step </a:t>
            </a:r>
            <a:r>
              <a:rPr lang="en-US" sz="2400" dirty="0">
                <a:latin typeface="Times New Roman" pitchFamily="18" charset="0"/>
                <a:cs typeface="Times New Roman" pitchFamily="18" charset="0"/>
              </a:rPr>
              <a:t>3: Make sure all buttons are </a:t>
            </a:r>
            <a:r>
              <a:rPr lang="en-US" sz="2400" dirty="0" smtClean="0">
                <a:latin typeface="Times New Roman" pitchFamily="18" charset="0"/>
                <a:cs typeface="Times New Roman" pitchFamily="18" charset="0"/>
              </a:rPr>
              <a:t>working.</a:t>
            </a:r>
          </a:p>
          <a:p>
            <a:r>
              <a:rPr lang="en-US" sz="2400" dirty="0" smtClean="0">
                <a:latin typeface="Times New Roman" pitchFamily="18" charset="0"/>
                <a:cs typeface="Times New Roman" pitchFamily="18" charset="0"/>
              </a:rPr>
              <a:t>Step </a:t>
            </a:r>
            <a:r>
              <a:rPr lang="en-US" sz="2400" dirty="0">
                <a:latin typeface="Times New Roman" pitchFamily="18" charset="0"/>
                <a:cs typeface="Times New Roman" pitchFamily="18" charset="0"/>
              </a:rPr>
              <a:t>4: Write down the action performed of all the </a:t>
            </a:r>
            <a:r>
              <a:rPr lang="en-US" sz="2400" dirty="0" smtClean="0">
                <a:latin typeface="Times New Roman" pitchFamily="18" charset="0"/>
                <a:cs typeface="Times New Roman" pitchFamily="18" charset="0"/>
              </a:rPr>
              <a:t>components.</a:t>
            </a:r>
          </a:p>
          <a:p>
            <a:r>
              <a:rPr lang="en-US" sz="2400" dirty="0" smtClean="0">
                <a:latin typeface="Times New Roman" pitchFamily="18" charset="0"/>
                <a:cs typeface="Times New Roman" pitchFamily="18" charset="0"/>
              </a:rPr>
              <a:t>Step </a:t>
            </a:r>
            <a:r>
              <a:rPr lang="en-US" sz="2400" dirty="0">
                <a:latin typeface="Times New Roman" pitchFamily="18" charset="0"/>
                <a:cs typeface="Times New Roman" pitchFamily="18" charset="0"/>
              </a:rPr>
              <a:t>5: Removing </a:t>
            </a:r>
            <a:r>
              <a:rPr lang="en-US" sz="2400" dirty="0" smtClean="0">
                <a:latin typeface="Times New Roman" pitchFamily="18" charset="0"/>
                <a:cs typeface="Times New Roman" pitchFamily="18" charset="0"/>
              </a:rPr>
              <a:t>Bug.</a:t>
            </a:r>
          </a:p>
          <a:p>
            <a:r>
              <a:rPr lang="en-US" sz="2400" dirty="0" smtClean="0">
                <a:latin typeface="Times New Roman" pitchFamily="18" charset="0"/>
                <a:cs typeface="Times New Roman" pitchFamily="18" charset="0"/>
              </a:rPr>
              <a:t>Step </a:t>
            </a:r>
            <a:r>
              <a:rPr lang="en-US" sz="2400" dirty="0">
                <a:latin typeface="Times New Roman" pitchFamily="18" charset="0"/>
                <a:cs typeface="Times New Roman" pitchFamily="18" charset="0"/>
              </a:rPr>
              <a:t>6: Run and execute the </a:t>
            </a:r>
            <a:r>
              <a:rPr lang="en-US" sz="2400" dirty="0" smtClean="0">
                <a:latin typeface="Times New Roman" pitchFamily="18" charset="0"/>
                <a:cs typeface="Times New Roman" pitchFamily="18" charset="0"/>
              </a:rPr>
              <a:t>program.</a:t>
            </a:r>
            <a:endParaRPr lang="en-US" sz="2400" dirty="0">
              <a:latin typeface="Times New Roman" pitchFamily="18" charset="0"/>
              <a:cs typeface="Times New Roman" pitchFamily="18" charset="0"/>
            </a:endParaRPr>
          </a:p>
        </p:txBody>
      </p:sp>
    </p:spTree>
    <p:extLst>
      <p:ext uri="{BB962C8B-B14F-4D97-AF65-F5344CB8AC3E}">
        <p14:creationId xmlns:p14="http://schemas.microsoft.com/office/powerpoint/2010/main" val="125203995"/>
      </p:ext>
    </p:extLst>
  </p:cSld>
  <p:clrMapOvr>
    <a:masterClrMapping/>
  </p:clrMapOvr>
  <p:transition spd="slow">
    <p:cove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4400" y="457200"/>
            <a:ext cx="7315200" cy="1154097"/>
          </a:xfrm>
        </p:spPr>
        <p:txBody>
          <a:bodyPr/>
          <a:lstStyle/>
          <a:p>
            <a:r>
              <a:rPr lang="en-US" dirty="0" smtClean="0">
                <a:latin typeface="Bahnschrift SemiBold" pitchFamily="34" charset="0"/>
              </a:rPr>
              <a:t>HOW TO USE</a:t>
            </a:r>
            <a:endParaRPr lang="en-US" dirty="0">
              <a:latin typeface="Bahnschrift SemiBold" pitchFamily="34" charset="0"/>
            </a:endParaRPr>
          </a:p>
        </p:txBody>
      </p:sp>
      <p:sp>
        <p:nvSpPr>
          <p:cNvPr id="3" name="Content Placeholder 2"/>
          <p:cNvSpPr>
            <a:spLocks noGrp="1"/>
          </p:cNvSpPr>
          <p:nvPr>
            <p:ph idx="1"/>
          </p:nvPr>
        </p:nvSpPr>
        <p:spPr>
          <a:xfrm>
            <a:off x="990600" y="1600200"/>
            <a:ext cx="7315200" cy="4328160"/>
          </a:xfrm>
        </p:spPr>
        <p:txBody>
          <a:bodyPr>
            <a:normAutofit/>
          </a:bodyPr>
          <a:lstStyle/>
          <a:p>
            <a:r>
              <a:rPr lang="en-US" sz="2400" dirty="0" smtClean="0">
                <a:latin typeface="Times New Roman" pitchFamily="18" charset="0"/>
                <a:cs typeface="Times New Roman" pitchFamily="18" charset="0"/>
              </a:rPr>
              <a:t>Open the Program.</a:t>
            </a:r>
            <a:endParaRPr lang="en-US" sz="24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43000" y="2119745"/>
            <a:ext cx="5683681" cy="4493630"/>
          </a:xfrm>
          <a:prstGeom prst="rect">
            <a:avLst/>
          </a:prstGeom>
        </p:spPr>
      </p:pic>
    </p:spTree>
    <p:extLst>
      <p:ext uri="{BB962C8B-B14F-4D97-AF65-F5344CB8AC3E}">
        <p14:creationId xmlns:p14="http://schemas.microsoft.com/office/powerpoint/2010/main" val="332443752"/>
      </p:ext>
    </p:extLst>
  </p:cSld>
  <p:clrMapOvr>
    <a:masterClrMapping/>
  </p:clrMapOvr>
  <p:transition spd="slow">
    <p:cove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914400" y="1143000"/>
            <a:ext cx="7315200" cy="3540125"/>
          </a:xfrm>
        </p:spPr>
        <p:txBody>
          <a:bodyPr>
            <a:normAutofit/>
          </a:bodyPr>
          <a:lstStyle/>
          <a:p>
            <a:r>
              <a:rPr lang="en-US" sz="2400" dirty="0">
                <a:latin typeface="Times New Roman" pitchFamily="18" charset="0"/>
                <a:cs typeface="Times New Roman" pitchFamily="18" charset="0"/>
              </a:rPr>
              <a:t>Enter the currency you want to convert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752600"/>
            <a:ext cx="5695950" cy="4495800"/>
          </a:xfrm>
          <a:prstGeom prst="rect">
            <a:avLst/>
          </a:prstGeom>
        </p:spPr>
      </p:pic>
    </p:spTree>
    <p:extLst>
      <p:ext uri="{BB962C8B-B14F-4D97-AF65-F5344CB8AC3E}">
        <p14:creationId xmlns:p14="http://schemas.microsoft.com/office/powerpoint/2010/main" val="2655711702"/>
      </p:ext>
    </p:extLst>
  </p:cSld>
  <p:clrMapOvr>
    <a:masterClrMapping/>
  </p:clrMapOvr>
  <p:transition spd="slow">
    <p:cove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4294967295"/>
          </p:nvPr>
        </p:nvSpPr>
        <p:spPr>
          <a:xfrm>
            <a:off x="1066800" y="914400"/>
            <a:ext cx="7315200" cy="3540125"/>
          </a:xfrm>
        </p:spPr>
        <p:txBody>
          <a:bodyPr>
            <a:normAutofit/>
          </a:bodyPr>
          <a:lstStyle/>
          <a:p>
            <a:r>
              <a:rPr lang="en-US" sz="2400" dirty="0" smtClean="0">
                <a:latin typeface="Times New Roman" pitchFamily="18" charset="0"/>
                <a:cs typeface="Times New Roman" pitchFamily="18" charset="0"/>
              </a:rPr>
              <a:t>Enter Amount </a:t>
            </a:r>
            <a:endParaRPr lang="en-US" sz="2400" dirty="0">
              <a:latin typeface="Times New Roman" pitchFamily="18" charset="0"/>
              <a:cs typeface="Times New Roman" pitchFamily="18"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19200" y="1524000"/>
            <a:ext cx="6172200" cy="4842962"/>
          </a:xfrm>
          <a:prstGeom prst="rect">
            <a:avLst/>
          </a:prstGeom>
        </p:spPr>
      </p:pic>
    </p:spTree>
    <p:extLst>
      <p:ext uri="{BB962C8B-B14F-4D97-AF65-F5344CB8AC3E}">
        <p14:creationId xmlns:p14="http://schemas.microsoft.com/office/powerpoint/2010/main" val="1941341142"/>
      </p:ext>
    </p:extLst>
  </p:cSld>
  <p:clrMapOvr>
    <a:masterClrMapping/>
  </p:clrMapOvr>
  <p:transition spd="slow">
    <p:cove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erspective">
  <a:themeElements>
    <a:clrScheme name="Horizon">
      <a:dk1>
        <a:srgbClr val="000000"/>
      </a:dk1>
      <a:lt1>
        <a:srgbClr val="FFFFFF"/>
      </a:lt1>
      <a:dk2>
        <a:srgbClr val="1F2123"/>
      </a:dk2>
      <a:lt2>
        <a:srgbClr val="DC9E1F"/>
      </a:lt2>
      <a:accent1>
        <a:srgbClr val="7E97AD"/>
      </a:accent1>
      <a:accent2>
        <a:srgbClr val="CC8E60"/>
      </a:accent2>
      <a:accent3>
        <a:srgbClr val="7A6A60"/>
      </a:accent3>
      <a:accent4>
        <a:srgbClr val="B4936D"/>
      </a:accent4>
      <a:accent5>
        <a:srgbClr val="67787B"/>
      </a:accent5>
      <a:accent6>
        <a:srgbClr val="9D936F"/>
      </a:accent6>
      <a:hlink>
        <a:srgbClr val="646464"/>
      </a:hlink>
      <a:folHlink>
        <a:srgbClr val="969696"/>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erspective">
      <a:fillStyleLst>
        <a:solidFill>
          <a:schemeClr val="phClr"/>
        </a:solidFill>
        <a:gradFill rotWithShape="1">
          <a:gsLst>
            <a:gs pos="0">
              <a:schemeClr val="phClr">
                <a:tint val="50000"/>
                <a:alpha val="100000"/>
                <a:satMod val="160000"/>
                <a:lumMod val="105000"/>
              </a:schemeClr>
            </a:gs>
            <a:gs pos="41000">
              <a:schemeClr val="phClr">
                <a:tint val="57000"/>
                <a:satMod val="180000"/>
                <a:lumMod val="99000"/>
              </a:schemeClr>
            </a:gs>
            <a:gs pos="100000">
              <a:schemeClr val="phClr">
                <a:tint val="80000"/>
                <a:satMod val="200000"/>
                <a:lumMod val="104000"/>
              </a:schemeClr>
            </a:gs>
          </a:gsLst>
          <a:lin ang="5400000" scaled="1"/>
        </a:gradFill>
        <a:gradFill rotWithShape="1">
          <a:gsLst>
            <a:gs pos="0">
              <a:schemeClr val="phClr">
                <a:tint val="96000"/>
                <a:satMod val="130000"/>
                <a:lumMod val="114000"/>
              </a:schemeClr>
            </a:gs>
            <a:gs pos="60000">
              <a:schemeClr val="phClr">
                <a:tint val="100000"/>
                <a:satMod val="106000"/>
                <a:lumMod val="110000"/>
              </a:schemeClr>
            </a:gs>
            <a:gs pos="100000">
              <a:schemeClr val="ph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8575" cap="flat" cmpd="sng" algn="ctr">
          <a:solidFill>
            <a:schemeClr val="phClr"/>
          </a:solidFill>
          <a:prstDash val="solid"/>
        </a:ln>
      </a:lnStyleLst>
      <a:effectStyleLst>
        <a:effectStyle>
          <a:effectLst>
            <a:outerShdw blurRad="50800" dist="38100" dir="5400000" rotWithShape="0">
              <a:srgbClr val="000000">
                <a:alpha val="28000"/>
              </a:srgbClr>
            </a:outerShdw>
          </a:effectLst>
        </a:effectStyle>
        <a:effectStyle>
          <a:effectLst>
            <a:outerShdw blurRad="47625" dist="38100" dir="5400000" sy="98000" rotWithShape="0">
              <a:srgbClr val="000000">
                <a:alpha val="48000"/>
              </a:srgbClr>
            </a:outerShdw>
          </a:effectLst>
          <a:scene3d>
            <a:camera prst="orthographicFront">
              <a:rot lat="0" lon="0" rev="0"/>
            </a:camera>
            <a:lightRig rig="twoPt" dir="br">
              <a:rot lat="0" lon="0" rev="8700000"/>
            </a:lightRig>
          </a:scene3d>
          <a:sp3d prstMaterial="matte">
            <a:bevelT w="25400" h="53975"/>
          </a:sp3d>
        </a:effectStyle>
        <a:effectStyle>
          <a:effectLst>
            <a:reflection blurRad="12700" stA="24000" endPos="28000" dist="50800" dir="5400000" sy="-100000" rotWithShape="0"/>
          </a:effectLst>
          <a:scene3d>
            <a:camera prst="orthographicFront">
              <a:rot lat="0" lon="0" rev="0"/>
            </a:camera>
            <a:lightRig rig="threePt" dir="t">
              <a:rot lat="0" lon="0" rev="4800000"/>
            </a:lightRig>
          </a:scene3d>
          <a:sp3d>
            <a:bevelT w="69850" h="31750"/>
          </a:sp3d>
        </a:effectStyle>
      </a:effectStyleLst>
      <a:bgFillStyleLst>
        <a:solidFill>
          <a:schemeClr val="phClr"/>
        </a:solidFill>
        <a:gradFill rotWithShape="1">
          <a:gsLst>
            <a:gs pos="0">
              <a:schemeClr val="phClr">
                <a:tint val="100000"/>
                <a:shade val="80000"/>
                <a:satMod val="100000"/>
                <a:lumMod val="100000"/>
              </a:schemeClr>
            </a:gs>
            <a:gs pos="65000">
              <a:schemeClr val="phClr">
                <a:tint val="100000"/>
                <a:shade val="95000"/>
                <a:satMod val="100000"/>
                <a:lumMod val="100000"/>
              </a:schemeClr>
            </a:gs>
            <a:gs pos="100000">
              <a:schemeClr val="phClr">
                <a:tint val="88000"/>
                <a:shade val="100000"/>
                <a:satMod val="400000"/>
                <a:lumMod val="100000"/>
              </a:schemeClr>
            </a:gs>
          </a:gsLst>
          <a:lin ang="5400000" scaled="0"/>
        </a:gradFill>
        <a:blipFill rotWithShape="1">
          <a:blip xmlns:r="http://schemas.openxmlformats.org/officeDocument/2006/relationships" r:embed="rId1">
            <a:duotone>
              <a:schemeClr val="phClr">
                <a:tint val="95000"/>
                <a:satMod val="90000"/>
              </a:schemeClr>
              <a:schemeClr val="phClr">
                <a:shade val="92000"/>
              </a:schemeClr>
            </a:duotone>
          </a:blip>
          <a:tile tx="0" ty="0" sx="100000" sy="100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Perspective</Template>
  <TotalTime>184</TotalTime>
  <Words>508</Words>
  <Application>Microsoft Office PowerPoint</Application>
  <PresentationFormat>On-screen Show (4:3)</PresentationFormat>
  <Paragraphs>63</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Perspective</vt:lpstr>
      <vt:lpstr>PROJECT ON CURRENCY CONVERTER</vt:lpstr>
      <vt:lpstr>INTRODUCTION</vt:lpstr>
      <vt:lpstr>ALGORITHAM</vt:lpstr>
      <vt:lpstr>DISCRIPTION</vt:lpstr>
      <vt:lpstr>DESIGINE </vt:lpstr>
      <vt:lpstr>STEP I FOLLOWED</vt:lpstr>
      <vt:lpstr>HOW TO USE</vt:lpstr>
      <vt:lpstr>PowerPoint Presentation</vt:lpstr>
      <vt:lpstr>PowerPoint Presentation</vt:lpstr>
      <vt:lpstr>PowerPoint Presentation</vt:lpstr>
      <vt:lpstr>PowerPoint Presentation</vt:lpstr>
      <vt:lpstr>PowerPoint Presentation</vt:lpstr>
      <vt:lpstr>FUTURE SCOPE</vt:lpstr>
      <vt:lpstr>CONCLUSION</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ON CURRENCY CONVERTER</dc:title>
  <dc:creator>Its Prince</dc:creator>
  <cp:lastModifiedBy>Its Prince</cp:lastModifiedBy>
  <cp:revision>1</cp:revision>
  <dcterms:created xsi:type="dcterms:W3CDTF">2023-06-24T09:53:00Z</dcterms:created>
  <dcterms:modified xsi:type="dcterms:W3CDTF">2023-06-24T12:57:25Z</dcterms:modified>
</cp:coreProperties>
</file>