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8" r:id="rId12"/>
    <p:sldId id="265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7F9BB-691B-47CC-98F5-036D3B41072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31A4BC-2D2B-498F-8DD9-28F6E2F0FA68}">
      <dgm:prSet/>
      <dgm:spPr/>
      <dgm:t>
        <a:bodyPr/>
        <a:lstStyle/>
        <a:p>
          <a:r>
            <a:rPr lang="en-US" dirty="0"/>
            <a:t>Ananya -  </a:t>
          </a:r>
          <a:r>
            <a:rPr lang="en-US" dirty="0">
              <a:latin typeface="Sitka Subheading"/>
            </a:rPr>
            <a:t>PES2UG21CS066</a:t>
          </a:r>
          <a:endParaRPr lang="en-US" dirty="0"/>
        </a:p>
      </dgm:t>
    </dgm:pt>
    <dgm:pt modelId="{2E9F6C44-38FD-4FFC-8A1B-8C18999DEA09}" type="parTrans" cxnId="{EB9882BD-07CC-42BA-8719-BCD19F28BD94}">
      <dgm:prSet/>
      <dgm:spPr/>
      <dgm:t>
        <a:bodyPr/>
        <a:lstStyle/>
        <a:p>
          <a:endParaRPr lang="en-US"/>
        </a:p>
      </dgm:t>
    </dgm:pt>
    <dgm:pt modelId="{EF6495FE-C25E-45AA-82A1-93B860BFB675}" type="sibTrans" cxnId="{EB9882BD-07CC-42BA-8719-BCD19F28BD94}">
      <dgm:prSet/>
      <dgm:spPr/>
      <dgm:t>
        <a:bodyPr/>
        <a:lstStyle/>
        <a:p>
          <a:endParaRPr lang="en-US"/>
        </a:p>
      </dgm:t>
    </dgm:pt>
    <dgm:pt modelId="{3C85A55A-C915-4DFC-AAE2-C32EAA11C8AC}">
      <dgm:prSet/>
      <dgm:spPr/>
      <dgm:t>
        <a:bodyPr/>
        <a:lstStyle/>
        <a:p>
          <a:r>
            <a:rPr lang="en-US" dirty="0"/>
            <a:t>Ankitha K – </a:t>
          </a:r>
          <a:r>
            <a:rPr lang="en-US" dirty="0">
              <a:latin typeface="Sitka Subheading"/>
            </a:rPr>
            <a:t>PES2UG21CS078</a:t>
          </a:r>
          <a:endParaRPr lang="en-US" dirty="0"/>
        </a:p>
      </dgm:t>
    </dgm:pt>
    <dgm:pt modelId="{56546A83-2B20-4F70-B8BB-985DFEEEB176}" type="parTrans" cxnId="{8A4B2143-9A79-4001-AB35-C4C0564BAF0F}">
      <dgm:prSet/>
      <dgm:spPr/>
      <dgm:t>
        <a:bodyPr/>
        <a:lstStyle/>
        <a:p>
          <a:endParaRPr lang="en-US"/>
        </a:p>
      </dgm:t>
    </dgm:pt>
    <dgm:pt modelId="{BFA55683-21CD-45FF-A3C7-B65719547C7D}" type="sibTrans" cxnId="{8A4B2143-9A79-4001-AB35-C4C0564BAF0F}">
      <dgm:prSet/>
      <dgm:spPr/>
      <dgm:t>
        <a:bodyPr/>
        <a:lstStyle/>
        <a:p>
          <a:endParaRPr lang="en-US"/>
        </a:p>
      </dgm:t>
    </dgm:pt>
    <dgm:pt modelId="{98F101F4-0C47-4B66-9EF4-B5BB20C1B6E0}">
      <dgm:prSet/>
      <dgm:spPr/>
      <dgm:t>
        <a:bodyPr/>
        <a:lstStyle/>
        <a:p>
          <a:r>
            <a:rPr lang="en-US" dirty="0" err="1"/>
            <a:t>Akshata</a:t>
          </a:r>
          <a:r>
            <a:rPr lang="en-US" dirty="0"/>
            <a:t>- </a:t>
          </a:r>
          <a:r>
            <a:rPr lang="en-US" dirty="0">
              <a:latin typeface="Sitka Subheading"/>
            </a:rPr>
            <a:t>PES2UG21CS050</a:t>
          </a:r>
          <a:endParaRPr lang="en-US" dirty="0"/>
        </a:p>
      </dgm:t>
    </dgm:pt>
    <dgm:pt modelId="{C30DFD0D-81B5-41DE-A2DC-AAF60A2007F3}" type="sibTrans" cxnId="{CB7EBF4E-3DE8-4C5C-B5DA-D3E08B2AC614}">
      <dgm:prSet/>
      <dgm:spPr/>
      <dgm:t>
        <a:bodyPr/>
        <a:lstStyle/>
        <a:p>
          <a:endParaRPr lang="en-US"/>
        </a:p>
      </dgm:t>
    </dgm:pt>
    <dgm:pt modelId="{BEE2D30B-5E44-47F3-8A47-83CED0F5EFEF}" type="parTrans" cxnId="{CB7EBF4E-3DE8-4C5C-B5DA-D3E08B2AC614}">
      <dgm:prSet/>
      <dgm:spPr/>
      <dgm:t>
        <a:bodyPr/>
        <a:lstStyle/>
        <a:p>
          <a:endParaRPr lang="en-US"/>
        </a:p>
      </dgm:t>
    </dgm:pt>
    <dgm:pt modelId="{0BA7E9A6-A2B0-4340-9E5D-BDA6CF14E9C6}" type="pres">
      <dgm:prSet presAssocID="{7557F9BB-691B-47CC-98F5-036D3B41072D}" presName="linear" presStyleCnt="0">
        <dgm:presLayoutVars>
          <dgm:dir/>
          <dgm:animLvl val="lvl"/>
          <dgm:resizeHandles val="exact"/>
        </dgm:presLayoutVars>
      </dgm:prSet>
      <dgm:spPr/>
    </dgm:pt>
    <dgm:pt modelId="{C870543E-713F-458A-BD9B-9230BE142BAB}" type="pres">
      <dgm:prSet presAssocID="{3931A4BC-2D2B-498F-8DD9-28F6E2F0FA68}" presName="parentLin" presStyleCnt="0"/>
      <dgm:spPr/>
    </dgm:pt>
    <dgm:pt modelId="{A43AFDBC-EC8C-4A2F-858B-C7A8D452E17E}" type="pres">
      <dgm:prSet presAssocID="{3931A4BC-2D2B-498F-8DD9-28F6E2F0FA68}" presName="parentLeftMargin" presStyleLbl="node1" presStyleIdx="0" presStyleCnt="3"/>
      <dgm:spPr/>
    </dgm:pt>
    <dgm:pt modelId="{B3390218-A807-4E05-9F5C-49C0879E8055}" type="pres">
      <dgm:prSet presAssocID="{3931A4BC-2D2B-498F-8DD9-28F6E2F0FA68}" presName="parentText" presStyleLbl="node1" presStyleIdx="0" presStyleCnt="3" custScaleX="97161">
        <dgm:presLayoutVars>
          <dgm:chMax val="0"/>
          <dgm:bulletEnabled val="1"/>
        </dgm:presLayoutVars>
      </dgm:prSet>
      <dgm:spPr/>
    </dgm:pt>
    <dgm:pt modelId="{117D9487-BCB7-44BB-9987-B23C69E64CB3}" type="pres">
      <dgm:prSet presAssocID="{3931A4BC-2D2B-498F-8DD9-28F6E2F0FA68}" presName="negativeSpace" presStyleCnt="0"/>
      <dgm:spPr/>
    </dgm:pt>
    <dgm:pt modelId="{9020A690-7DC2-4599-8793-B4BF418A5EE4}" type="pres">
      <dgm:prSet presAssocID="{3931A4BC-2D2B-498F-8DD9-28F6E2F0FA68}" presName="childText" presStyleLbl="conFgAcc1" presStyleIdx="0" presStyleCnt="3">
        <dgm:presLayoutVars>
          <dgm:bulletEnabled val="1"/>
        </dgm:presLayoutVars>
      </dgm:prSet>
      <dgm:spPr/>
    </dgm:pt>
    <dgm:pt modelId="{9B21E29D-AB6D-4D39-8EE9-8E155C8337AE}" type="pres">
      <dgm:prSet presAssocID="{EF6495FE-C25E-45AA-82A1-93B860BFB675}" presName="spaceBetweenRectangles" presStyleCnt="0"/>
      <dgm:spPr/>
    </dgm:pt>
    <dgm:pt modelId="{46D79C52-5EC9-4918-BDAC-C91E3C0E2AF9}" type="pres">
      <dgm:prSet presAssocID="{3C85A55A-C915-4DFC-AAE2-C32EAA11C8AC}" presName="parentLin" presStyleCnt="0"/>
      <dgm:spPr/>
    </dgm:pt>
    <dgm:pt modelId="{C31B518B-9875-44C7-A706-C4BBD5DB520C}" type="pres">
      <dgm:prSet presAssocID="{3C85A55A-C915-4DFC-AAE2-C32EAA11C8AC}" presName="parentLeftMargin" presStyleLbl="node1" presStyleIdx="0" presStyleCnt="3"/>
      <dgm:spPr/>
    </dgm:pt>
    <dgm:pt modelId="{1FEC863A-C0DB-4A6B-A8CF-A36EC518EC4F}" type="pres">
      <dgm:prSet presAssocID="{3C85A55A-C915-4DFC-AAE2-C32EAA11C8AC}" presName="parentText" presStyleLbl="node1" presStyleIdx="1" presStyleCnt="3" custLinFactNeighborX="-2778" custLinFactNeighborY="3342">
        <dgm:presLayoutVars>
          <dgm:chMax val="0"/>
          <dgm:bulletEnabled val="1"/>
        </dgm:presLayoutVars>
      </dgm:prSet>
      <dgm:spPr/>
    </dgm:pt>
    <dgm:pt modelId="{4000C62C-62B8-4A52-A584-9720431C21C6}" type="pres">
      <dgm:prSet presAssocID="{3C85A55A-C915-4DFC-AAE2-C32EAA11C8AC}" presName="negativeSpace" presStyleCnt="0"/>
      <dgm:spPr/>
    </dgm:pt>
    <dgm:pt modelId="{DF7FB8EC-183B-4FD4-9D95-160B1061FAEF}" type="pres">
      <dgm:prSet presAssocID="{3C85A55A-C915-4DFC-AAE2-C32EAA11C8AC}" presName="childText" presStyleLbl="conFgAcc1" presStyleIdx="1" presStyleCnt="3">
        <dgm:presLayoutVars>
          <dgm:bulletEnabled val="1"/>
        </dgm:presLayoutVars>
      </dgm:prSet>
      <dgm:spPr/>
    </dgm:pt>
    <dgm:pt modelId="{D3D499A6-F35B-41B0-A9A8-4DC377FE5CBB}" type="pres">
      <dgm:prSet presAssocID="{BFA55683-21CD-45FF-A3C7-B65719547C7D}" presName="spaceBetweenRectangles" presStyleCnt="0"/>
      <dgm:spPr/>
    </dgm:pt>
    <dgm:pt modelId="{360A45EF-F033-4B4F-9678-B9FEECEEB7F0}" type="pres">
      <dgm:prSet presAssocID="{98F101F4-0C47-4B66-9EF4-B5BB20C1B6E0}" presName="parentLin" presStyleCnt="0"/>
      <dgm:spPr/>
    </dgm:pt>
    <dgm:pt modelId="{DF8F1424-F938-48DD-8B04-514EFA6D1072}" type="pres">
      <dgm:prSet presAssocID="{98F101F4-0C47-4B66-9EF4-B5BB20C1B6E0}" presName="parentLeftMargin" presStyleLbl="node1" presStyleIdx="1" presStyleCnt="3"/>
      <dgm:spPr/>
    </dgm:pt>
    <dgm:pt modelId="{98774A15-B94E-4894-87BC-E5F0CE04333E}" type="pres">
      <dgm:prSet presAssocID="{98F101F4-0C47-4B66-9EF4-B5BB20C1B6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A71DEE-99EE-4253-84AB-46CC42232F4B}" type="pres">
      <dgm:prSet presAssocID="{98F101F4-0C47-4B66-9EF4-B5BB20C1B6E0}" presName="negativeSpace" presStyleCnt="0"/>
      <dgm:spPr/>
    </dgm:pt>
    <dgm:pt modelId="{4CBC98E8-1C5E-472C-A868-8F95732D34E0}" type="pres">
      <dgm:prSet presAssocID="{98F101F4-0C47-4B66-9EF4-B5BB20C1B6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C3A5504-B2EE-4F98-B07A-FD25AC6CC05E}" type="presOf" srcId="{7557F9BB-691B-47CC-98F5-036D3B41072D}" destId="{0BA7E9A6-A2B0-4340-9E5D-BDA6CF14E9C6}" srcOrd="0" destOrd="0" presId="urn:microsoft.com/office/officeart/2005/8/layout/list1"/>
    <dgm:cxn modelId="{51294618-EC18-4B0A-858A-626EA82E99A4}" type="presOf" srcId="{3C85A55A-C915-4DFC-AAE2-C32EAA11C8AC}" destId="{C31B518B-9875-44C7-A706-C4BBD5DB520C}" srcOrd="0" destOrd="0" presId="urn:microsoft.com/office/officeart/2005/8/layout/list1"/>
    <dgm:cxn modelId="{68972E26-5F9F-4E26-BF37-6A734C55E4E1}" type="presOf" srcId="{98F101F4-0C47-4B66-9EF4-B5BB20C1B6E0}" destId="{98774A15-B94E-4894-87BC-E5F0CE04333E}" srcOrd="1" destOrd="0" presId="urn:microsoft.com/office/officeart/2005/8/layout/list1"/>
    <dgm:cxn modelId="{AD951434-8A55-4BBC-A92F-E173C1869FE8}" type="presOf" srcId="{98F101F4-0C47-4B66-9EF4-B5BB20C1B6E0}" destId="{DF8F1424-F938-48DD-8B04-514EFA6D1072}" srcOrd="0" destOrd="0" presId="urn:microsoft.com/office/officeart/2005/8/layout/list1"/>
    <dgm:cxn modelId="{FB21EE5E-D474-494D-A99B-9598499A223C}" type="presOf" srcId="{3C85A55A-C915-4DFC-AAE2-C32EAA11C8AC}" destId="{1FEC863A-C0DB-4A6B-A8CF-A36EC518EC4F}" srcOrd="1" destOrd="0" presId="urn:microsoft.com/office/officeart/2005/8/layout/list1"/>
    <dgm:cxn modelId="{8A4B2143-9A79-4001-AB35-C4C0564BAF0F}" srcId="{7557F9BB-691B-47CC-98F5-036D3B41072D}" destId="{3C85A55A-C915-4DFC-AAE2-C32EAA11C8AC}" srcOrd="1" destOrd="0" parTransId="{56546A83-2B20-4F70-B8BB-985DFEEEB176}" sibTransId="{BFA55683-21CD-45FF-A3C7-B65719547C7D}"/>
    <dgm:cxn modelId="{CB7EBF4E-3DE8-4C5C-B5DA-D3E08B2AC614}" srcId="{7557F9BB-691B-47CC-98F5-036D3B41072D}" destId="{98F101F4-0C47-4B66-9EF4-B5BB20C1B6E0}" srcOrd="2" destOrd="0" parTransId="{BEE2D30B-5E44-47F3-8A47-83CED0F5EFEF}" sibTransId="{C30DFD0D-81B5-41DE-A2DC-AAF60A2007F3}"/>
    <dgm:cxn modelId="{F699CF91-4127-4792-96BB-C0CBE720F780}" type="presOf" srcId="{3931A4BC-2D2B-498F-8DD9-28F6E2F0FA68}" destId="{A43AFDBC-EC8C-4A2F-858B-C7A8D452E17E}" srcOrd="0" destOrd="0" presId="urn:microsoft.com/office/officeart/2005/8/layout/list1"/>
    <dgm:cxn modelId="{EB9882BD-07CC-42BA-8719-BCD19F28BD94}" srcId="{7557F9BB-691B-47CC-98F5-036D3B41072D}" destId="{3931A4BC-2D2B-498F-8DD9-28F6E2F0FA68}" srcOrd="0" destOrd="0" parTransId="{2E9F6C44-38FD-4FFC-8A1B-8C18999DEA09}" sibTransId="{EF6495FE-C25E-45AA-82A1-93B860BFB675}"/>
    <dgm:cxn modelId="{3E76EDD2-4379-497E-B40D-8C42A59886B2}" type="presOf" srcId="{3931A4BC-2D2B-498F-8DD9-28F6E2F0FA68}" destId="{B3390218-A807-4E05-9F5C-49C0879E8055}" srcOrd="1" destOrd="0" presId="urn:microsoft.com/office/officeart/2005/8/layout/list1"/>
    <dgm:cxn modelId="{9D275A60-FC83-40DD-9A23-3439626E176D}" type="presParOf" srcId="{0BA7E9A6-A2B0-4340-9E5D-BDA6CF14E9C6}" destId="{C870543E-713F-458A-BD9B-9230BE142BAB}" srcOrd="0" destOrd="0" presId="urn:microsoft.com/office/officeart/2005/8/layout/list1"/>
    <dgm:cxn modelId="{D3F7E320-A911-460A-997F-5D5B6BC50F9A}" type="presParOf" srcId="{C870543E-713F-458A-BD9B-9230BE142BAB}" destId="{A43AFDBC-EC8C-4A2F-858B-C7A8D452E17E}" srcOrd="0" destOrd="0" presId="urn:microsoft.com/office/officeart/2005/8/layout/list1"/>
    <dgm:cxn modelId="{265EF22C-CA6F-4523-87E4-8CFDE86BAF55}" type="presParOf" srcId="{C870543E-713F-458A-BD9B-9230BE142BAB}" destId="{B3390218-A807-4E05-9F5C-49C0879E8055}" srcOrd="1" destOrd="0" presId="urn:microsoft.com/office/officeart/2005/8/layout/list1"/>
    <dgm:cxn modelId="{62E2B2A6-0196-44ED-9ACD-0686C104F306}" type="presParOf" srcId="{0BA7E9A6-A2B0-4340-9E5D-BDA6CF14E9C6}" destId="{117D9487-BCB7-44BB-9987-B23C69E64CB3}" srcOrd="1" destOrd="0" presId="urn:microsoft.com/office/officeart/2005/8/layout/list1"/>
    <dgm:cxn modelId="{F163AF02-5552-45E1-94E6-9EB5AE7B9878}" type="presParOf" srcId="{0BA7E9A6-A2B0-4340-9E5D-BDA6CF14E9C6}" destId="{9020A690-7DC2-4599-8793-B4BF418A5EE4}" srcOrd="2" destOrd="0" presId="urn:microsoft.com/office/officeart/2005/8/layout/list1"/>
    <dgm:cxn modelId="{0C9755CD-3599-4A0C-BB91-28657F7DEC60}" type="presParOf" srcId="{0BA7E9A6-A2B0-4340-9E5D-BDA6CF14E9C6}" destId="{9B21E29D-AB6D-4D39-8EE9-8E155C8337AE}" srcOrd="3" destOrd="0" presId="urn:microsoft.com/office/officeart/2005/8/layout/list1"/>
    <dgm:cxn modelId="{A75D10EA-90C2-495C-8524-CD69ADF87DC3}" type="presParOf" srcId="{0BA7E9A6-A2B0-4340-9E5D-BDA6CF14E9C6}" destId="{46D79C52-5EC9-4918-BDAC-C91E3C0E2AF9}" srcOrd="4" destOrd="0" presId="urn:microsoft.com/office/officeart/2005/8/layout/list1"/>
    <dgm:cxn modelId="{5BF8BE2B-62CB-4F1F-A7D7-F8030842C7B5}" type="presParOf" srcId="{46D79C52-5EC9-4918-BDAC-C91E3C0E2AF9}" destId="{C31B518B-9875-44C7-A706-C4BBD5DB520C}" srcOrd="0" destOrd="0" presId="urn:microsoft.com/office/officeart/2005/8/layout/list1"/>
    <dgm:cxn modelId="{F20D8BA8-591B-4B95-BE4D-E409B16199D3}" type="presParOf" srcId="{46D79C52-5EC9-4918-BDAC-C91E3C0E2AF9}" destId="{1FEC863A-C0DB-4A6B-A8CF-A36EC518EC4F}" srcOrd="1" destOrd="0" presId="urn:microsoft.com/office/officeart/2005/8/layout/list1"/>
    <dgm:cxn modelId="{C6BB186C-451E-410E-92BD-564D5EDECD01}" type="presParOf" srcId="{0BA7E9A6-A2B0-4340-9E5D-BDA6CF14E9C6}" destId="{4000C62C-62B8-4A52-A584-9720431C21C6}" srcOrd="5" destOrd="0" presId="urn:microsoft.com/office/officeart/2005/8/layout/list1"/>
    <dgm:cxn modelId="{64D75EFE-7BAA-4DF0-AF7F-037A40EC238D}" type="presParOf" srcId="{0BA7E9A6-A2B0-4340-9E5D-BDA6CF14E9C6}" destId="{DF7FB8EC-183B-4FD4-9D95-160B1061FAEF}" srcOrd="6" destOrd="0" presId="urn:microsoft.com/office/officeart/2005/8/layout/list1"/>
    <dgm:cxn modelId="{9D80D6D8-DAE5-4211-84A7-9638BE677EE3}" type="presParOf" srcId="{0BA7E9A6-A2B0-4340-9E5D-BDA6CF14E9C6}" destId="{D3D499A6-F35B-41B0-A9A8-4DC377FE5CBB}" srcOrd="7" destOrd="0" presId="urn:microsoft.com/office/officeart/2005/8/layout/list1"/>
    <dgm:cxn modelId="{62E43B02-2192-497D-ABF3-04CE9C62CC96}" type="presParOf" srcId="{0BA7E9A6-A2B0-4340-9E5D-BDA6CF14E9C6}" destId="{360A45EF-F033-4B4F-9678-B9FEECEEB7F0}" srcOrd="8" destOrd="0" presId="urn:microsoft.com/office/officeart/2005/8/layout/list1"/>
    <dgm:cxn modelId="{96241F38-EEC9-4A7C-B939-D9B844F8E799}" type="presParOf" srcId="{360A45EF-F033-4B4F-9678-B9FEECEEB7F0}" destId="{DF8F1424-F938-48DD-8B04-514EFA6D1072}" srcOrd="0" destOrd="0" presId="urn:microsoft.com/office/officeart/2005/8/layout/list1"/>
    <dgm:cxn modelId="{7968D155-3909-4E9D-A979-E7F8395701FD}" type="presParOf" srcId="{360A45EF-F033-4B4F-9678-B9FEECEEB7F0}" destId="{98774A15-B94E-4894-87BC-E5F0CE04333E}" srcOrd="1" destOrd="0" presId="urn:microsoft.com/office/officeart/2005/8/layout/list1"/>
    <dgm:cxn modelId="{D07EA350-2747-45F1-A302-8DC702C9EE88}" type="presParOf" srcId="{0BA7E9A6-A2B0-4340-9E5D-BDA6CF14E9C6}" destId="{6CA71DEE-99EE-4253-84AB-46CC42232F4B}" srcOrd="9" destOrd="0" presId="urn:microsoft.com/office/officeart/2005/8/layout/list1"/>
    <dgm:cxn modelId="{3F4132C6-4056-4573-AE79-62110088726C}" type="presParOf" srcId="{0BA7E9A6-A2B0-4340-9E5D-BDA6CF14E9C6}" destId="{4CBC98E8-1C5E-472C-A868-8F95732D34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0A690-7DC2-4599-8793-B4BF418A5EE4}">
      <dsp:nvSpPr>
        <dsp:cNvPr id="0" name=""/>
        <dsp:cNvSpPr/>
      </dsp:nvSpPr>
      <dsp:spPr>
        <a:xfrm>
          <a:off x="0" y="393069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90218-A807-4E05-9F5C-49C0879E8055}">
      <dsp:nvSpPr>
        <dsp:cNvPr id="0" name=""/>
        <dsp:cNvSpPr/>
      </dsp:nvSpPr>
      <dsp:spPr>
        <a:xfrm>
          <a:off x="441245" y="9309"/>
          <a:ext cx="600206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Ananya -  </a:t>
          </a:r>
          <a:r>
            <a:rPr lang="en-US" sz="2600" kern="1200" dirty="0">
              <a:latin typeface="Sitka Subheading"/>
            </a:rPr>
            <a:t>PES2UG21CS066</a:t>
          </a:r>
          <a:endParaRPr lang="en-US" sz="2600" kern="1200" dirty="0"/>
        </a:p>
      </dsp:txBody>
      <dsp:txXfrm>
        <a:off x="478712" y="46776"/>
        <a:ext cx="5927127" cy="692586"/>
      </dsp:txXfrm>
    </dsp:sp>
    <dsp:sp modelId="{DF7FB8EC-183B-4FD4-9D95-160B1061FAEF}">
      <dsp:nvSpPr>
        <dsp:cNvPr id="0" name=""/>
        <dsp:cNvSpPr/>
      </dsp:nvSpPr>
      <dsp:spPr>
        <a:xfrm>
          <a:off x="0" y="157243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863A-C0DB-4A6B-A8CF-A36EC518EC4F}">
      <dsp:nvSpPr>
        <dsp:cNvPr id="0" name=""/>
        <dsp:cNvSpPr/>
      </dsp:nvSpPr>
      <dsp:spPr>
        <a:xfrm>
          <a:off x="428987" y="1214320"/>
          <a:ext cx="6177439" cy="7675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Ankitha K – </a:t>
          </a:r>
          <a:r>
            <a:rPr lang="en-US" sz="2600" kern="1200" dirty="0">
              <a:latin typeface="Sitka Subheading"/>
            </a:rPr>
            <a:t>PES2UG21CS078</a:t>
          </a:r>
          <a:endParaRPr lang="en-US" sz="2600" kern="1200" dirty="0"/>
        </a:p>
      </dsp:txBody>
      <dsp:txXfrm>
        <a:off x="466454" y="1251787"/>
        <a:ext cx="6102505" cy="692586"/>
      </dsp:txXfrm>
    </dsp:sp>
    <dsp:sp modelId="{4CBC98E8-1C5E-472C-A868-8F95732D34E0}">
      <dsp:nvSpPr>
        <dsp:cNvPr id="0" name=""/>
        <dsp:cNvSpPr/>
      </dsp:nvSpPr>
      <dsp:spPr>
        <a:xfrm>
          <a:off x="0" y="275179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74A15-B94E-4894-87BC-E5F0CE04333E}">
      <dsp:nvSpPr>
        <dsp:cNvPr id="0" name=""/>
        <dsp:cNvSpPr/>
      </dsp:nvSpPr>
      <dsp:spPr>
        <a:xfrm>
          <a:off x="441245" y="2368030"/>
          <a:ext cx="6177439" cy="7675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Akshata</a:t>
          </a:r>
          <a:r>
            <a:rPr lang="en-US" sz="2600" kern="1200" dirty="0"/>
            <a:t>- </a:t>
          </a:r>
          <a:r>
            <a:rPr lang="en-US" sz="2600" kern="1200" dirty="0">
              <a:latin typeface="Sitka Subheading"/>
            </a:rPr>
            <a:t>PES2UG21CS050</a:t>
          </a:r>
          <a:endParaRPr lang="en-US" sz="2600" kern="1200" dirty="0"/>
        </a:p>
      </dsp:txBody>
      <dsp:txXfrm>
        <a:off x="478712" y="2405497"/>
        <a:ext cx="610250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8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0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3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6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86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88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6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6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2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0BE042-C1C9-4EFD-A87D-7C85EF7931BD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012575-DF32-4EA2-B91E-9E66A26F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1DCC-C2A2-A40E-B975-7E0C14EC8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E0449-1FAD-0E92-D60E-C4CE6A190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GO FOODS</a:t>
            </a:r>
          </a:p>
        </p:txBody>
      </p:sp>
    </p:spTree>
    <p:extLst>
      <p:ext uri="{BB962C8B-B14F-4D97-AF65-F5344CB8AC3E}">
        <p14:creationId xmlns:p14="http://schemas.microsoft.com/office/powerpoint/2010/main" val="319806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EC7F-BAE3-FB44-5C70-5C9F9F99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BILLING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7D165-4557-1CC1-1D18-2F2E4411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892300"/>
            <a:ext cx="7454899" cy="4775200"/>
          </a:xfrm>
        </p:spPr>
      </p:pic>
    </p:spTree>
    <p:extLst>
      <p:ext uri="{BB962C8B-B14F-4D97-AF65-F5344CB8AC3E}">
        <p14:creationId xmlns:p14="http://schemas.microsoft.com/office/powerpoint/2010/main" val="20607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F1C-FC6F-DB8D-8352-CEF4D23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79265-8415-6EF4-56F0-16821A7C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17474"/>
            <a:ext cx="8824913" cy="2388351"/>
          </a:xfrm>
        </p:spPr>
      </p:pic>
    </p:spTree>
    <p:extLst>
      <p:ext uri="{BB962C8B-B14F-4D97-AF65-F5344CB8AC3E}">
        <p14:creationId xmlns:p14="http://schemas.microsoft.com/office/powerpoint/2010/main" val="303655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246F-E0A2-FD81-E9C6-8517D75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of work: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094343-7DA2-24B7-3FB7-F9F98139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795"/>
              </p:ext>
            </p:extLst>
          </p:nvPr>
        </p:nvGraphicFramePr>
        <p:xfrm>
          <a:off x="1155700" y="2603499"/>
          <a:ext cx="8824911" cy="272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8546755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84175801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761468543"/>
                    </a:ext>
                  </a:extLst>
                </a:gridCol>
              </a:tblGrid>
              <a:tr h="1362623">
                <a:tc>
                  <a:txBody>
                    <a:bodyPr/>
                    <a:lstStyle/>
                    <a:p>
                      <a:r>
                        <a:rPr lang="en-IN" dirty="0"/>
                        <a:t>ANANYA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ANKITHA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AKSHATA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93677"/>
                  </a:ext>
                </a:extLst>
              </a:tr>
              <a:tr h="1362623">
                <a:tc>
                  <a:txBody>
                    <a:bodyPr/>
                    <a:lstStyle/>
                    <a:p>
                      <a:r>
                        <a:rPr lang="en-IN" dirty="0"/>
                        <a:t>LOGIN/SIGNUP</a:t>
                      </a:r>
                    </a:p>
                    <a:p>
                      <a:r>
                        <a:rPr lang="en-IN" dirty="0"/>
                        <a:t>PASSWORD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CATEGORIES OF ORDERING</a:t>
                      </a:r>
                    </a:p>
                    <a:p>
                      <a:r>
                        <a:rPr lang="en-IN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TO CART</a:t>
                      </a:r>
                    </a:p>
                    <a:p>
                      <a:r>
                        <a:rPr lang="en-IN" dirty="0"/>
                        <a:t>BILLING</a:t>
                      </a:r>
                    </a:p>
                    <a:p>
                      <a:r>
                        <a:rPr lang="en-IN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7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3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EE65-04EA-4A4D-F401-0EFEA4A8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CC8A-CB0A-8605-A075-DCA5FDE6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GUI and making the project more user-friendly.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and messaging the bill and tracking order.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 menu considering the user’s choice.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and rating system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10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5906-E4A5-B6E6-1843-D5438331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79D5-279F-22CB-D665-BDFDE22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56716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87B8-AE0D-BC19-21E2-09B2C84A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489EE1-EF4A-42D1-9621-225A382D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60339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3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EDBD-23FD-A9BC-BE37-03AEF856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FE92-0C5E-07FC-26E3-F39049D7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2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aimed at food ordering/delivery system. The purpose of the project is digitalized food ordering which is user friendly, simple, fast and cost effective. Anything you want from the comfort of your home.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6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900F-0A49-A79B-526D-21E8643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0614-70DD-1E3A-5EB4-7680116F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LOGIN/SIGN UP</a:t>
            </a:r>
          </a:p>
          <a:p>
            <a:r>
              <a:rPr lang="en-IN" sz="2400" dirty="0"/>
              <a:t>FOOD CHOICES</a:t>
            </a:r>
          </a:p>
          <a:p>
            <a:r>
              <a:rPr lang="en-IN" sz="2400" dirty="0"/>
              <a:t>ORDER AND BILLING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8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9772-0077-3C6C-E94E-0AA8B3EE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1BDC-7D24-D632-105E-D3B48B23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3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B430-FEBB-1607-3CB6-3C7116A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LOGIN/SIGNUP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AED84-92DE-97D1-F3FD-66CACD841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69" y="609601"/>
            <a:ext cx="9469821" cy="5714999"/>
          </a:xfrm>
        </p:spPr>
      </p:pic>
    </p:spTree>
    <p:extLst>
      <p:ext uri="{BB962C8B-B14F-4D97-AF65-F5344CB8AC3E}">
        <p14:creationId xmlns:p14="http://schemas.microsoft.com/office/powerpoint/2010/main" val="146674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BC30-95F4-0695-5FE2-5C99933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65157-3EBF-6852-5CB0-573D250EB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0632"/>
            <a:ext cx="5600700" cy="4339168"/>
          </a:xfrm>
        </p:spPr>
      </p:pic>
    </p:spTree>
    <p:extLst>
      <p:ext uri="{BB962C8B-B14F-4D97-AF65-F5344CB8AC3E}">
        <p14:creationId xmlns:p14="http://schemas.microsoft.com/office/powerpoint/2010/main" val="225783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75D-D5DD-6154-046A-004D35BD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B590D-A974-85E1-5F44-9A27809C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00" y="1104900"/>
            <a:ext cx="5507200" cy="5461000"/>
          </a:xfrm>
        </p:spPr>
      </p:pic>
    </p:spTree>
    <p:extLst>
      <p:ext uri="{BB962C8B-B14F-4D97-AF65-F5344CB8AC3E}">
        <p14:creationId xmlns:p14="http://schemas.microsoft.com/office/powerpoint/2010/main" val="31855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1F00-120A-0AB0-7BCA-3435EF19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942721-0BCA-DA8A-7D58-806B0FEC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2"/>
            <a:ext cx="5865019" cy="5050368"/>
          </a:xfrm>
        </p:spPr>
      </p:pic>
    </p:spTree>
    <p:extLst>
      <p:ext uri="{BB962C8B-B14F-4D97-AF65-F5344CB8AC3E}">
        <p14:creationId xmlns:p14="http://schemas.microsoft.com/office/powerpoint/2010/main" val="262717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140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Sitka Subheading</vt:lpstr>
      <vt:lpstr>Wingdings</vt:lpstr>
      <vt:lpstr>Wingdings 3</vt:lpstr>
      <vt:lpstr>Ion Boardroom</vt:lpstr>
      <vt:lpstr>C MINI PROJECT</vt:lpstr>
      <vt:lpstr>TEAM MEMBERS</vt:lpstr>
      <vt:lpstr>INTRODUCTION</vt:lpstr>
      <vt:lpstr>ABSTRACT</vt:lpstr>
      <vt:lpstr>CODE SNIPPETS</vt:lpstr>
      <vt:lpstr>LOGIN/SIGNUP</vt:lpstr>
      <vt:lpstr>OUTPUT</vt:lpstr>
      <vt:lpstr>MENU:</vt:lpstr>
      <vt:lpstr>OUTPUT</vt:lpstr>
      <vt:lpstr>BILLING SYSTEM</vt:lpstr>
      <vt:lpstr>OUTPUT:</vt:lpstr>
      <vt:lpstr>Division of work: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MINI PROJECT</dc:title>
  <dc:creator>Ankitha k</dc:creator>
  <cp:lastModifiedBy>Ankitha k</cp:lastModifiedBy>
  <cp:revision>2</cp:revision>
  <dcterms:created xsi:type="dcterms:W3CDTF">2022-06-28T03:37:59Z</dcterms:created>
  <dcterms:modified xsi:type="dcterms:W3CDTF">2022-06-28T05:12:34Z</dcterms:modified>
</cp:coreProperties>
</file>