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Helios" charset="1" panose="020B0504020202020204"/>
      <p:regular r:id="rId7"/>
    </p:embeddedFont>
    <p:embeddedFont>
      <p:font typeface="Klein Bold" charset="1" panose="02000503060000020004"/>
      <p:regular r:id="rId8"/>
    </p:embeddedFont>
    <p:embeddedFont>
      <p:font typeface="Telegraf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25837"/>
            <a:ext cx="4702618" cy="618185"/>
            <a:chOff x="0" y="0"/>
            <a:chExt cx="6270157" cy="8242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5282" cy="824246"/>
            </a:xfrm>
            <a:custGeom>
              <a:avLst/>
              <a:gdLst/>
              <a:ahLst/>
              <a:cxnLst/>
              <a:rect r="r" b="b" t="t" l="l"/>
              <a:pathLst>
                <a:path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119714" y="116233"/>
              <a:ext cx="5150443" cy="534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ADD COMPANY NAME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44000" y="2962881"/>
            <a:ext cx="8115300" cy="4361239"/>
            <a:chOff x="0" y="0"/>
            <a:chExt cx="10820400" cy="581498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0820400" cy="485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Company </a:t>
              </a:r>
              <a:r>
                <a:rPr lang="en-US" sz="11999" b="true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Profile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097858"/>
              <a:ext cx="10498974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Write company name here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8769858"/>
            <a:ext cx="3666277" cy="488442"/>
            <a:chOff x="0" y="0"/>
            <a:chExt cx="4888369" cy="65125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803485" y="0"/>
              <a:ext cx="4084884" cy="594902"/>
              <a:chOff x="0" y="0"/>
              <a:chExt cx="806891" cy="11751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06891" cy="117512"/>
              </a:xfrm>
              <a:custGeom>
                <a:avLst/>
                <a:gdLst/>
                <a:ahLst/>
                <a:cxnLst/>
                <a:rect r="r" b="b" t="t" l="l"/>
                <a:pathLst>
                  <a:path h="117512" w="806891">
                    <a:moveTo>
                      <a:pt x="58756" y="0"/>
                    </a:moveTo>
                    <a:lnTo>
                      <a:pt x="748135" y="0"/>
                    </a:lnTo>
                    <a:cubicBezTo>
                      <a:pt x="780585" y="0"/>
                      <a:pt x="806891" y="26306"/>
                      <a:pt x="806891" y="58756"/>
                    </a:cubicBezTo>
                    <a:lnTo>
                      <a:pt x="806891" y="58756"/>
                    </a:lnTo>
                    <a:cubicBezTo>
                      <a:pt x="806891" y="91206"/>
                      <a:pt x="780585" y="117512"/>
                      <a:pt x="748135" y="117512"/>
                    </a:cubicBezTo>
                    <a:lnTo>
                      <a:pt x="58756" y="117512"/>
                    </a:lnTo>
                    <a:cubicBezTo>
                      <a:pt x="26306" y="117512"/>
                      <a:pt x="0" y="91206"/>
                      <a:pt x="0" y="58756"/>
                    </a:cubicBezTo>
                    <a:lnTo>
                      <a:pt x="0" y="58756"/>
                    </a:lnTo>
                    <a:cubicBezTo>
                      <a:pt x="0" y="26306"/>
                      <a:pt x="26306" y="0"/>
                      <a:pt x="58756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06891" cy="165137"/>
              </a:xfrm>
              <a:prstGeom prst="rect">
                <a:avLst/>
              </a:prstGeom>
            </p:spPr>
            <p:txBody>
              <a:bodyPr anchor="ctr" rtlCol="false" tIns="127000" lIns="127000" bIns="127000" rIns="127000"/>
              <a:lstStyle/>
              <a:p>
                <a:pPr algn="ctr">
                  <a:lnSpc>
                    <a:spcPts val="2100"/>
                  </a:lnSpc>
                </a:pPr>
                <a:r>
                  <a:rPr lang="en-US" sz="1500">
                    <a:solidFill>
                      <a:srgbClr val="2A2E3A"/>
                    </a:solidFill>
                    <a:latin typeface="Telegraf"/>
                    <a:ea typeface="Telegraf"/>
                    <a:cs typeface="Telegraf"/>
                    <a:sym typeface="Telegraf"/>
                  </a:rPr>
                  <a:t>Information available in audio.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651256" cy="651256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28893" lIns="28893" bIns="28893" rIns="28893"/>
              <a:lstStyle/>
              <a:p>
                <a:pPr algn="ctr">
                  <a:lnSpc>
                    <a:spcPts val="2067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92570" y="192570"/>
              <a:ext cx="266117" cy="266117"/>
            </a:xfrm>
            <a:custGeom>
              <a:avLst/>
              <a:gdLst/>
              <a:ahLst/>
              <a:cxnLst/>
              <a:rect r="r" b="b" t="t" l="l"/>
              <a:pathLst>
                <a:path h="266117" w="266117">
                  <a:moveTo>
                    <a:pt x="0" y="0"/>
                  </a:moveTo>
                  <a:lnTo>
                    <a:pt x="266116" y="0"/>
                  </a:lnTo>
                  <a:lnTo>
                    <a:pt x="266116" y="266116"/>
                  </a:lnTo>
                  <a:lnTo>
                    <a:pt x="0" y="266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DAGT6Gpedx8</dc:identifier>
  <dcterms:modified xsi:type="dcterms:W3CDTF">2011-08-01T06:04:30Z</dcterms:modified>
  <cp:revision>1</cp:revision>
</cp:coreProperties>
</file>