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79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74" r:id="rId18"/>
    <p:sldId id="275" r:id="rId19"/>
    <p:sldId id="276" r:id="rId20"/>
    <p:sldId id="280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5E5B3-E465-4D4E-A051-74A1A8988E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1F94E8-F34C-4E93-8A84-6868CF5AD03A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000" b="1" dirty="0" smtClean="0">
              <a:latin typeface="Arial" pitchFamily="34" charset="0"/>
              <a:cs typeface="Arial" pitchFamily="34" charset="0"/>
            </a:rPr>
            <a:t>Add</a:t>
          </a:r>
          <a:endParaRPr lang="en-IN" sz="2000" b="1" dirty="0">
            <a:latin typeface="Arial" pitchFamily="34" charset="0"/>
            <a:cs typeface="Arial" pitchFamily="34" charset="0"/>
          </a:endParaRPr>
        </a:p>
      </dgm:t>
    </dgm:pt>
    <dgm:pt modelId="{1B7A2CDE-1EB0-43FA-8C4E-ACC91AAF412A}" type="parTrans" cxnId="{8154E0EB-FE72-479C-8392-4E0D6B2881C7}">
      <dgm:prSet/>
      <dgm:spPr/>
      <dgm:t>
        <a:bodyPr/>
        <a:lstStyle/>
        <a:p>
          <a:endParaRPr lang="en-IN"/>
        </a:p>
      </dgm:t>
    </dgm:pt>
    <dgm:pt modelId="{CF18A1E9-1F7B-405C-83B3-AC25FBB6C5BB}" type="sibTrans" cxnId="{8154E0EB-FE72-479C-8392-4E0D6B2881C7}">
      <dgm:prSet/>
      <dgm:spPr/>
      <dgm:t>
        <a:bodyPr/>
        <a:lstStyle/>
        <a:p>
          <a:endParaRPr lang="en-IN"/>
        </a:p>
      </dgm:t>
    </dgm:pt>
    <dgm:pt modelId="{F2244750-AE35-4898-BC5C-8E4427E56365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1800" b="1" dirty="0" smtClean="0"/>
            <a:t>VIEW</a:t>
          </a:r>
          <a:endParaRPr lang="en-IN" sz="1800" b="1" dirty="0"/>
        </a:p>
      </dgm:t>
    </dgm:pt>
    <dgm:pt modelId="{02575B85-6B30-486D-95D2-EAD29F2ABF69}" type="parTrans" cxnId="{E89A0729-328C-4289-97B0-4B7E54B6AD94}">
      <dgm:prSet/>
      <dgm:spPr/>
      <dgm:t>
        <a:bodyPr/>
        <a:lstStyle/>
        <a:p>
          <a:endParaRPr lang="en-IN"/>
        </a:p>
      </dgm:t>
    </dgm:pt>
    <dgm:pt modelId="{E1AAE4AF-F33F-4D5F-9385-72E51AB70955}" type="sibTrans" cxnId="{E89A0729-328C-4289-97B0-4B7E54B6AD94}">
      <dgm:prSet/>
      <dgm:spPr/>
      <dgm:t>
        <a:bodyPr/>
        <a:lstStyle/>
        <a:p>
          <a:endParaRPr lang="en-IN"/>
        </a:p>
      </dgm:t>
    </dgm:pt>
    <dgm:pt modelId="{3AF47F45-114A-43F0-9A1E-A495E7A7895D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1400" b="1" dirty="0" smtClean="0"/>
            <a:t>UPDATE</a:t>
          </a:r>
          <a:endParaRPr lang="en-IN" sz="1400" b="1" dirty="0"/>
        </a:p>
      </dgm:t>
    </dgm:pt>
    <dgm:pt modelId="{00B1D87E-3F40-41A2-8312-DA326E409237}" type="parTrans" cxnId="{02C2D640-450F-4F9B-A872-A30FE7861C8D}">
      <dgm:prSet/>
      <dgm:spPr/>
      <dgm:t>
        <a:bodyPr/>
        <a:lstStyle/>
        <a:p>
          <a:endParaRPr lang="en-IN"/>
        </a:p>
      </dgm:t>
    </dgm:pt>
    <dgm:pt modelId="{C0311B11-1422-4B98-8091-0A379CD38D47}" type="sibTrans" cxnId="{02C2D640-450F-4F9B-A872-A30FE7861C8D}">
      <dgm:prSet/>
      <dgm:spPr/>
      <dgm:t>
        <a:bodyPr/>
        <a:lstStyle/>
        <a:p>
          <a:endParaRPr lang="en-IN"/>
        </a:p>
      </dgm:t>
    </dgm:pt>
    <dgm:pt modelId="{9AE89692-E83A-4D64-9668-BA701EAF0DD8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1600" b="1" dirty="0" smtClean="0"/>
            <a:t>DELETE</a:t>
          </a:r>
          <a:endParaRPr lang="en-IN" sz="1600" b="1" dirty="0"/>
        </a:p>
      </dgm:t>
    </dgm:pt>
    <dgm:pt modelId="{C836CC75-9F6E-493E-AA7B-FE646FBB44AD}" type="parTrans" cxnId="{FA31B2DD-B6BD-431E-8584-64A250A8C4A5}">
      <dgm:prSet/>
      <dgm:spPr/>
      <dgm:t>
        <a:bodyPr/>
        <a:lstStyle/>
        <a:p>
          <a:endParaRPr lang="en-IN"/>
        </a:p>
      </dgm:t>
    </dgm:pt>
    <dgm:pt modelId="{B97D898B-478D-475A-A12C-9FE3AB33B015}" type="sibTrans" cxnId="{FA31B2DD-B6BD-431E-8584-64A250A8C4A5}">
      <dgm:prSet/>
      <dgm:spPr/>
      <dgm:t>
        <a:bodyPr/>
        <a:lstStyle/>
        <a:p>
          <a:endParaRPr lang="en-IN"/>
        </a:p>
      </dgm:t>
    </dgm:pt>
    <dgm:pt modelId="{EA1C4627-84BF-47AC-AE57-1DC5C2EF6679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1600" b="1" dirty="0" err="1" smtClean="0"/>
            <a:t>LogIn</a:t>
          </a:r>
          <a:endParaRPr lang="en-IN" sz="1600" b="1" dirty="0"/>
        </a:p>
      </dgm:t>
    </dgm:pt>
    <dgm:pt modelId="{3EDDF78B-0BF0-4597-8C9C-BAABA90C03A7}" type="parTrans" cxnId="{EC61B26B-4E59-40F4-B902-F966D9D719F8}">
      <dgm:prSet/>
      <dgm:spPr/>
      <dgm:t>
        <a:bodyPr/>
        <a:lstStyle/>
        <a:p>
          <a:endParaRPr lang="en-IN"/>
        </a:p>
      </dgm:t>
    </dgm:pt>
    <dgm:pt modelId="{9449D948-47EB-4EB3-9298-5A2EE487FDBD}" type="sibTrans" cxnId="{EC61B26B-4E59-40F4-B902-F966D9D719F8}">
      <dgm:prSet/>
      <dgm:spPr/>
      <dgm:t>
        <a:bodyPr/>
        <a:lstStyle/>
        <a:p>
          <a:endParaRPr lang="en-IN"/>
        </a:p>
      </dgm:t>
    </dgm:pt>
    <dgm:pt modelId="{D37DFCAF-BE4B-449A-8214-AC21DD39BB35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b="1" dirty="0" smtClean="0"/>
            <a:t>SIGNOUT</a:t>
          </a:r>
          <a:endParaRPr lang="en-IN" b="1" dirty="0"/>
        </a:p>
      </dgm:t>
    </dgm:pt>
    <dgm:pt modelId="{3AEDAD32-EA8E-4685-A569-61EFAFAE2FB7}" type="parTrans" cxnId="{467D45B9-3364-46B5-A497-6441F0605123}">
      <dgm:prSet/>
      <dgm:spPr/>
      <dgm:t>
        <a:bodyPr/>
        <a:lstStyle/>
        <a:p>
          <a:endParaRPr lang="en-IN"/>
        </a:p>
      </dgm:t>
    </dgm:pt>
    <dgm:pt modelId="{D78EE256-303C-4FAD-8DF9-C2A9B5B54921}" type="sibTrans" cxnId="{467D45B9-3364-46B5-A497-6441F0605123}">
      <dgm:prSet/>
      <dgm:spPr/>
      <dgm:t>
        <a:bodyPr/>
        <a:lstStyle/>
        <a:p>
          <a:endParaRPr lang="en-IN"/>
        </a:p>
      </dgm:t>
    </dgm:pt>
    <dgm:pt modelId="{3A9CFFF1-A3DF-41F8-BEAB-EE74B59F6044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1200" b="1" dirty="0" smtClean="0"/>
            <a:t>CONTACT</a:t>
          </a:r>
          <a:endParaRPr lang="en-IN" sz="1200" b="1" dirty="0"/>
        </a:p>
      </dgm:t>
    </dgm:pt>
    <dgm:pt modelId="{FE715A86-1C24-458D-950F-315225980839}" type="parTrans" cxnId="{8EAD9CF1-BD23-40F8-B7BB-BECB08E2AE59}">
      <dgm:prSet/>
      <dgm:spPr/>
      <dgm:t>
        <a:bodyPr/>
        <a:lstStyle/>
        <a:p>
          <a:endParaRPr lang="en-IN"/>
        </a:p>
      </dgm:t>
    </dgm:pt>
    <dgm:pt modelId="{B999BB28-D2F7-412E-A733-14B357B53FE2}" type="sibTrans" cxnId="{8EAD9CF1-BD23-40F8-B7BB-BECB08E2AE59}">
      <dgm:prSet/>
      <dgm:spPr/>
      <dgm:t>
        <a:bodyPr/>
        <a:lstStyle/>
        <a:p>
          <a:endParaRPr lang="en-IN"/>
        </a:p>
      </dgm:t>
    </dgm:pt>
    <dgm:pt modelId="{5DB2FC6F-9185-456E-BF84-78C487E32BB1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1600" b="1" dirty="0" smtClean="0"/>
            <a:t>ABOUT</a:t>
          </a:r>
          <a:endParaRPr lang="en-IN" sz="1600" b="1" dirty="0"/>
        </a:p>
      </dgm:t>
    </dgm:pt>
    <dgm:pt modelId="{7273F88E-6B9E-4A1A-ACDD-774E81F07794}" type="parTrans" cxnId="{B8EA513F-9CF5-4E51-AF8E-1D9E6E638016}">
      <dgm:prSet/>
      <dgm:spPr/>
      <dgm:t>
        <a:bodyPr/>
        <a:lstStyle/>
        <a:p>
          <a:endParaRPr lang="en-IN"/>
        </a:p>
      </dgm:t>
    </dgm:pt>
    <dgm:pt modelId="{7C7CB8C6-5C9E-42CB-9876-A37BE80C7E44}" type="sibTrans" cxnId="{B8EA513F-9CF5-4E51-AF8E-1D9E6E638016}">
      <dgm:prSet/>
      <dgm:spPr/>
      <dgm:t>
        <a:bodyPr/>
        <a:lstStyle/>
        <a:p>
          <a:endParaRPr lang="en-IN"/>
        </a:p>
      </dgm:t>
    </dgm:pt>
    <dgm:pt modelId="{B63708A7-BC0E-41FC-B9A0-CAE6769ED55B}" type="pres">
      <dgm:prSet presAssocID="{36B5E5B3-E465-4D4E-A051-74A1A8988E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7481AF0-99DB-45FE-9B63-D16791A286DD}" type="pres">
      <dgm:prSet presAssocID="{E51F94E8-F34C-4E93-8A84-6868CF5AD03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7BE7FC-13F3-44AC-B708-DFD67D3DE926}" type="pres">
      <dgm:prSet presAssocID="{CF18A1E9-1F7B-405C-83B3-AC25FBB6C5BB}" presName="sibTrans" presStyleLbl="sibTrans2D1" presStyleIdx="0" presStyleCnt="8"/>
      <dgm:spPr/>
      <dgm:t>
        <a:bodyPr/>
        <a:lstStyle/>
        <a:p>
          <a:endParaRPr lang="en-IN"/>
        </a:p>
      </dgm:t>
    </dgm:pt>
    <dgm:pt modelId="{0C187E05-5F10-4582-B507-AC1E6B6672FB}" type="pres">
      <dgm:prSet presAssocID="{CF18A1E9-1F7B-405C-83B3-AC25FBB6C5BB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8BB1FD45-D29E-4B6C-B388-F4FF0E33C954}" type="pres">
      <dgm:prSet presAssocID="{F2244750-AE35-4898-BC5C-8E4427E5636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E795A1-AD0E-4982-965D-FC9C9EEF0EDA}" type="pres">
      <dgm:prSet presAssocID="{E1AAE4AF-F33F-4D5F-9385-72E51AB70955}" presName="sibTrans" presStyleLbl="sibTrans2D1" presStyleIdx="1" presStyleCnt="8"/>
      <dgm:spPr/>
      <dgm:t>
        <a:bodyPr/>
        <a:lstStyle/>
        <a:p>
          <a:endParaRPr lang="en-IN"/>
        </a:p>
      </dgm:t>
    </dgm:pt>
    <dgm:pt modelId="{432DFB0B-7913-4612-8743-BC55EE4998FE}" type="pres">
      <dgm:prSet presAssocID="{E1AAE4AF-F33F-4D5F-9385-72E51AB7095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1CEA37D2-5CEE-42AE-A40D-B40F55104D69}" type="pres">
      <dgm:prSet presAssocID="{3AF47F45-114A-43F0-9A1E-A495E7A7895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2A0D47-060A-4578-8547-7FB3FD8283DD}" type="pres">
      <dgm:prSet presAssocID="{C0311B11-1422-4B98-8091-0A379CD38D47}" presName="sibTrans" presStyleLbl="sibTrans2D1" presStyleIdx="2" presStyleCnt="8"/>
      <dgm:spPr/>
      <dgm:t>
        <a:bodyPr/>
        <a:lstStyle/>
        <a:p>
          <a:endParaRPr lang="en-IN"/>
        </a:p>
      </dgm:t>
    </dgm:pt>
    <dgm:pt modelId="{2ABB97F5-8131-470B-8986-4742CDB415E8}" type="pres">
      <dgm:prSet presAssocID="{C0311B11-1422-4B98-8091-0A379CD38D47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2602912D-0D32-4F13-ABEB-59192BBF2CF5}" type="pres">
      <dgm:prSet presAssocID="{9AE89692-E83A-4D64-9668-BA701EAF0DD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784B3A-0FA3-4B71-BD71-233B58B0A6F3}" type="pres">
      <dgm:prSet presAssocID="{B97D898B-478D-475A-A12C-9FE3AB33B015}" presName="sibTrans" presStyleLbl="sibTrans2D1" presStyleIdx="3" presStyleCnt="8"/>
      <dgm:spPr/>
      <dgm:t>
        <a:bodyPr/>
        <a:lstStyle/>
        <a:p>
          <a:endParaRPr lang="en-IN"/>
        </a:p>
      </dgm:t>
    </dgm:pt>
    <dgm:pt modelId="{E5780A09-CD9C-4D9B-96FD-2B3F43851FD3}" type="pres">
      <dgm:prSet presAssocID="{B97D898B-478D-475A-A12C-9FE3AB33B015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DC51A9AF-B637-450F-A4D0-E1025975F9D6}" type="pres">
      <dgm:prSet presAssocID="{EA1C4627-84BF-47AC-AE57-1DC5C2EF667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BBDE83-E9E7-4AE9-9031-161E70FFB1D6}" type="pres">
      <dgm:prSet presAssocID="{9449D948-47EB-4EB3-9298-5A2EE487FDBD}" presName="sibTrans" presStyleLbl="sibTrans2D1" presStyleIdx="4" presStyleCnt="8"/>
      <dgm:spPr/>
      <dgm:t>
        <a:bodyPr/>
        <a:lstStyle/>
        <a:p>
          <a:endParaRPr lang="en-IN"/>
        </a:p>
      </dgm:t>
    </dgm:pt>
    <dgm:pt modelId="{ED5C7E9E-7993-4E0B-86DC-7A38B8E846F3}" type="pres">
      <dgm:prSet presAssocID="{9449D948-47EB-4EB3-9298-5A2EE487FDBD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9530420C-AC7B-4DE9-BFD0-608DD4333A89}" type="pres">
      <dgm:prSet presAssocID="{D37DFCAF-BE4B-449A-8214-AC21DD39BB3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904EE6-8D60-44A6-AA33-F1B95F75A448}" type="pres">
      <dgm:prSet presAssocID="{D78EE256-303C-4FAD-8DF9-C2A9B5B54921}" presName="sibTrans" presStyleLbl="sibTrans2D1" presStyleIdx="5" presStyleCnt="8"/>
      <dgm:spPr/>
      <dgm:t>
        <a:bodyPr/>
        <a:lstStyle/>
        <a:p>
          <a:endParaRPr lang="en-IN"/>
        </a:p>
      </dgm:t>
    </dgm:pt>
    <dgm:pt modelId="{1BB9A5E9-319F-4400-9681-3497E37D1EBC}" type="pres">
      <dgm:prSet presAssocID="{D78EE256-303C-4FAD-8DF9-C2A9B5B54921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AFDD2451-1C72-431C-A927-29BBE4FD7128}" type="pres">
      <dgm:prSet presAssocID="{3A9CFFF1-A3DF-41F8-BEAB-EE74B59F6044}" presName="node" presStyleLbl="node1" presStyleIdx="6" presStyleCnt="8" custRadScaleRad="101008" custRadScaleInc="43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7F75AE-BBC6-4A3C-9162-CCF1D98AE7B0}" type="pres">
      <dgm:prSet presAssocID="{B999BB28-D2F7-412E-A733-14B357B53FE2}" presName="sibTrans" presStyleLbl="sibTrans2D1" presStyleIdx="6" presStyleCnt="8"/>
      <dgm:spPr/>
      <dgm:t>
        <a:bodyPr/>
        <a:lstStyle/>
        <a:p>
          <a:endParaRPr lang="en-IN"/>
        </a:p>
      </dgm:t>
    </dgm:pt>
    <dgm:pt modelId="{64261B44-E80C-4E9F-8A75-2DE37C435B6B}" type="pres">
      <dgm:prSet presAssocID="{B999BB28-D2F7-412E-A733-14B357B53FE2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FBF8D43C-A47C-41FE-A695-CEC91A89CA55}" type="pres">
      <dgm:prSet presAssocID="{5DB2FC6F-9185-456E-BF84-78C487E32BB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CFD5BE-EF62-49B0-B3AC-95EF3754FC8E}" type="pres">
      <dgm:prSet presAssocID="{7C7CB8C6-5C9E-42CB-9876-A37BE80C7E44}" presName="sibTrans" presStyleLbl="sibTrans2D1" presStyleIdx="7" presStyleCnt="8"/>
      <dgm:spPr/>
      <dgm:t>
        <a:bodyPr/>
        <a:lstStyle/>
        <a:p>
          <a:endParaRPr lang="en-IN"/>
        </a:p>
      </dgm:t>
    </dgm:pt>
    <dgm:pt modelId="{597D131D-D21F-4E2D-9B7B-1CA5157DFA3A}" type="pres">
      <dgm:prSet presAssocID="{7C7CB8C6-5C9E-42CB-9876-A37BE80C7E44}" presName="connectorText" presStyleLbl="sibTrans2D1" presStyleIdx="7" presStyleCnt="8"/>
      <dgm:spPr/>
      <dgm:t>
        <a:bodyPr/>
        <a:lstStyle/>
        <a:p>
          <a:endParaRPr lang="en-IN"/>
        </a:p>
      </dgm:t>
    </dgm:pt>
  </dgm:ptLst>
  <dgm:cxnLst>
    <dgm:cxn modelId="{1403D4DF-6497-4FC4-A56B-C2E7BB23DF39}" type="presOf" srcId="{E1AAE4AF-F33F-4D5F-9385-72E51AB70955}" destId="{432DFB0B-7913-4612-8743-BC55EE4998FE}" srcOrd="1" destOrd="0" presId="urn:microsoft.com/office/officeart/2005/8/layout/cycle2"/>
    <dgm:cxn modelId="{B2168B6D-F078-4D80-B5F1-1BD1DFD66DAE}" type="presOf" srcId="{B999BB28-D2F7-412E-A733-14B357B53FE2}" destId="{64261B44-E80C-4E9F-8A75-2DE37C435B6B}" srcOrd="1" destOrd="0" presId="urn:microsoft.com/office/officeart/2005/8/layout/cycle2"/>
    <dgm:cxn modelId="{B8EA513F-9CF5-4E51-AF8E-1D9E6E638016}" srcId="{36B5E5B3-E465-4D4E-A051-74A1A8988ED2}" destId="{5DB2FC6F-9185-456E-BF84-78C487E32BB1}" srcOrd="7" destOrd="0" parTransId="{7273F88E-6B9E-4A1A-ACDD-774E81F07794}" sibTransId="{7C7CB8C6-5C9E-42CB-9876-A37BE80C7E44}"/>
    <dgm:cxn modelId="{9D3CC8E5-211D-4F2E-BB25-E6CC29C8FB46}" type="presOf" srcId="{9AE89692-E83A-4D64-9668-BA701EAF0DD8}" destId="{2602912D-0D32-4F13-ABEB-59192BBF2CF5}" srcOrd="0" destOrd="0" presId="urn:microsoft.com/office/officeart/2005/8/layout/cycle2"/>
    <dgm:cxn modelId="{FD96448C-B652-4E3C-9EEF-C57831B053C2}" type="presOf" srcId="{CF18A1E9-1F7B-405C-83B3-AC25FBB6C5BB}" destId="{C77BE7FC-13F3-44AC-B708-DFD67D3DE926}" srcOrd="0" destOrd="0" presId="urn:microsoft.com/office/officeart/2005/8/layout/cycle2"/>
    <dgm:cxn modelId="{8EAD9CF1-BD23-40F8-B7BB-BECB08E2AE59}" srcId="{36B5E5B3-E465-4D4E-A051-74A1A8988ED2}" destId="{3A9CFFF1-A3DF-41F8-BEAB-EE74B59F6044}" srcOrd="6" destOrd="0" parTransId="{FE715A86-1C24-458D-950F-315225980839}" sibTransId="{B999BB28-D2F7-412E-A733-14B357B53FE2}"/>
    <dgm:cxn modelId="{2F8002E1-5682-4FC0-975E-1830C13B4A56}" type="presOf" srcId="{D78EE256-303C-4FAD-8DF9-C2A9B5B54921}" destId="{C3904EE6-8D60-44A6-AA33-F1B95F75A448}" srcOrd="0" destOrd="0" presId="urn:microsoft.com/office/officeart/2005/8/layout/cycle2"/>
    <dgm:cxn modelId="{EC61B26B-4E59-40F4-B902-F966D9D719F8}" srcId="{36B5E5B3-E465-4D4E-A051-74A1A8988ED2}" destId="{EA1C4627-84BF-47AC-AE57-1DC5C2EF6679}" srcOrd="4" destOrd="0" parTransId="{3EDDF78B-0BF0-4597-8C9C-BAABA90C03A7}" sibTransId="{9449D948-47EB-4EB3-9298-5A2EE487FDBD}"/>
    <dgm:cxn modelId="{F2C4CEF7-F677-4666-BDDC-8F40B804055A}" type="presOf" srcId="{B999BB28-D2F7-412E-A733-14B357B53FE2}" destId="{427F75AE-BBC6-4A3C-9162-CCF1D98AE7B0}" srcOrd="0" destOrd="0" presId="urn:microsoft.com/office/officeart/2005/8/layout/cycle2"/>
    <dgm:cxn modelId="{FA31B2DD-B6BD-431E-8584-64A250A8C4A5}" srcId="{36B5E5B3-E465-4D4E-A051-74A1A8988ED2}" destId="{9AE89692-E83A-4D64-9668-BA701EAF0DD8}" srcOrd="3" destOrd="0" parTransId="{C836CC75-9F6E-493E-AA7B-FE646FBB44AD}" sibTransId="{B97D898B-478D-475A-A12C-9FE3AB33B015}"/>
    <dgm:cxn modelId="{3804E33B-AA1A-4CB0-AF79-420742BFCD55}" type="presOf" srcId="{9449D948-47EB-4EB3-9298-5A2EE487FDBD}" destId="{6DBBDE83-E9E7-4AE9-9031-161E70FFB1D6}" srcOrd="0" destOrd="0" presId="urn:microsoft.com/office/officeart/2005/8/layout/cycle2"/>
    <dgm:cxn modelId="{DC346554-E55B-475C-AC56-7B39B144BE33}" type="presOf" srcId="{E51F94E8-F34C-4E93-8A84-6868CF5AD03A}" destId="{37481AF0-99DB-45FE-9B63-D16791A286DD}" srcOrd="0" destOrd="0" presId="urn:microsoft.com/office/officeart/2005/8/layout/cycle2"/>
    <dgm:cxn modelId="{6729D4D9-78D2-4038-8C24-A86FA567AD00}" type="presOf" srcId="{CF18A1E9-1F7B-405C-83B3-AC25FBB6C5BB}" destId="{0C187E05-5F10-4582-B507-AC1E6B6672FB}" srcOrd="1" destOrd="0" presId="urn:microsoft.com/office/officeart/2005/8/layout/cycle2"/>
    <dgm:cxn modelId="{02C2D640-450F-4F9B-A872-A30FE7861C8D}" srcId="{36B5E5B3-E465-4D4E-A051-74A1A8988ED2}" destId="{3AF47F45-114A-43F0-9A1E-A495E7A7895D}" srcOrd="2" destOrd="0" parTransId="{00B1D87E-3F40-41A2-8312-DA326E409237}" sibTransId="{C0311B11-1422-4B98-8091-0A379CD38D47}"/>
    <dgm:cxn modelId="{E4925F1C-099A-4830-AA0A-6E843E46CE92}" type="presOf" srcId="{3AF47F45-114A-43F0-9A1E-A495E7A7895D}" destId="{1CEA37D2-5CEE-42AE-A40D-B40F55104D69}" srcOrd="0" destOrd="0" presId="urn:microsoft.com/office/officeart/2005/8/layout/cycle2"/>
    <dgm:cxn modelId="{E2315861-D50C-4645-AEC0-25C8AE7AAEC4}" type="presOf" srcId="{C0311B11-1422-4B98-8091-0A379CD38D47}" destId="{112A0D47-060A-4578-8547-7FB3FD8283DD}" srcOrd="0" destOrd="0" presId="urn:microsoft.com/office/officeart/2005/8/layout/cycle2"/>
    <dgm:cxn modelId="{867B4234-A71C-4A59-8A2C-5DCE44826C7F}" type="presOf" srcId="{C0311B11-1422-4B98-8091-0A379CD38D47}" destId="{2ABB97F5-8131-470B-8986-4742CDB415E8}" srcOrd="1" destOrd="0" presId="urn:microsoft.com/office/officeart/2005/8/layout/cycle2"/>
    <dgm:cxn modelId="{67A3E604-EBB8-430F-97E3-F8985B880137}" type="presOf" srcId="{E1AAE4AF-F33F-4D5F-9385-72E51AB70955}" destId="{30E795A1-AD0E-4982-965D-FC9C9EEF0EDA}" srcOrd="0" destOrd="0" presId="urn:microsoft.com/office/officeart/2005/8/layout/cycle2"/>
    <dgm:cxn modelId="{9E9CCFF4-D4F0-4808-A489-5EF761C9700A}" type="presOf" srcId="{B97D898B-478D-475A-A12C-9FE3AB33B015}" destId="{10784B3A-0FA3-4B71-BD71-233B58B0A6F3}" srcOrd="0" destOrd="0" presId="urn:microsoft.com/office/officeart/2005/8/layout/cycle2"/>
    <dgm:cxn modelId="{D99162C4-8126-4EAD-8C97-7461AFBFE886}" type="presOf" srcId="{B97D898B-478D-475A-A12C-9FE3AB33B015}" destId="{E5780A09-CD9C-4D9B-96FD-2B3F43851FD3}" srcOrd="1" destOrd="0" presId="urn:microsoft.com/office/officeart/2005/8/layout/cycle2"/>
    <dgm:cxn modelId="{A06DDEC3-2CB9-4CFD-A4A4-5460BBFC6FDB}" type="presOf" srcId="{D78EE256-303C-4FAD-8DF9-C2A9B5B54921}" destId="{1BB9A5E9-319F-4400-9681-3497E37D1EBC}" srcOrd="1" destOrd="0" presId="urn:microsoft.com/office/officeart/2005/8/layout/cycle2"/>
    <dgm:cxn modelId="{B20AD0C9-78CB-4215-9179-86E03D775B8F}" type="presOf" srcId="{7C7CB8C6-5C9E-42CB-9876-A37BE80C7E44}" destId="{25CFD5BE-EF62-49B0-B3AC-95EF3754FC8E}" srcOrd="0" destOrd="0" presId="urn:microsoft.com/office/officeart/2005/8/layout/cycle2"/>
    <dgm:cxn modelId="{B502FDB9-7535-4456-93C8-BDFFEAB12D4C}" type="presOf" srcId="{7C7CB8C6-5C9E-42CB-9876-A37BE80C7E44}" destId="{597D131D-D21F-4E2D-9B7B-1CA5157DFA3A}" srcOrd="1" destOrd="0" presId="urn:microsoft.com/office/officeart/2005/8/layout/cycle2"/>
    <dgm:cxn modelId="{F881A082-56E1-4753-8323-83CE4C4D0EA9}" type="presOf" srcId="{F2244750-AE35-4898-BC5C-8E4427E56365}" destId="{8BB1FD45-D29E-4B6C-B388-F4FF0E33C954}" srcOrd="0" destOrd="0" presId="urn:microsoft.com/office/officeart/2005/8/layout/cycle2"/>
    <dgm:cxn modelId="{B6776BE9-DA8E-4C3A-9495-02AAF80D406B}" type="presOf" srcId="{D37DFCAF-BE4B-449A-8214-AC21DD39BB35}" destId="{9530420C-AC7B-4DE9-BFD0-608DD4333A89}" srcOrd="0" destOrd="0" presId="urn:microsoft.com/office/officeart/2005/8/layout/cycle2"/>
    <dgm:cxn modelId="{D69EA98C-B188-4C57-B336-280B989266B0}" type="presOf" srcId="{EA1C4627-84BF-47AC-AE57-1DC5C2EF6679}" destId="{DC51A9AF-B637-450F-A4D0-E1025975F9D6}" srcOrd="0" destOrd="0" presId="urn:microsoft.com/office/officeart/2005/8/layout/cycle2"/>
    <dgm:cxn modelId="{E0ED4857-6C25-4ED5-887C-140C75265B70}" type="presOf" srcId="{5DB2FC6F-9185-456E-BF84-78C487E32BB1}" destId="{FBF8D43C-A47C-41FE-A695-CEC91A89CA55}" srcOrd="0" destOrd="0" presId="urn:microsoft.com/office/officeart/2005/8/layout/cycle2"/>
    <dgm:cxn modelId="{A3E301F8-7909-4388-8978-583648401320}" type="presOf" srcId="{36B5E5B3-E465-4D4E-A051-74A1A8988ED2}" destId="{B63708A7-BC0E-41FC-B9A0-CAE6769ED55B}" srcOrd="0" destOrd="0" presId="urn:microsoft.com/office/officeart/2005/8/layout/cycle2"/>
    <dgm:cxn modelId="{E89A0729-328C-4289-97B0-4B7E54B6AD94}" srcId="{36B5E5B3-E465-4D4E-A051-74A1A8988ED2}" destId="{F2244750-AE35-4898-BC5C-8E4427E56365}" srcOrd="1" destOrd="0" parTransId="{02575B85-6B30-486D-95D2-EAD29F2ABF69}" sibTransId="{E1AAE4AF-F33F-4D5F-9385-72E51AB70955}"/>
    <dgm:cxn modelId="{0066DA25-03B9-4D85-B264-7D7C508D54F2}" type="presOf" srcId="{9449D948-47EB-4EB3-9298-5A2EE487FDBD}" destId="{ED5C7E9E-7993-4E0B-86DC-7A38B8E846F3}" srcOrd="1" destOrd="0" presId="urn:microsoft.com/office/officeart/2005/8/layout/cycle2"/>
    <dgm:cxn modelId="{467D45B9-3364-46B5-A497-6441F0605123}" srcId="{36B5E5B3-E465-4D4E-A051-74A1A8988ED2}" destId="{D37DFCAF-BE4B-449A-8214-AC21DD39BB35}" srcOrd="5" destOrd="0" parTransId="{3AEDAD32-EA8E-4685-A569-61EFAFAE2FB7}" sibTransId="{D78EE256-303C-4FAD-8DF9-C2A9B5B54921}"/>
    <dgm:cxn modelId="{8154E0EB-FE72-479C-8392-4E0D6B2881C7}" srcId="{36B5E5B3-E465-4D4E-A051-74A1A8988ED2}" destId="{E51F94E8-F34C-4E93-8A84-6868CF5AD03A}" srcOrd="0" destOrd="0" parTransId="{1B7A2CDE-1EB0-43FA-8C4E-ACC91AAF412A}" sibTransId="{CF18A1E9-1F7B-405C-83B3-AC25FBB6C5BB}"/>
    <dgm:cxn modelId="{F4B5A505-9EFB-4908-AA60-79EA620E4735}" type="presOf" srcId="{3A9CFFF1-A3DF-41F8-BEAB-EE74B59F6044}" destId="{AFDD2451-1C72-431C-A927-29BBE4FD7128}" srcOrd="0" destOrd="0" presId="urn:microsoft.com/office/officeart/2005/8/layout/cycle2"/>
    <dgm:cxn modelId="{46B69EB1-02B9-48C5-A0A1-96A636421C5E}" type="presParOf" srcId="{B63708A7-BC0E-41FC-B9A0-CAE6769ED55B}" destId="{37481AF0-99DB-45FE-9B63-D16791A286DD}" srcOrd="0" destOrd="0" presId="urn:microsoft.com/office/officeart/2005/8/layout/cycle2"/>
    <dgm:cxn modelId="{A81BF2DC-B163-47C4-9B7C-BD99E30BCAF9}" type="presParOf" srcId="{B63708A7-BC0E-41FC-B9A0-CAE6769ED55B}" destId="{C77BE7FC-13F3-44AC-B708-DFD67D3DE926}" srcOrd="1" destOrd="0" presId="urn:microsoft.com/office/officeart/2005/8/layout/cycle2"/>
    <dgm:cxn modelId="{9BF8375F-6B75-4B52-ABD0-F96E7F0A54AC}" type="presParOf" srcId="{C77BE7FC-13F3-44AC-B708-DFD67D3DE926}" destId="{0C187E05-5F10-4582-B507-AC1E6B6672FB}" srcOrd="0" destOrd="0" presId="urn:microsoft.com/office/officeart/2005/8/layout/cycle2"/>
    <dgm:cxn modelId="{72541AD8-3EDF-4C7C-B848-76961316E1A2}" type="presParOf" srcId="{B63708A7-BC0E-41FC-B9A0-CAE6769ED55B}" destId="{8BB1FD45-D29E-4B6C-B388-F4FF0E33C954}" srcOrd="2" destOrd="0" presId="urn:microsoft.com/office/officeart/2005/8/layout/cycle2"/>
    <dgm:cxn modelId="{05C7FAF2-395F-4239-8AF8-F13BDC0E1632}" type="presParOf" srcId="{B63708A7-BC0E-41FC-B9A0-CAE6769ED55B}" destId="{30E795A1-AD0E-4982-965D-FC9C9EEF0EDA}" srcOrd="3" destOrd="0" presId="urn:microsoft.com/office/officeart/2005/8/layout/cycle2"/>
    <dgm:cxn modelId="{D4582A9D-6896-4A3C-958C-4C92961F45BF}" type="presParOf" srcId="{30E795A1-AD0E-4982-965D-FC9C9EEF0EDA}" destId="{432DFB0B-7913-4612-8743-BC55EE4998FE}" srcOrd="0" destOrd="0" presId="urn:microsoft.com/office/officeart/2005/8/layout/cycle2"/>
    <dgm:cxn modelId="{C94F7AE3-63D0-42E0-A3E3-CC1C2B540599}" type="presParOf" srcId="{B63708A7-BC0E-41FC-B9A0-CAE6769ED55B}" destId="{1CEA37D2-5CEE-42AE-A40D-B40F55104D69}" srcOrd="4" destOrd="0" presId="urn:microsoft.com/office/officeart/2005/8/layout/cycle2"/>
    <dgm:cxn modelId="{15335E54-0E39-4303-A180-8053E7F0AC50}" type="presParOf" srcId="{B63708A7-BC0E-41FC-B9A0-CAE6769ED55B}" destId="{112A0D47-060A-4578-8547-7FB3FD8283DD}" srcOrd="5" destOrd="0" presId="urn:microsoft.com/office/officeart/2005/8/layout/cycle2"/>
    <dgm:cxn modelId="{E6A47119-C08C-4618-B07F-620EDA3D437F}" type="presParOf" srcId="{112A0D47-060A-4578-8547-7FB3FD8283DD}" destId="{2ABB97F5-8131-470B-8986-4742CDB415E8}" srcOrd="0" destOrd="0" presId="urn:microsoft.com/office/officeart/2005/8/layout/cycle2"/>
    <dgm:cxn modelId="{BFF0E7E6-CBA7-43C1-A995-76A62188364F}" type="presParOf" srcId="{B63708A7-BC0E-41FC-B9A0-CAE6769ED55B}" destId="{2602912D-0D32-4F13-ABEB-59192BBF2CF5}" srcOrd="6" destOrd="0" presId="urn:microsoft.com/office/officeart/2005/8/layout/cycle2"/>
    <dgm:cxn modelId="{FBD03A78-0E92-42BB-938B-B3B72A097B3A}" type="presParOf" srcId="{B63708A7-BC0E-41FC-B9A0-CAE6769ED55B}" destId="{10784B3A-0FA3-4B71-BD71-233B58B0A6F3}" srcOrd="7" destOrd="0" presId="urn:microsoft.com/office/officeart/2005/8/layout/cycle2"/>
    <dgm:cxn modelId="{59BD0DD6-D26E-45D6-A234-5001EF87CD8F}" type="presParOf" srcId="{10784B3A-0FA3-4B71-BD71-233B58B0A6F3}" destId="{E5780A09-CD9C-4D9B-96FD-2B3F43851FD3}" srcOrd="0" destOrd="0" presId="urn:microsoft.com/office/officeart/2005/8/layout/cycle2"/>
    <dgm:cxn modelId="{FE6C7727-8688-4B97-A3C6-51D74F9584B7}" type="presParOf" srcId="{B63708A7-BC0E-41FC-B9A0-CAE6769ED55B}" destId="{DC51A9AF-B637-450F-A4D0-E1025975F9D6}" srcOrd="8" destOrd="0" presId="urn:microsoft.com/office/officeart/2005/8/layout/cycle2"/>
    <dgm:cxn modelId="{724C121C-8A62-423D-B4D8-7D0C069CA983}" type="presParOf" srcId="{B63708A7-BC0E-41FC-B9A0-CAE6769ED55B}" destId="{6DBBDE83-E9E7-4AE9-9031-161E70FFB1D6}" srcOrd="9" destOrd="0" presId="urn:microsoft.com/office/officeart/2005/8/layout/cycle2"/>
    <dgm:cxn modelId="{ABDB0129-491B-4DEE-9EFA-C9055AB608CA}" type="presParOf" srcId="{6DBBDE83-E9E7-4AE9-9031-161E70FFB1D6}" destId="{ED5C7E9E-7993-4E0B-86DC-7A38B8E846F3}" srcOrd="0" destOrd="0" presId="urn:microsoft.com/office/officeart/2005/8/layout/cycle2"/>
    <dgm:cxn modelId="{18BD7738-12FE-4027-A1F1-17CBC37A2733}" type="presParOf" srcId="{B63708A7-BC0E-41FC-B9A0-CAE6769ED55B}" destId="{9530420C-AC7B-4DE9-BFD0-608DD4333A89}" srcOrd="10" destOrd="0" presId="urn:microsoft.com/office/officeart/2005/8/layout/cycle2"/>
    <dgm:cxn modelId="{902665B3-54AB-4AE4-B38D-EEB63C82C8A4}" type="presParOf" srcId="{B63708A7-BC0E-41FC-B9A0-CAE6769ED55B}" destId="{C3904EE6-8D60-44A6-AA33-F1B95F75A448}" srcOrd="11" destOrd="0" presId="urn:microsoft.com/office/officeart/2005/8/layout/cycle2"/>
    <dgm:cxn modelId="{07156FC5-3261-407F-9FAD-00DA3DA11C9F}" type="presParOf" srcId="{C3904EE6-8D60-44A6-AA33-F1B95F75A448}" destId="{1BB9A5E9-319F-4400-9681-3497E37D1EBC}" srcOrd="0" destOrd="0" presId="urn:microsoft.com/office/officeart/2005/8/layout/cycle2"/>
    <dgm:cxn modelId="{9A9A0D0D-C68F-4CCC-B323-B72890ADB586}" type="presParOf" srcId="{B63708A7-BC0E-41FC-B9A0-CAE6769ED55B}" destId="{AFDD2451-1C72-431C-A927-29BBE4FD7128}" srcOrd="12" destOrd="0" presId="urn:microsoft.com/office/officeart/2005/8/layout/cycle2"/>
    <dgm:cxn modelId="{D078535B-9981-4CF7-8366-489EB1873783}" type="presParOf" srcId="{B63708A7-BC0E-41FC-B9A0-CAE6769ED55B}" destId="{427F75AE-BBC6-4A3C-9162-CCF1D98AE7B0}" srcOrd="13" destOrd="0" presId="urn:microsoft.com/office/officeart/2005/8/layout/cycle2"/>
    <dgm:cxn modelId="{6FE718C9-AA3B-4F7B-B214-BAF09AF1F555}" type="presParOf" srcId="{427F75AE-BBC6-4A3C-9162-CCF1D98AE7B0}" destId="{64261B44-E80C-4E9F-8A75-2DE37C435B6B}" srcOrd="0" destOrd="0" presId="urn:microsoft.com/office/officeart/2005/8/layout/cycle2"/>
    <dgm:cxn modelId="{406BE86D-8114-49B8-BB93-8D60F647FC3A}" type="presParOf" srcId="{B63708A7-BC0E-41FC-B9A0-CAE6769ED55B}" destId="{FBF8D43C-A47C-41FE-A695-CEC91A89CA55}" srcOrd="14" destOrd="0" presId="urn:microsoft.com/office/officeart/2005/8/layout/cycle2"/>
    <dgm:cxn modelId="{0EA32D70-987F-452C-85DF-11785C34CCAC}" type="presParOf" srcId="{B63708A7-BC0E-41FC-B9A0-CAE6769ED55B}" destId="{25CFD5BE-EF62-49B0-B3AC-95EF3754FC8E}" srcOrd="15" destOrd="0" presId="urn:microsoft.com/office/officeart/2005/8/layout/cycle2"/>
    <dgm:cxn modelId="{C32246CB-3812-47F0-8D6B-CA80133F3B32}" type="presParOf" srcId="{25CFD5BE-EF62-49B0-B3AC-95EF3754FC8E}" destId="{597D131D-D21F-4E2D-9B7B-1CA5157DFA3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A6343-7091-4F31-A0A0-2DAB0EDCA20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FFEE70-638D-4EAA-84BB-0CF256231D3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 smtClean="0"/>
            <a:t>Angular CLI</a:t>
          </a:r>
          <a:endParaRPr lang="en-IN" dirty="0"/>
        </a:p>
      </dgm:t>
    </dgm:pt>
    <dgm:pt modelId="{3A92B48D-6AD1-4A7A-9392-E502966552AF}" type="parTrans" cxnId="{EAC9DD38-3411-466B-99C9-1AF324BB1BEE}">
      <dgm:prSet/>
      <dgm:spPr/>
      <dgm:t>
        <a:bodyPr/>
        <a:lstStyle/>
        <a:p>
          <a:endParaRPr lang="en-IN"/>
        </a:p>
      </dgm:t>
    </dgm:pt>
    <dgm:pt modelId="{B5641285-EBDA-425C-B75D-205EC4A56F74}" type="sibTrans" cxnId="{EAC9DD38-3411-466B-99C9-1AF324BB1BEE}">
      <dgm:prSet/>
      <dgm:spPr/>
      <dgm:t>
        <a:bodyPr/>
        <a:lstStyle/>
        <a:p>
          <a:endParaRPr lang="en-IN"/>
        </a:p>
      </dgm:t>
    </dgm:pt>
    <dgm:pt modelId="{2D1A0387-6AA0-4B45-A845-7BBDD1BEB84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 smtClean="0"/>
            <a:t>Node JS</a:t>
          </a:r>
          <a:endParaRPr lang="en-IN" dirty="0"/>
        </a:p>
      </dgm:t>
    </dgm:pt>
    <dgm:pt modelId="{C958AD56-104F-4BF3-A6AE-14146765610E}" type="parTrans" cxnId="{5F0CE0F2-2887-4CC7-837D-F691D2CEBF98}">
      <dgm:prSet/>
      <dgm:spPr/>
      <dgm:t>
        <a:bodyPr/>
        <a:lstStyle/>
        <a:p>
          <a:endParaRPr lang="en-IN"/>
        </a:p>
      </dgm:t>
    </dgm:pt>
    <dgm:pt modelId="{700FB289-93B7-465E-AA59-5AED2A1E9878}" type="sibTrans" cxnId="{5F0CE0F2-2887-4CC7-837D-F691D2CEBF98}">
      <dgm:prSet/>
      <dgm:spPr/>
      <dgm:t>
        <a:bodyPr/>
        <a:lstStyle/>
        <a:p>
          <a:endParaRPr lang="en-IN"/>
        </a:p>
      </dgm:t>
    </dgm:pt>
    <dgm:pt modelId="{AE340F17-FBD4-459C-ACD1-1B754FB5F9F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 smtClean="0"/>
            <a:t>Spring Boot Framework</a:t>
          </a:r>
          <a:endParaRPr lang="en-IN" dirty="0"/>
        </a:p>
      </dgm:t>
    </dgm:pt>
    <dgm:pt modelId="{FAB7ED10-AC03-4D3B-A8FD-FB4CBDB85802}" type="parTrans" cxnId="{898FD7B7-C347-4083-97A9-A4F3204C8A8C}">
      <dgm:prSet/>
      <dgm:spPr/>
      <dgm:t>
        <a:bodyPr/>
        <a:lstStyle/>
        <a:p>
          <a:endParaRPr lang="en-IN"/>
        </a:p>
      </dgm:t>
    </dgm:pt>
    <dgm:pt modelId="{C09EA16C-62DF-46E2-AF56-6B99128599E2}" type="sibTrans" cxnId="{898FD7B7-C347-4083-97A9-A4F3204C8A8C}">
      <dgm:prSet/>
      <dgm:spPr/>
      <dgm:t>
        <a:bodyPr/>
        <a:lstStyle/>
        <a:p>
          <a:endParaRPr lang="en-IN"/>
        </a:p>
      </dgm:t>
    </dgm:pt>
    <dgm:pt modelId="{D3E5C6A9-B739-4039-BF48-9226C5620862}" type="pres">
      <dgm:prSet presAssocID="{B66A6343-7091-4F31-A0A0-2DAB0EDCA20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48A1FFB-64BE-4E65-85BF-79579887CA11}" type="pres">
      <dgm:prSet presAssocID="{CCFFEE70-638D-4EAA-84BB-0CF256231D30}" presName="composite" presStyleCnt="0"/>
      <dgm:spPr/>
    </dgm:pt>
    <dgm:pt modelId="{6608E703-AC8D-4BF9-9802-D2FFE5065A8D}" type="pres">
      <dgm:prSet presAssocID="{CCFFEE70-638D-4EAA-84BB-0CF256231D30}" presName="bentUpArrow1" presStyleLbl="alignImgPlace1" presStyleIdx="0" presStyleCnt="2" custScaleX="102019" custScaleY="76687" custLinFactNeighborX="0" custLinFactNeighborY="-2056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B2A9F93-CF4D-49B7-B325-6571768296FD}" type="pres">
      <dgm:prSet presAssocID="{CCFFEE70-638D-4EAA-84BB-0CF256231D30}" presName="ParentText" presStyleLbl="node1" presStyleIdx="0" presStyleCnt="3" custScaleY="78108" custLinFactNeighborX="-17106" custLinFactNeighborY="-17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7B3B07-063C-4698-B18F-3A953895DDF5}" type="pres">
      <dgm:prSet presAssocID="{CCFFEE70-638D-4EAA-84BB-0CF256231D30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4CF9E4-5FC6-43E3-A892-BC9838C38426}" type="pres">
      <dgm:prSet presAssocID="{B5641285-EBDA-425C-B75D-205EC4A56F74}" presName="sibTrans" presStyleCnt="0"/>
      <dgm:spPr/>
    </dgm:pt>
    <dgm:pt modelId="{30318E8C-2201-4907-89DE-E5D0FE2B4A8B}" type="pres">
      <dgm:prSet presAssocID="{2D1A0387-6AA0-4B45-A845-7BBDD1BEB84C}" presName="composite" presStyleCnt="0"/>
      <dgm:spPr/>
    </dgm:pt>
    <dgm:pt modelId="{A10EC91B-2F61-44C9-A49F-D317462F6521}" type="pres">
      <dgm:prSet presAssocID="{2D1A0387-6AA0-4B45-A845-7BBDD1BEB84C}" presName="bentUpArrow1" presStyleLbl="alignImgPlace1" presStyleIdx="1" presStyleCnt="2" custLinFactNeighborX="5262" custLinFactNeighborY="-24307"/>
      <dgm:spPr/>
      <dgm:t>
        <a:bodyPr/>
        <a:lstStyle/>
        <a:p>
          <a:endParaRPr lang="en-IN"/>
        </a:p>
      </dgm:t>
    </dgm:pt>
    <dgm:pt modelId="{57038F96-AC98-4594-8BEC-C84FC58D9F6B}" type="pres">
      <dgm:prSet presAssocID="{2D1A0387-6AA0-4B45-A845-7BBDD1BEB84C}" presName="ParentText" presStyleLbl="node1" presStyleIdx="1" presStyleCnt="3" custScaleY="66636" custLinFactNeighborX="2336" custLinFactNeighborY="-1797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2CC341-2BF1-4AD0-8005-1AEE2DC75F0E}" type="pres">
      <dgm:prSet presAssocID="{2D1A0387-6AA0-4B45-A845-7BBDD1BEB84C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562819-BA45-497F-8FC4-1487B908497F}" type="pres">
      <dgm:prSet presAssocID="{700FB289-93B7-465E-AA59-5AED2A1E9878}" presName="sibTrans" presStyleCnt="0"/>
      <dgm:spPr/>
    </dgm:pt>
    <dgm:pt modelId="{84BD71AA-9E36-49F1-9F2F-BB4D41539652}" type="pres">
      <dgm:prSet presAssocID="{AE340F17-FBD4-459C-ACD1-1B754FB5F9FF}" presName="composite" presStyleCnt="0"/>
      <dgm:spPr/>
    </dgm:pt>
    <dgm:pt modelId="{E9B3D82A-BC1E-4F80-A52D-4D10764F6C92}" type="pres">
      <dgm:prSet presAssocID="{AE340F17-FBD4-459C-ACD1-1B754FB5F9FF}" presName="ParentText" presStyleLbl="node1" presStyleIdx="2" presStyleCnt="3" custScaleX="127207" custScaleY="107706" custLinFactNeighborX="47" custLinFactNeighborY="-403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98FD7B7-C347-4083-97A9-A4F3204C8A8C}" srcId="{B66A6343-7091-4F31-A0A0-2DAB0EDCA202}" destId="{AE340F17-FBD4-459C-ACD1-1B754FB5F9FF}" srcOrd="2" destOrd="0" parTransId="{FAB7ED10-AC03-4D3B-A8FD-FB4CBDB85802}" sibTransId="{C09EA16C-62DF-46E2-AF56-6B99128599E2}"/>
    <dgm:cxn modelId="{3698D3F0-338F-450F-9375-394821A41CD0}" type="presOf" srcId="{2D1A0387-6AA0-4B45-A845-7BBDD1BEB84C}" destId="{57038F96-AC98-4594-8BEC-C84FC58D9F6B}" srcOrd="0" destOrd="0" presId="urn:microsoft.com/office/officeart/2005/8/layout/StepDownProcess"/>
    <dgm:cxn modelId="{EFCAA486-1439-4704-A32B-254AEA74256C}" type="presOf" srcId="{AE340F17-FBD4-459C-ACD1-1B754FB5F9FF}" destId="{E9B3D82A-BC1E-4F80-A52D-4D10764F6C92}" srcOrd="0" destOrd="0" presId="urn:microsoft.com/office/officeart/2005/8/layout/StepDownProcess"/>
    <dgm:cxn modelId="{EAC9DD38-3411-466B-99C9-1AF324BB1BEE}" srcId="{B66A6343-7091-4F31-A0A0-2DAB0EDCA202}" destId="{CCFFEE70-638D-4EAA-84BB-0CF256231D30}" srcOrd="0" destOrd="0" parTransId="{3A92B48D-6AD1-4A7A-9392-E502966552AF}" sibTransId="{B5641285-EBDA-425C-B75D-205EC4A56F74}"/>
    <dgm:cxn modelId="{D8AC4213-FACB-46E5-98F0-DA41CFF397FD}" type="presOf" srcId="{B66A6343-7091-4F31-A0A0-2DAB0EDCA202}" destId="{D3E5C6A9-B739-4039-BF48-9226C5620862}" srcOrd="0" destOrd="0" presId="urn:microsoft.com/office/officeart/2005/8/layout/StepDownProcess"/>
    <dgm:cxn modelId="{5F0CE0F2-2887-4CC7-837D-F691D2CEBF98}" srcId="{B66A6343-7091-4F31-A0A0-2DAB0EDCA202}" destId="{2D1A0387-6AA0-4B45-A845-7BBDD1BEB84C}" srcOrd="1" destOrd="0" parTransId="{C958AD56-104F-4BF3-A6AE-14146765610E}" sibTransId="{700FB289-93B7-465E-AA59-5AED2A1E9878}"/>
    <dgm:cxn modelId="{1F1671CB-C1F5-4F16-8AE7-78A139BD5EFD}" type="presOf" srcId="{CCFFEE70-638D-4EAA-84BB-0CF256231D30}" destId="{AB2A9F93-CF4D-49B7-B325-6571768296FD}" srcOrd="0" destOrd="0" presId="urn:microsoft.com/office/officeart/2005/8/layout/StepDownProcess"/>
    <dgm:cxn modelId="{0829FDEE-427E-43D9-B3D0-05472C267837}" type="presParOf" srcId="{D3E5C6A9-B739-4039-BF48-9226C5620862}" destId="{D48A1FFB-64BE-4E65-85BF-79579887CA11}" srcOrd="0" destOrd="0" presId="urn:microsoft.com/office/officeart/2005/8/layout/StepDownProcess"/>
    <dgm:cxn modelId="{4D32ADFF-9897-4369-B001-41472604FD76}" type="presParOf" srcId="{D48A1FFB-64BE-4E65-85BF-79579887CA11}" destId="{6608E703-AC8D-4BF9-9802-D2FFE5065A8D}" srcOrd="0" destOrd="0" presId="urn:microsoft.com/office/officeart/2005/8/layout/StepDownProcess"/>
    <dgm:cxn modelId="{1B906145-8D3E-425F-B491-E9F783254745}" type="presParOf" srcId="{D48A1FFB-64BE-4E65-85BF-79579887CA11}" destId="{AB2A9F93-CF4D-49B7-B325-6571768296FD}" srcOrd="1" destOrd="0" presId="urn:microsoft.com/office/officeart/2005/8/layout/StepDownProcess"/>
    <dgm:cxn modelId="{57C598B3-8B54-4CAF-A56D-D7A827805928}" type="presParOf" srcId="{D48A1FFB-64BE-4E65-85BF-79579887CA11}" destId="{F87B3B07-063C-4698-B18F-3A953895DDF5}" srcOrd="2" destOrd="0" presId="urn:microsoft.com/office/officeart/2005/8/layout/StepDownProcess"/>
    <dgm:cxn modelId="{A62341BF-1C39-4BE9-924C-5E994B032B35}" type="presParOf" srcId="{D3E5C6A9-B739-4039-BF48-9226C5620862}" destId="{8B4CF9E4-5FC6-43E3-A892-BC9838C38426}" srcOrd="1" destOrd="0" presId="urn:microsoft.com/office/officeart/2005/8/layout/StepDownProcess"/>
    <dgm:cxn modelId="{A7D462D1-6D8B-4410-85C0-BB400EE6BAFF}" type="presParOf" srcId="{D3E5C6A9-B739-4039-BF48-9226C5620862}" destId="{30318E8C-2201-4907-89DE-E5D0FE2B4A8B}" srcOrd="2" destOrd="0" presId="urn:microsoft.com/office/officeart/2005/8/layout/StepDownProcess"/>
    <dgm:cxn modelId="{C9C39DE7-7B7E-41C5-8371-288A13422359}" type="presParOf" srcId="{30318E8C-2201-4907-89DE-E5D0FE2B4A8B}" destId="{A10EC91B-2F61-44C9-A49F-D317462F6521}" srcOrd="0" destOrd="0" presId="urn:microsoft.com/office/officeart/2005/8/layout/StepDownProcess"/>
    <dgm:cxn modelId="{31F93896-93A1-4682-B9C0-F81AF98FD032}" type="presParOf" srcId="{30318E8C-2201-4907-89DE-E5D0FE2B4A8B}" destId="{57038F96-AC98-4594-8BEC-C84FC58D9F6B}" srcOrd="1" destOrd="0" presId="urn:microsoft.com/office/officeart/2005/8/layout/StepDownProcess"/>
    <dgm:cxn modelId="{7E4ED5F3-F9BB-4D77-B2B7-7D1CA8CB999E}" type="presParOf" srcId="{30318E8C-2201-4907-89DE-E5D0FE2B4A8B}" destId="{6F2CC341-2BF1-4AD0-8005-1AEE2DC75F0E}" srcOrd="2" destOrd="0" presId="urn:microsoft.com/office/officeart/2005/8/layout/StepDownProcess"/>
    <dgm:cxn modelId="{D0F6C8D2-FD47-4DC4-8296-EC3FF6DB1E82}" type="presParOf" srcId="{D3E5C6A9-B739-4039-BF48-9226C5620862}" destId="{FC562819-BA45-497F-8FC4-1487B908497F}" srcOrd="3" destOrd="0" presId="urn:microsoft.com/office/officeart/2005/8/layout/StepDownProcess"/>
    <dgm:cxn modelId="{1A8C5104-276E-4FD6-ABC0-EB906C765131}" type="presParOf" srcId="{D3E5C6A9-B739-4039-BF48-9226C5620862}" destId="{84BD71AA-9E36-49F1-9F2F-BB4D41539652}" srcOrd="4" destOrd="0" presId="urn:microsoft.com/office/officeart/2005/8/layout/StepDownProcess"/>
    <dgm:cxn modelId="{B8F9C1E2-8CBC-4B4B-BA67-13FF70963383}" type="presParOf" srcId="{84BD71AA-9E36-49F1-9F2F-BB4D41539652}" destId="{E9B3D82A-BC1E-4F80-A52D-4D10764F6C9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B20E9-7167-44D8-BA67-1C285E96F57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BF882C-92E9-4674-B122-C9D2EC1C693D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 smtClean="0"/>
            <a:t>JPA</a:t>
          </a:r>
          <a:endParaRPr lang="en-IN" dirty="0"/>
        </a:p>
      </dgm:t>
    </dgm:pt>
    <dgm:pt modelId="{BB7CDC24-9CCF-4FC4-88A6-3C3716F431BD}" type="parTrans" cxnId="{D462CB21-D937-4852-992A-66A1D8E8650C}">
      <dgm:prSet/>
      <dgm:spPr/>
      <dgm:t>
        <a:bodyPr/>
        <a:lstStyle/>
        <a:p>
          <a:endParaRPr lang="en-IN"/>
        </a:p>
      </dgm:t>
    </dgm:pt>
    <dgm:pt modelId="{B56FB51A-2FFA-4CDF-BAAA-CBAD3EBB0E4B}" type="sibTrans" cxnId="{D462CB21-D937-4852-992A-66A1D8E8650C}">
      <dgm:prSet/>
      <dgm:spPr/>
      <dgm:t>
        <a:bodyPr/>
        <a:lstStyle/>
        <a:p>
          <a:endParaRPr lang="en-IN"/>
        </a:p>
      </dgm:t>
    </dgm:pt>
    <dgm:pt modelId="{3A2FEC74-4F02-4293-A493-51C93C424DB5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 smtClean="0"/>
            <a:t>Hibernate</a:t>
          </a:r>
          <a:endParaRPr lang="en-IN" dirty="0"/>
        </a:p>
      </dgm:t>
    </dgm:pt>
    <dgm:pt modelId="{D2F8B683-8749-4748-92DC-45035C9A9577}" type="parTrans" cxnId="{804907B5-5962-4B16-9CC9-7C5DBC1A832C}">
      <dgm:prSet/>
      <dgm:spPr/>
      <dgm:t>
        <a:bodyPr/>
        <a:lstStyle/>
        <a:p>
          <a:endParaRPr lang="en-IN"/>
        </a:p>
      </dgm:t>
    </dgm:pt>
    <dgm:pt modelId="{B631664D-4890-4D7B-86BD-BFCDF7C0CD80}" type="sibTrans" cxnId="{804907B5-5962-4B16-9CC9-7C5DBC1A832C}">
      <dgm:prSet/>
      <dgm:spPr/>
      <dgm:t>
        <a:bodyPr/>
        <a:lstStyle/>
        <a:p>
          <a:endParaRPr lang="en-IN"/>
        </a:p>
      </dgm:t>
    </dgm:pt>
    <dgm:pt modelId="{50546AD2-C2B2-4106-AC5E-F7D874EC6D77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 smtClean="0"/>
            <a:t>MySQL</a:t>
          </a:r>
          <a:endParaRPr lang="en-IN" dirty="0"/>
        </a:p>
      </dgm:t>
    </dgm:pt>
    <dgm:pt modelId="{17637FF7-1CE7-4567-B6AF-2681E3FA585A}" type="parTrans" cxnId="{6B8A2F32-3D3A-4352-ABA3-D83AA409C2AC}">
      <dgm:prSet/>
      <dgm:spPr/>
      <dgm:t>
        <a:bodyPr/>
        <a:lstStyle/>
        <a:p>
          <a:endParaRPr lang="en-IN"/>
        </a:p>
      </dgm:t>
    </dgm:pt>
    <dgm:pt modelId="{8FBEC58C-BA37-445F-B2D1-CEC1CDC92C31}" type="sibTrans" cxnId="{6B8A2F32-3D3A-4352-ABA3-D83AA409C2AC}">
      <dgm:prSet/>
      <dgm:spPr/>
      <dgm:t>
        <a:bodyPr/>
        <a:lstStyle/>
        <a:p>
          <a:endParaRPr lang="en-IN"/>
        </a:p>
      </dgm:t>
    </dgm:pt>
    <dgm:pt modelId="{D72A47C7-997E-4253-93D6-1E850A673524}" type="pres">
      <dgm:prSet presAssocID="{55CB20E9-7167-44D8-BA67-1C285E96F57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1A3F656E-3E34-4892-837C-6601C77E8870}" type="pres">
      <dgm:prSet presAssocID="{7EBF882C-92E9-4674-B122-C9D2EC1C693D}" presName="composite" presStyleCnt="0"/>
      <dgm:spPr/>
    </dgm:pt>
    <dgm:pt modelId="{1BE4637E-1753-47FA-985C-46B5958A8F8E}" type="pres">
      <dgm:prSet presAssocID="{7EBF882C-92E9-4674-B122-C9D2EC1C693D}" presName="bentUpArrow1" presStyleLbl="alignImgPlace1" presStyleIdx="0" presStyleCnt="2" custLinFactNeighborX="-4778" custLinFactNeighborY="57818"/>
      <dgm:spPr/>
      <dgm:t>
        <a:bodyPr/>
        <a:lstStyle/>
        <a:p>
          <a:endParaRPr lang="en-IN"/>
        </a:p>
      </dgm:t>
    </dgm:pt>
    <dgm:pt modelId="{C5AE4561-B37D-4841-BF32-243FDABBA7B9}" type="pres">
      <dgm:prSet presAssocID="{7EBF882C-92E9-4674-B122-C9D2EC1C693D}" presName="ParentText" presStyleLbl="node1" presStyleIdx="0" presStyleCnt="3" custScaleX="107025" custLinFactNeighborX="-31586" custLinFactNeighborY="356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05E6D7-6273-486A-80FF-EBAC16C1726C}" type="pres">
      <dgm:prSet presAssocID="{7EBF882C-92E9-4674-B122-C9D2EC1C693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F68195-A71F-4270-B680-1A3C83C1F90A}" type="pres">
      <dgm:prSet presAssocID="{B56FB51A-2FFA-4CDF-BAAA-CBAD3EBB0E4B}" presName="sibTrans" presStyleCnt="0"/>
      <dgm:spPr/>
    </dgm:pt>
    <dgm:pt modelId="{CC4DFF02-4C81-4B36-AAAF-B96926269F74}" type="pres">
      <dgm:prSet presAssocID="{3A2FEC74-4F02-4293-A493-51C93C424DB5}" presName="composite" presStyleCnt="0"/>
      <dgm:spPr/>
    </dgm:pt>
    <dgm:pt modelId="{4A547EB0-2619-46F2-8E23-86E684F108A0}" type="pres">
      <dgm:prSet presAssocID="{3A2FEC74-4F02-4293-A493-51C93C424DB5}" presName="bentUpArrow1" presStyleLbl="alignImgPlace1" presStyleIdx="1" presStyleCnt="2" custLinFactNeighborX="51688" custLinFactNeighborY="19587"/>
      <dgm:spPr/>
    </dgm:pt>
    <dgm:pt modelId="{104B589D-5585-4C8A-BA99-D470BD92EA78}" type="pres">
      <dgm:prSet presAssocID="{3A2FEC74-4F02-4293-A493-51C93C424DB5}" presName="ParentText" presStyleLbl="node1" presStyleIdx="1" presStyleCnt="3" custLinFactNeighborX="8083" custLinFactNeighborY="148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7C6B9D-16E9-4BE0-A137-2C58EA1F20A5}" type="pres">
      <dgm:prSet presAssocID="{3A2FEC74-4F02-4293-A493-51C93C424DB5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0DB113-827D-49BB-A4C0-DC29987E212E}" type="pres">
      <dgm:prSet presAssocID="{B631664D-4890-4D7B-86BD-BFCDF7C0CD80}" presName="sibTrans" presStyleCnt="0"/>
      <dgm:spPr/>
    </dgm:pt>
    <dgm:pt modelId="{28EBD5DE-8D6B-4648-93DA-E565A3878A2D}" type="pres">
      <dgm:prSet presAssocID="{50546AD2-C2B2-4106-AC5E-F7D874EC6D77}" presName="composite" presStyleCnt="0"/>
      <dgm:spPr/>
    </dgm:pt>
    <dgm:pt modelId="{7C94F681-B906-4087-8177-8CFAA4F2801C}" type="pres">
      <dgm:prSet presAssocID="{50546AD2-C2B2-4106-AC5E-F7D874EC6D77}" presName="ParentText" presStyleLbl="node1" presStyleIdx="2" presStyleCnt="3" custLinFactNeighborX="41538" custLinFactNeighborY="-46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6ACB438-BA2A-43C2-AB60-DE9E7BC7D338}" type="presOf" srcId="{3A2FEC74-4F02-4293-A493-51C93C424DB5}" destId="{104B589D-5585-4C8A-BA99-D470BD92EA78}" srcOrd="0" destOrd="0" presId="urn:microsoft.com/office/officeart/2005/8/layout/StepDownProcess"/>
    <dgm:cxn modelId="{D462CB21-D937-4852-992A-66A1D8E8650C}" srcId="{55CB20E9-7167-44D8-BA67-1C285E96F571}" destId="{7EBF882C-92E9-4674-B122-C9D2EC1C693D}" srcOrd="0" destOrd="0" parTransId="{BB7CDC24-9CCF-4FC4-88A6-3C3716F431BD}" sibTransId="{B56FB51A-2FFA-4CDF-BAAA-CBAD3EBB0E4B}"/>
    <dgm:cxn modelId="{B12F94BF-998A-4F1A-8B15-F24ECCA39CAA}" type="presOf" srcId="{55CB20E9-7167-44D8-BA67-1C285E96F571}" destId="{D72A47C7-997E-4253-93D6-1E850A673524}" srcOrd="0" destOrd="0" presId="urn:microsoft.com/office/officeart/2005/8/layout/StepDownProcess"/>
    <dgm:cxn modelId="{F8B6CADE-57C8-43C0-95D3-EBB5C8CEECF5}" type="presOf" srcId="{7EBF882C-92E9-4674-B122-C9D2EC1C693D}" destId="{C5AE4561-B37D-4841-BF32-243FDABBA7B9}" srcOrd="0" destOrd="0" presId="urn:microsoft.com/office/officeart/2005/8/layout/StepDownProcess"/>
    <dgm:cxn modelId="{7FBEF9E3-E553-48DB-95A1-CE411BA74CF1}" type="presOf" srcId="{50546AD2-C2B2-4106-AC5E-F7D874EC6D77}" destId="{7C94F681-B906-4087-8177-8CFAA4F2801C}" srcOrd="0" destOrd="0" presId="urn:microsoft.com/office/officeart/2005/8/layout/StepDownProcess"/>
    <dgm:cxn modelId="{804907B5-5962-4B16-9CC9-7C5DBC1A832C}" srcId="{55CB20E9-7167-44D8-BA67-1C285E96F571}" destId="{3A2FEC74-4F02-4293-A493-51C93C424DB5}" srcOrd="1" destOrd="0" parTransId="{D2F8B683-8749-4748-92DC-45035C9A9577}" sibTransId="{B631664D-4890-4D7B-86BD-BFCDF7C0CD80}"/>
    <dgm:cxn modelId="{6B8A2F32-3D3A-4352-ABA3-D83AA409C2AC}" srcId="{55CB20E9-7167-44D8-BA67-1C285E96F571}" destId="{50546AD2-C2B2-4106-AC5E-F7D874EC6D77}" srcOrd="2" destOrd="0" parTransId="{17637FF7-1CE7-4567-B6AF-2681E3FA585A}" sibTransId="{8FBEC58C-BA37-445F-B2D1-CEC1CDC92C31}"/>
    <dgm:cxn modelId="{755C0EA8-DEEB-4B80-A076-C3A463AB146B}" type="presParOf" srcId="{D72A47C7-997E-4253-93D6-1E850A673524}" destId="{1A3F656E-3E34-4892-837C-6601C77E8870}" srcOrd="0" destOrd="0" presId="urn:microsoft.com/office/officeart/2005/8/layout/StepDownProcess"/>
    <dgm:cxn modelId="{7FA30A49-5692-45D9-B750-F30C0881297C}" type="presParOf" srcId="{1A3F656E-3E34-4892-837C-6601C77E8870}" destId="{1BE4637E-1753-47FA-985C-46B5958A8F8E}" srcOrd="0" destOrd="0" presId="urn:microsoft.com/office/officeart/2005/8/layout/StepDownProcess"/>
    <dgm:cxn modelId="{4CFA2679-4C7B-47BE-B93E-F0FCEC33BD34}" type="presParOf" srcId="{1A3F656E-3E34-4892-837C-6601C77E8870}" destId="{C5AE4561-B37D-4841-BF32-243FDABBA7B9}" srcOrd="1" destOrd="0" presId="urn:microsoft.com/office/officeart/2005/8/layout/StepDownProcess"/>
    <dgm:cxn modelId="{403BB7E2-E24A-4C43-97C9-631AFB76FFE2}" type="presParOf" srcId="{1A3F656E-3E34-4892-837C-6601C77E8870}" destId="{7005E6D7-6273-486A-80FF-EBAC16C1726C}" srcOrd="2" destOrd="0" presId="urn:microsoft.com/office/officeart/2005/8/layout/StepDownProcess"/>
    <dgm:cxn modelId="{DBBC26DA-95AA-4B4D-8665-6AD107B6376A}" type="presParOf" srcId="{D72A47C7-997E-4253-93D6-1E850A673524}" destId="{FAF68195-A71F-4270-B680-1A3C83C1F90A}" srcOrd="1" destOrd="0" presId="urn:microsoft.com/office/officeart/2005/8/layout/StepDownProcess"/>
    <dgm:cxn modelId="{5A1F3320-5A84-4FC5-859C-F1CC2773005E}" type="presParOf" srcId="{D72A47C7-997E-4253-93D6-1E850A673524}" destId="{CC4DFF02-4C81-4B36-AAAF-B96926269F74}" srcOrd="2" destOrd="0" presId="urn:microsoft.com/office/officeart/2005/8/layout/StepDownProcess"/>
    <dgm:cxn modelId="{37425FCE-DC3E-4E29-91E5-05354D7E3036}" type="presParOf" srcId="{CC4DFF02-4C81-4B36-AAAF-B96926269F74}" destId="{4A547EB0-2619-46F2-8E23-86E684F108A0}" srcOrd="0" destOrd="0" presId="urn:microsoft.com/office/officeart/2005/8/layout/StepDownProcess"/>
    <dgm:cxn modelId="{421B9EBB-37E8-4CB2-B20A-01A2687EE7A1}" type="presParOf" srcId="{CC4DFF02-4C81-4B36-AAAF-B96926269F74}" destId="{104B589D-5585-4C8A-BA99-D470BD92EA78}" srcOrd="1" destOrd="0" presId="urn:microsoft.com/office/officeart/2005/8/layout/StepDownProcess"/>
    <dgm:cxn modelId="{829BC20F-57EC-4A69-93BF-40AC376AA346}" type="presParOf" srcId="{CC4DFF02-4C81-4B36-AAAF-B96926269F74}" destId="{037C6B9D-16E9-4BE0-A137-2C58EA1F20A5}" srcOrd="2" destOrd="0" presId="urn:microsoft.com/office/officeart/2005/8/layout/StepDownProcess"/>
    <dgm:cxn modelId="{8EE1E210-591F-49F6-8F74-C87E91FEEFBB}" type="presParOf" srcId="{D72A47C7-997E-4253-93D6-1E850A673524}" destId="{E60DB113-827D-49BB-A4C0-DC29987E212E}" srcOrd="3" destOrd="0" presId="urn:microsoft.com/office/officeart/2005/8/layout/StepDownProcess"/>
    <dgm:cxn modelId="{883586D3-F61F-4F1D-8BAF-9BA8A6784839}" type="presParOf" srcId="{D72A47C7-997E-4253-93D6-1E850A673524}" destId="{28EBD5DE-8D6B-4648-93DA-E565A3878A2D}" srcOrd="4" destOrd="0" presId="urn:microsoft.com/office/officeart/2005/8/layout/StepDownProcess"/>
    <dgm:cxn modelId="{D03D99BA-C284-4DC3-95A1-708DFBC42C4B}" type="presParOf" srcId="{28EBD5DE-8D6B-4648-93DA-E565A3878A2D}" destId="{7C94F681-B906-4087-8177-8CFAA4F2801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B7631-A711-4F38-BFA1-FBDEB3AF91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3FA0E5-8AE2-42E7-8E40-96AC1BA02766}">
      <dgm:prSet phldrT="[Text]"/>
      <dgm:spPr/>
      <dgm:t>
        <a:bodyPr/>
        <a:lstStyle/>
        <a:p>
          <a:r>
            <a:rPr lang="en-IN" dirty="0" smtClean="0"/>
            <a:t>Angular</a:t>
          </a:r>
          <a:endParaRPr lang="en-IN" dirty="0"/>
        </a:p>
      </dgm:t>
    </dgm:pt>
    <dgm:pt modelId="{944FD5E7-F72D-4ADE-A9FE-5E1CBF40CD8A}" type="parTrans" cxnId="{FDCDC2F9-13AA-43C0-AB67-98AC11B9CDD6}">
      <dgm:prSet/>
      <dgm:spPr/>
      <dgm:t>
        <a:bodyPr/>
        <a:lstStyle/>
        <a:p>
          <a:endParaRPr lang="en-IN"/>
        </a:p>
      </dgm:t>
    </dgm:pt>
    <dgm:pt modelId="{77DFC6FE-0544-4DBF-B22D-F182056B06C5}" type="sibTrans" cxnId="{FDCDC2F9-13AA-43C0-AB67-98AC11B9CDD6}">
      <dgm:prSet/>
      <dgm:spPr/>
      <dgm:t>
        <a:bodyPr/>
        <a:lstStyle/>
        <a:p>
          <a:endParaRPr lang="en-IN"/>
        </a:p>
      </dgm:t>
    </dgm:pt>
    <dgm:pt modelId="{9ED95D8C-B285-4057-9ECF-212A3DE16CAF}">
      <dgm:prSet phldrT="[Text]"/>
      <dgm:spPr/>
      <dgm:t>
        <a:bodyPr/>
        <a:lstStyle/>
        <a:p>
          <a:endParaRPr lang="en-IN" dirty="0"/>
        </a:p>
      </dgm:t>
    </dgm:pt>
    <dgm:pt modelId="{2BFE50E7-19B8-4C20-900F-D125752ADFBB}" type="parTrans" cxnId="{99C95A66-D25E-44E6-AF90-01D07B467DA5}">
      <dgm:prSet/>
      <dgm:spPr/>
      <dgm:t>
        <a:bodyPr/>
        <a:lstStyle/>
        <a:p>
          <a:endParaRPr lang="en-IN"/>
        </a:p>
      </dgm:t>
    </dgm:pt>
    <dgm:pt modelId="{00F3222B-30B8-42A4-84C4-8040025CEB4B}" type="sibTrans" cxnId="{99C95A66-D25E-44E6-AF90-01D07B467DA5}">
      <dgm:prSet/>
      <dgm:spPr/>
      <dgm:t>
        <a:bodyPr/>
        <a:lstStyle/>
        <a:p>
          <a:endParaRPr lang="en-IN"/>
        </a:p>
      </dgm:t>
    </dgm:pt>
    <dgm:pt modelId="{49A59FCF-3C62-467E-B921-96CC2D3A7E17}">
      <dgm:prSet phldrT="[Text]"/>
      <dgm:spPr/>
      <dgm:t>
        <a:bodyPr/>
        <a:lstStyle/>
        <a:p>
          <a:r>
            <a:rPr lang="en-IN" dirty="0" smtClean="0"/>
            <a:t>Typescript</a:t>
          </a:r>
          <a:endParaRPr lang="en-IN" dirty="0"/>
        </a:p>
      </dgm:t>
    </dgm:pt>
    <dgm:pt modelId="{27002BC2-9293-4863-BE91-F03B1E973FA5}" type="parTrans" cxnId="{17AB1F3E-604D-42FD-8C89-311A93491E6F}">
      <dgm:prSet/>
      <dgm:spPr/>
      <dgm:t>
        <a:bodyPr/>
        <a:lstStyle/>
        <a:p>
          <a:endParaRPr lang="en-IN"/>
        </a:p>
      </dgm:t>
    </dgm:pt>
    <dgm:pt modelId="{F98E79B8-F1C6-4B57-BF38-601094D2788D}" type="sibTrans" cxnId="{17AB1F3E-604D-42FD-8C89-311A93491E6F}">
      <dgm:prSet/>
      <dgm:spPr/>
      <dgm:t>
        <a:bodyPr/>
        <a:lstStyle/>
        <a:p>
          <a:endParaRPr lang="en-IN"/>
        </a:p>
      </dgm:t>
    </dgm:pt>
    <dgm:pt modelId="{E96941B9-FE55-4F47-B8D2-9ED811F34654}" type="pres">
      <dgm:prSet presAssocID="{7E5B7631-A711-4F38-BFA1-FBDEB3AF91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9CCDA9-B214-4F16-8E96-495B773F83DA}" type="pres">
      <dgm:prSet presAssocID="{AC3FA0E5-8AE2-42E7-8E40-96AC1BA02766}" presName="parentText" presStyleLbl="node1" presStyleIdx="0" presStyleCnt="2" custLinFactNeighborX="-607" custLinFactNeighborY="2698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1B6ED4-F983-4236-AF1B-374C680FBD46}" type="pres">
      <dgm:prSet presAssocID="{AC3FA0E5-8AE2-42E7-8E40-96AC1BA0276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50B256-6BCA-4C35-9477-7529BF004801}" type="pres">
      <dgm:prSet presAssocID="{49A59FCF-3C62-467E-B921-96CC2D3A7E1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4C7582-A44A-49AC-A30A-D9A5DBAB5838}" type="presOf" srcId="{AC3FA0E5-8AE2-42E7-8E40-96AC1BA02766}" destId="{519CCDA9-B214-4F16-8E96-495B773F83DA}" srcOrd="0" destOrd="0" presId="urn:microsoft.com/office/officeart/2005/8/layout/vList2"/>
    <dgm:cxn modelId="{FDCDC2F9-13AA-43C0-AB67-98AC11B9CDD6}" srcId="{7E5B7631-A711-4F38-BFA1-FBDEB3AF9183}" destId="{AC3FA0E5-8AE2-42E7-8E40-96AC1BA02766}" srcOrd="0" destOrd="0" parTransId="{944FD5E7-F72D-4ADE-A9FE-5E1CBF40CD8A}" sibTransId="{77DFC6FE-0544-4DBF-B22D-F182056B06C5}"/>
    <dgm:cxn modelId="{99C95A66-D25E-44E6-AF90-01D07B467DA5}" srcId="{AC3FA0E5-8AE2-42E7-8E40-96AC1BA02766}" destId="{9ED95D8C-B285-4057-9ECF-212A3DE16CAF}" srcOrd="0" destOrd="0" parTransId="{2BFE50E7-19B8-4C20-900F-D125752ADFBB}" sibTransId="{00F3222B-30B8-42A4-84C4-8040025CEB4B}"/>
    <dgm:cxn modelId="{EB22F850-2C76-47D2-8924-372BC220297F}" type="presOf" srcId="{9ED95D8C-B285-4057-9ECF-212A3DE16CAF}" destId="{141B6ED4-F983-4236-AF1B-374C680FBD46}" srcOrd="0" destOrd="0" presId="urn:microsoft.com/office/officeart/2005/8/layout/vList2"/>
    <dgm:cxn modelId="{17AB1F3E-604D-42FD-8C89-311A93491E6F}" srcId="{7E5B7631-A711-4F38-BFA1-FBDEB3AF9183}" destId="{49A59FCF-3C62-467E-B921-96CC2D3A7E17}" srcOrd="1" destOrd="0" parTransId="{27002BC2-9293-4863-BE91-F03B1E973FA5}" sibTransId="{F98E79B8-F1C6-4B57-BF38-601094D2788D}"/>
    <dgm:cxn modelId="{C7227894-2263-4A13-906D-30D6538E3B1C}" type="presOf" srcId="{7E5B7631-A711-4F38-BFA1-FBDEB3AF9183}" destId="{E96941B9-FE55-4F47-B8D2-9ED811F34654}" srcOrd="0" destOrd="0" presId="urn:microsoft.com/office/officeart/2005/8/layout/vList2"/>
    <dgm:cxn modelId="{08E88B0E-F125-4203-9FC6-07DEFA4572FB}" type="presOf" srcId="{49A59FCF-3C62-467E-B921-96CC2D3A7E17}" destId="{8450B256-6BCA-4C35-9477-7529BF004801}" srcOrd="0" destOrd="0" presId="urn:microsoft.com/office/officeart/2005/8/layout/vList2"/>
    <dgm:cxn modelId="{E5376411-2CF0-4C73-9306-2CA82AC917DC}" type="presParOf" srcId="{E96941B9-FE55-4F47-B8D2-9ED811F34654}" destId="{519CCDA9-B214-4F16-8E96-495B773F83DA}" srcOrd="0" destOrd="0" presId="urn:microsoft.com/office/officeart/2005/8/layout/vList2"/>
    <dgm:cxn modelId="{00172563-E682-4A4C-A4DB-A95D335F2F5F}" type="presParOf" srcId="{E96941B9-FE55-4F47-B8D2-9ED811F34654}" destId="{141B6ED4-F983-4236-AF1B-374C680FBD46}" srcOrd="1" destOrd="0" presId="urn:microsoft.com/office/officeart/2005/8/layout/vList2"/>
    <dgm:cxn modelId="{80E51343-FA83-4162-B6A9-77603BE913A3}" type="presParOf" srcId="{E96941B9-FE55-4F47-B8D2-9ED811F34654}" destId="{8450B256-6BCA-4C35-9477-7529BF0048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6EE593-6A4B-4B98-822F-C0736BE420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69A5D5-81F7-4F5A-B25D-AD6E2C6E9593}">
      <dgm:prSet phldrT="[Text]"/>
      <dgm:spPr/>
      <dgm:t>
        <a:bodyPr/>
        <a:lstStyle/>
        <a:p>
          <a:r>
            <a:rPr lang="en-IN" dirty="0" smtClean="0"/>
            <a:t>Node JS </a:t>
          </a:r>
          <a:r>
            <a:rPr lang="en-IN" dirty="0" smtClean="0"/>
            <a:t>and NPM</a:t>
          </a:r>
          <a:endParaRPr lang="en-IN" dirty="0"/>
        </a:p>
      </dgm:t>
    </dgm:pt>
    <dgm:pt modelId="{572966F9-64AD-4FFD-886A-4299F992AB24}" type="parTrans" cxnId="{640CC7C2-F71D-4A1B-82CF-95EB8071A99A}">
      <dgm:prSet/>
      <dgm:spPr/>
      <dgm:t>
        <a:bodyPr/>
        <a:lstStyle/>
        <a:p>
          <a:endParaRPr lang="en-IN"/>
        </a:p>
      </dgm:t>
    </dgm:pt>
    <dgm:pt modelId="{BF5F4A43-F672-4224-A733-94DA2BAA3900}" type="sibTrans" cxnId="{640CC7C2-F71D-4A1B-82CF-95EB8071A99A}">
      <dgm:prSet/>
      <dgm:spPr/>
      <dgm:t>
        <a:bodyPr/>
        <a:lstStyle/>
        <a:p>
          <a:endParaRPr lang="en-IN"/>
        </a:p>
      </dgm:t>
    </dgm:pt>
    <dgm:pt modelId="{CD9B63BB-9A58-4DC5-8AE9-D3560DD61E36}">
      <dgm:prSet phldrT="[Text]"/>
      <dgm:spPr/>
      <dgm:t>
        <a:bodyPr/>
        <a:lstStyle/>
        <a:p>
          <a:r>
            <a:rPr lang="en-IN" dirty="0" smtClean="0"/>
            <a:t>VS Code IDE</a:t>
          </a:r>
          <a:endParaRPr lang="en-IN" dirty="0"/>
        </a:p>
      </dgm:t>
    </dgm:pt>
    <dgm:pt modelId="{CD47C93F-8EC1-432C-B136-49791045F6EB}" type="parTrans" cxnId="{03E339F9-B934-4E04-8005-DB10412F62CE}">
      <dgm:prSet/>
      <dgm:spPr/>
      <dgm:t>
        <a:bodyPr/>
        <a:lstStyle/>
        <a:p>
          <a:endParaRPr lang="en-IN"/>
        </a:p>
      </dgm:t>
    </dgm:pt>
    <dgm:pt modelId="{53844BBB-78FF-4664-934A-56C114B362E7}" type="sibTrans" cxnId="{03E339F9-B934-4E04-8005-DB10412F62CE}">
      <dgm:prSet/>
      <dgm:spPr/>
      <dgm:t>
        <a:bodyPr/>
        <a:lstStyle/>
        <a:p>
          <a:endParaRPr lang="en-IN"/>
        </a:p>
      </dgm:t>
    </dgm:pt>
    <dgm:pt modelId="{73674FF9-1824-45DB-96EA-3BD765066BA5}">
      <dgm:prSet phldrT="[Text]"/>
      <dgm:spPr/>
      <dgm:t>
        <a:bodyPr/>
        <a:lstStyle/>
        <a:p>
          <a:endParaRPr lang="en-IN" dirty="0"/>
        </a:p>
      </dgm:t>
    </dgm:pt>
    <dgm:pt modelId="{72916937-79A7-440E-9CED-5B9D11984D1C}" type="parTrans" cxnId="{19D9F9AA-83DF-41BD-B1BE-AED0C2AAB60C}">
      <dgm:prSet/>
      <dgm:spPr/>
      <dgm:t>
        <a:bodyPr/>
        <a:lstStyle/>
        <a:p>
          <a:endParaRPr lang="en-IN"/>
        </a:p>
      </dgm:t>
    </dgm:pt>
    <dgm:pt modelId="{69C230F7-8227-4D67-A968-9B07AA82D5CA}" type="sibTrans" cxnId="{19D9F9AA-83DF-41BD-B1BE-AED0C2AAB60C}">
      <dgm:prSet/>
      <dgm:spPr/>
      <dgm:t>
        <a:bodyPr/>
        <a:lstStyle/>
        <a:p>
          <a:endParaRPr lang="en-IN"/>
        </a:p>
      </dgm:t>
    </dgm:pt>
    <dgm:pt modelId="{79C5BF51-8BF6-45D4-8E72-6FD460C6A254}" type="pres">
      <dgm:prSet presAssocID="{C86EE593-6A4B-4B98-822F-C0736BE420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D8CC299-9906-430D-A5F5-785C1BD610C0}" type="pres">
      <dgm:prSet presAssocID="{DF69A5D5-81F7-4F5A-B25D-AD6E2C6E9593}" presName="parentText" presStyleLbl="node1" presStyleIdx="0" presStyleCnt="2" custScaleX="72078" custLinFactNeighborX="-17303" custLinFactNeighborY="735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F628CC-AD64-4D76-A096-F6918350718B}" type="pres">
      <dgm:prSet presAssocID="{BF5F4A43-F672-4224-A733-94DA2BAA3900}" presName="spacer" presStyleCnt="0"/>
      <dgm:spPr/>
    </dgm:pt>
    <dgm:pt modelId="{59E55672-334F-4D84-8FAD-8D6BCFBA75DA}" type="pres">
      <dgm:prSet presAssocID="{CD9B63BB-9A58-4DC5-8AE9-D3560DD61E36}" presName="parentText" presStyleLbl="node1" presStyleIdx="1" presStyleCnt="2" custScaleX="73607" custScaleY="110751" custLinFactNeighborX="-24203" custLinFactNeighborY="1764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B4305F-C0F9-462F-8ADE-32915B00307F}" type="pres">
      <dgm:prSet presAssocID="{CD9B63BB-9A58-4DC5-8AE9-D3560DD61E3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13EBEE-C3CA-40CF-8615-D266EC3F9D2B}" type="presOf" srcId="{C86EE593-6A4B-4B98-822F-C0736BE42099}" destId="{79C5BF51-8BF6-45D4-8E72-6FD460C6A254}" srcOrd="0" destOrd="0" presId="urn:microsoft.com/office/officeart/2005/8/layout/vList2"/>
    <dgm:cxn modelId="{19D9F9AA-83DF-41BD-B1BE-AED0C2AAB60C}" srcId="{CD9B63BB-9A58-4DC5-8AE9-D3560DD61E36}" destId="{73674FF9-1824-45DB-96EA-3BD765066BA5}" srcOrd="0" destOrd="0" parTransId="{72916937-79A7-440E-9CED-5B9D11984D1C}" sibTransId="{69C230F7-8227-4D67-A968-9B07AA82D5CA}"/>
    <dgm:cxn modelId="{03E339F9-B934-4E04-8005-DB10412F62CE}" srcId="{C86EE593-6A4B-4B98-822F-C0736BE42099}" destId="{CD9B63BB-9A58-4DC5-8AE9-D3560DD61E36}" srcOrd="1" destOrd="0" parTransId="{CD47C93F-8EC1-432C-B136-49791045F6EB}" sibTransId="{53844BBB-78FF-4664-934A-56C114B362E7}"/>
    <dgm:cxn modelId="{640CC7C2-F71D-4A1B-82CF-95EB8071A99A}" srcId="{C86EE593-6A4B-4B98-822F-C0736BE42099}" destId="{DF69A5D5-81F7-4F5A-B25D-AD6E2C6E9593}" srcOrd="0" destOrd="0" parTransId="{572966F9-64AD-4FFD-886A-4299F992AB24}" sibTransId="{BF5F4A43-F672-4224-A733-94DA2BAA3900}"/>
    <dgm:cxn modelId="{A3335F35-B319-4EF9-9783-6C7A63894BDB}" type="presOf" srcId="{DF69A5D5-81F7-4F5A-B25D-AD6E2C6E9593}" destId="{2D8CC299-9906-430D-A5F5-785C1BD610C0}" srcOrd="0" destOrd="0" presId="urn:microsoft.com/office/officeart/2005/8/layout/vList2"/>
    <dgm:cxn modelId="{97EF22F9-431A-4941-8B89-54A55FF5577E}" type="presOf" srcId="{73674FF9-1824-45DB-96EA-3BD765066BA5}" destId="{49B4305F-C0F9-462F-8ADE-32915B00307F}" srcOrd="0" destOrd="0" presId="urn:microsoft.com/office/officeart/2005/8/layout/vList2"/>
    <dgm:cxn modelId="{6497ACF6-EAA9-4EFC-A3F7-FA656D3695B2}" type="presOf" srcId="{CD9B63BB-9A58-4DC5-8AE9-D3560DD61E36}" destId="{59E55672-334F-4D84-8FAD-8D6BCFBA75DA}" srcOrd="0" destOrd="0" presId="urn:microsoft.com/office/officeart/2005/8/layout/vList2"/>
    <dgm:cxn modelId="{5189CC94-AFDD-4DEE-A66C-38D1F87ED09B}" type="presParOf" srcId="{79C5BF51-8BF6-45D4-8E72-6FD460C6A254}" destId="{2D8CC299-9906-430D-A5F5-785C1BD610C0}" srcOrd="0" destOrd="0" presId="urn:microsoft.com/office/officeart/2005/8/layout/vList2"/>
    <dgm:cxn modelId="{B633869D-D1CD-47C4-9934-A679DE684D61}" type="presParOf" srcId="{79C5BF51-8BF6-45D4-8E72-6FD460C6A254}" destId="{27F628CC-AD64-4D76-A096-F6918350718B}" srcOrd="1" destOrd="0" presId="urn:microsoft.com/office/officeart/2005/8/layout/vList2"/>
    <dgm:cxn modelId="{94219337-EF94-4FCF-906F-96BA1CEACD0D}" type="presParOf" srcId="{79C5BF51-8BF6-45D4-8E72-6FD460C6A254}" destId="{59E55672-334F-4D84-8FAD-8D6BCFBA75DA}" srcOrd="2" destOrd="0" presId="urn:microsoft.com/office/officeart/2005/8/layout/vList2"/>
    <dgm:cxn modelId="{81B202DA-B5F5-46CD-90F3-0CA4DAA9A508}" type="presParOf" srcId="{79C5BF51-8BF6-45D4-8E72-6FD460C6A254}" destId="{49B4305F-C0F9-462F-8ADE-32915B003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978FAD-5DD3-4E51-9FC1-3C73FF3D00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A729EE-CD21-44CC-AD06-B1DC26FEEE81}">
      <dgm:prSet phldrT="[Text]"/>
      <dgm:spPr/>
      <dgm:t>
        <a:bodyPr/>
        <a:lstStyle/>
        <a:p>
          <a:r>
            <a:rPr lang="en-IN" dirty="0" smtClean="0"/>
            <a:t>Angular CLI</a:t>
          </a:r>
          <a:endParaRPr lang="en-IN" dirty="0"/>
        </a:p>
      </dgm:t>
    </dgm:pt>
    <dgm:pt modelId="{2B2B06D2-8283-45B8-A340-2127B69296D4}" type="parTrans" cxnId="{2CDE4C58-1454-47A1-B04E-D8FF18C1D00B}">
      <dgm:prSet/>
      <dgm:spPr/>
      <dgm:t>
        <a:bodyPr/>
        <a:lstStyle/>
        <a:p>
          <a:endParaRPr lang="en-IN"/>
        </a:p>
      </dgm:t>
    </dgm:pt>
    <dgm:pt modelId="{8C051895-274A-4FEC-A335-5989D26CF2B5}" type="sibTrans" cxnId="{2CDE4C58-1454-47A1-B04E-D8FF18C1D00B}">
      <dgm:prSet/>
      <dgm:spPr/>
      <dgm:t>
        <a:bodyPr/>
        <a:lstStyle/>
        <a:p>
          <a:endParaRPr lang="en-IN"/>
        </a:p>
      </dgm:t>
    </dgm:pt>
    <dgm:pt modelId="{19E0A50A-C832-4892-B91B-AB4C1F355E6F}">
      <dgm:prSet phldrT="[Text]"/>
      <dgm:spPr/>
      <dgm:t>
        <a:bodyPr/>
        <a:lstStyle/>
        <a:p>
          <a:r>
            <a:rPr lang="en-IN" dirty="0" smtClean="0"/>
            <a:t>Bootstrap</a:t>
          </a:r>
          <a:endParaRPr lang="en-IN" dirty="0"/>
        </a:p>
      </dgm:t>
    </dgm:pt>
    <dgm:pt modelId="{336EA750-A446-4AA3-A18A-D505A9C9D5A5}" type="parTrans" cxnId="{36643ED6-6E3C-4FB8-B0A7-7DB7449F34F5}">
      <dgm:prSet/>
      <dgm:spPr/>
      <dgm:t>
        <a:bodyPr/>
        <a:lstStyle/>
        <a:p>
          <a:endParaRPr lang="en-IN"/>
        </a:p>
      </dgm:t>
    </dgm:pt>
    <dgm:pt modelId="{561674DF-FCBD-4565-B85C-CC3D0046455B}" type="sibTrans" cxnId="{36643ED6-6E3C-4FB8-B0A7-7DB7449F34F5}">
      <dgm:prSet/>
      <dgm:spPr/>
      <dgm:t>
        <a:bodyPr/>
        <a:lstStyle/>
        <a:p>
          <a:endParaRPr lang="en-IN"/>
        </a:p>
      </dgm:t>
    </dgm:pt>
    <dgm:pt modelId="{795B7962-ED08-4883-A0CD-7FEFF30FB340}" type="pres">
      <dgm:prSet presAssocID="{CF978FAD-5DD3-4E51-9FC1-3C73FF3D00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E69D5A4-5387-4658-8A1F-F72B118FAD4E}" type="pres">
      <dgm:prSet presAssocID="{B5A729EE-CD21-44CC-AD06-B1DC26FEEE81}" presName="parentText" presStyleLbl="node1" presStyleIdx="0" presStyleCnt="2" custScaleX="77713" custScaleY="48273" custLinFactY="-5666" custLinFactNeighborX="-1114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CE01DF-B2BD-4215-81DF-87ABECBD5F55}" type="pres">
      <dgm:prSet presAssocID="{8C051895-274A-4FEC-A335-5989D26CF2B5}" presName="spacer" presStyleCnt="0"/>
      <dgm:spPr/>
    </dgm:pt>
    <dgm:pt modelId="{53CE3BFD-F16A-4D22-8871-7197568377F6}" type="pres">
      <dgm:prSet presAssocID="{19E0A50A-C832-4892-B91B-AB4C1F355E6F}" presName="parentText" presStyleLbl="node1" presStyleIdx="1" presStyleCnt="2" custScaleX="76133" custScaleY="50415" custLinFactY="-7942" custLinFactNeighborX="-1349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598944D-0E8E-4E30-AA6E-875613407FF7}" type="presOf" srcId="{19E0A50A-C832-4892-B91B-AB4C1F355E6F}" destId="{53CE3BFD-F16A-4D22-8871-7197568377F6}" srcOrd="0" destOrd="0" presId="urn:microsoft.com/office/officeart/2005/8/layout/vList2"/>
    <dgm:cxn modelId="{36643ED6-6E3C-4FB8-B0A7-7DB7449F34F5}" srcId="{CF978FAD-5DD3-4E51-9FC1-3C73FF3D0075}" destId="{19E0A50A-C832-4892-B91B-AB4C1F355E6F}" srcOrd="1" destOrd="0" parTransId="{336EA750-A446-4AA3-A18A-D505A9C9D5A5}" sibTransId="{561674DF-FCBD-4565-B85C-CC3D0046455B}"/>
    <dgm:cxn modelId="{B425F618-7523-433E-929E-169A60224157}" type="presOf" srcId="{CF978FAD-5DD3-4E51-9FC1-3C73FF3D0075}" destId="{795B7962-ED08-4883-A0CD-7FEFF30FB340}" srcOrd="0" destOrd="0" presId="urn:microsoft.com/office/officeart/2005/8/layout/vList2"/>
    <dgm:cxn modelId="{62FD767D-FF42-4364-9CB9-D747617CD714}" type="presOf" srcId="{B5A729EE-CD21-44CC-AD06-B1DC26FEEE81}" destId="{0E69D5A4-5387-4658-8A1F-F72B118FAD4E}" srcOrd="0" destOrd="0" presId="urn:microsoft.com/office/officeart/2005/8/layout/vList2"/>
    <dgm:cxn modelId="{2CDE4C58-1454-47A1-B04E-D8FF18C1D00B}" srcId="{CF978FAD-5DD3-4E51-9FC1-3C73FF3D0075}" destId="{B5A729EE-CD21-44CC-AD06-B1DC26FEEE81}" srcOrd="0" destOrd="0" parTransId="{2B2B06D2-8283-45B8-A340-2127B69296D4}" sibTransId="{8C051895-274A-4FEC-A335-5989D26CF2B5}"/>
    <dgm:cxn modelId="{788A2642-A6B2-4C7E-BDFD-9E0F609230A9}" type="presParOf" srcId="{795B7962-ED08-4883-A0CD-7FEFF30FB340}" destId="{0E69D5A4-5387-4658-8A1F-F72B118FAD4E}" srcOrd="0" destOrd="0" presId="urn:microsoft.com/office/officeart/2005/8/layout/vList2"/>
    <dgm:cxn modelId="{969950AF-3065-46BB-84F9-7A7F0B4C4EEE}" type="presParOf" srcId="{795B7962-ED08-4883-A0CD-7FEFF30FB340}" destId="{55CE01DF-B2BD-4215-81DF-87ABECBD5F55}" srcOrd="1" destOrd="0" presId="urn:microsoft.com/office/officeart/2005/8/layout/vList2"/>
    <dgm:cxn modelId="{3D3577CC-899F-4F6D-AEBB-B2C6B7E77C17}" type="presParOf" srcId="{795B7962-ED08-4883-A0CD-7FEFF30FB340}" destId="{53CE3BFD-F16A-4D22-8871-7197568377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B7631-A711-4F38-BFA1-FBDEB3AF91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3FA0E5-8AE2-42E7-8E40-96AC1BA02766}">
      <dgm:prSet phldrT="[Text]"/>
      <dgm:spPr/>
      <dgm:t>
        <a:bodyPr/>
        <a:lstStyle/>
        <a:p>
          <a:r>
            <a:rPr lang="en-IN" dirty="0" smtClean="0"/>
            <a:t>Spring Boot</a:t>
          </a:r>
          <a:endParaRPr lang="en-IN" dirty="0"/>
        </a:p>
      </dgm:t>
    </dgm:pt>
    <dgm:pt modelId="{944FD5E7-F72D-4ADE-A9FE-5E1CBF40CD8A}" type="parTrans" cxnId="{FDCDC2F9-13AA-43C0-AB67-98AC11B9CDD6}">
      <dgm:prSet/>
      <dgm:spPr/>
      <dgm:t>
        <a:bodyPr/>
        <a:lstStyle/>
        <a:p>
          <a:endParaRPr lang="en-IN"/>
        </a:p>
      </dgm:t>
    </dgm:pt>
    <dgm:pt modelId="{77DFC6FE-0544-4DBF-B22D-F182056B06C5}" type="sibTrans" cxnId="{FDCDC2F9-13AA-43C0-AB67-98AC11B9CDD6}">
      <dgm:prSet/>
      <dgm:spPr/>
      <dgm:t>
        <a:bodyPr/>
        <a:lstStyle/>
        <a:p>
          <a:endParaRPr lang="en-IN"/>
        </a:p>
      </dgm:t>
    </dgm:pt>
    <dgm:pt modelId="{9ED95D8C-B285-4057-9ECF-212A3DE16CAF}">
      <dgm:prSet phldrT="[Text]"/>
      <dgm:spPr/>
      <dgm:t>
        <a:bodyPr/>
        <a:lstStyle/>
        <a:p>
          <a:endParaRPr lang="en-IN" dirty="0"/>
        </a:p>
      </dgm:t>
    </dgm:pt>
    <dgm:pt modelId="{2BFE50E7-19B8-4C20-900F-D125752ADFBB}" type="parTrans" cxnId="{99C95A66-D25E-44E6-AF90-01D07B467DA5}">
      <dgm:prSet/>
      <dgm:spPr/>
      <dgm:t>
        <a:bodyPr/>
        <a:lstStyle/>
        <a:p>
          <a:endParaRPr lang="en-IN"/>
        </a:p>
      </dgm:t>
    </dgm:pt>
    <dgm:pt modelId="{00F3222B-30B8-42A4-84C4-8040025CEB4B}" type="sibTrans" cxnId="{99C95A66-D25E-44E6-AF90-01D07B467DA5}">
      <dgm:prSet/>
      <dgm:spPr/>
      <dgm:t>
        <a:bodyPr/>
        <a:lstStyle/>
        <a:p>
          <a:endParaRPr lang="en-IN"/>
        </a:p>
      </dgm:t>
    </dgm:pt>
    <dgm:pt modelId="{49A59FCF-3C62-467E-B921-96CC2D3A7E17}">
      <dgm:prSet phldrT="[Text]"/>
      <dgm:spPr/>
      <dgm:t>
        <a:bodyPr/>
        <a:lstStyle/>
        <a:p>
          <a:r>
            <a:rPr lang="en-IN" dirty="0" smtClean="0"/>
            <a:t>Spring Data </a:t>
          </a:r>
          <a:r>
            <a:rPr lang="en-IN" dirty="0" smtClean="0"/>
            <a:t>JPA</a:t>
          </a:r>
          <a:endParaRPr lang="en-IN" dirty="0"/>
        </a:p>
      </dgm:t>
    </dgm:pt>
    <dgm:pt modelId="{27002BC2-9293-4863-BE91-F03B1E973FA5}" type="parTrans" cxnId="{17AB1F3E-604D-42FD-8C89-311A93491E6F}">
      <dgm:prSet/>
      <dgm:spPr/>
      <dgm:t>
        <a:bodyPr/>
        <a:lstStyle/>
        <a:p>
          <a:endParaRPr lang="en-IN"/>
        </a:p>
      </dgm:t>
    </dgm:pt>
    <dgm:pt modelId="{F98E79B8-F1C6-4B57-BF38-601094D2788D}" type="sibTrans" cxnId="{17AB1F3E-604D-42FD-8C89-311A93491E6F}">
      <dgm:prSet/>
      <dgm:spPr/>
      <dgm:t>
        <a:bodyPr/>
        <a:lstStyle/>
        <a:p>
          <a:endParaRPr lang="en-IN"/>
        </a:p>
      </dgm:t>
    </dgm:pt>
    <dgm:pt modelId="{E96941B9-FE55-4F47-B8D2-9ED811F34654}" type="pres">
      <dgm:prSet presAssocID="{7E5B7631-A711-4F38-BFA1-FBDEB3AF91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9CCDA9-B214-4F16-8E96-495B773F83DA}" type="pres">
      <dgm:prSet presAssocID="{AC3FA0E5-8AE2-42E7-8E40-96AC1BA02766}" presName="parentText" presStyleLbl="node1" presStyleIdx="0" presStyleCnt="2" custLinFactNeighborX="-607" custLinFactNeighborY="2698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1B6ED4-F983-4236-AF1B-374C680FBD46}" type="pres">
      <dgm:prSet presAssocID="{AC3FA0E5-8AE2-42E7-8E40-96AC1BA0276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50B256-6BCA-4C35-9477-7529BF004801}" type="pres">
      <dgm:prSet presAssocID="{49A59FCF-3C62-467E-B921-96CC2D3A7E1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0BB47F3-5FCC-43A4-97F9-E44E5AD58753}" type="presOf" srcId="{AC3FA0E5-8AE2-42E7-8E40-96AC1BA02766}" destId="{519CCDA9-B214-4F16-8E96-495B773F83DA}" srcOrd="0" destOrd="0" presId="urn:microsoft.com/office/officeart/2005/8/layout/vList2"/>
    <dgm:cxn modelId="{982FC5B1-4673-48E2-B729-27E56FDCCC4A}" type="presOf" srcId="{49A59FCF-3C62-467E-B921-96CC2D3A7E17}" destId="{8450B256-6BCA-4C35-9477-7529BF004801}" srcOrd="0" destOrd="0" presId="urn:microsoft.com/office/officeart/2005/8/layout/vList2"/>
    <dgm:cxn modelId="{FDCDC2F9-13AA-43C0-AB67-98AC11B9CDD6}" srcId="{7E5B7631-A711-4F38-BFA1-FBDEB3AF9183}" destId="{AC3FA0E5-8AE2-42E7-8E40-96AC1BA02766}" srcOrd="0" destOrd="0" parTransId="{944FD5E7-F72D-4ADE-A9FE-5E1CBF40CD8A}" sibTransId="{77DFC6FE-0544-4DBF-B22D-F182056B06C5}"/>
    <dgm:cxn modelId="{99C95A66-D25E-44E6-AF90-01D07B467DA5}" srcId="{AC3FA0E5-8AE2-42E7-8E40-96AC1BA02766}" destId="{9ED95D8C-B285-4057-9ECF-212A3DE16CAF}" srcOrd="0" destOrd="0" parTransId="{2BFE50E7-19B8-4C20-900F-D125752ADFBB}" sibTransId="{00F3222B-30B8-42A4-84C4-8040025CEB4B}"/>
    <dgm:cxn modelId="{17AB1F3E-604D-42FD-8C89-311A93491E6F}" srcId="{7E5B7631-A711-4F38-BFA1-FBDEB3AF9183}" destId="{49A59FCF-3C62-467E-B921-96CC2D3A7E17}" srcOrd="1" destOrd="0" parTransId="{27002BC2-9293-4863-BE91-F03B1E973FA5}" sibTransId="{F98E79B8-F1C6-4B57-BF38-601094D2788D}"/>
    <dgm:cxn modelId="{037D3924-027D-40E1-9F39-FC333DE51AB9}" type="presOf" srcId="{7E5B7631-A711-4F38-BFA1-FBDEB3AF9183}" destId="{E96941B9-FE55-4F47-B8D2-9ED811F34654}" srcOrd="0" destOrd="0" presId="urn:microsoft.com/office/officeart/2005/8/layout/vList2"/>
    <dgm:cxn modelId="{A160FF21-B290-419A-8768-6E4247546BB1}" type="presOf" srcId="{9ED95D8C-B285-4057-9ECF-212A3DE16CAF}" destId="{141B6ED4-F983-4236-AF1B-374C680FBD46}" srcOrd="0" destOrd="0" presId="urn:microsoft.com/office/officeart/2005/8/layout/vList2"/>
    <dgm:cxn modelId="{66C3B9F4-1457-4811-BFFE-D753B3BBAF44}" type="presParOf" srcId="{E96941B9-FE55-4F47-B8D2-9ED811F34654}" destId="{519CCDA9-B214-4F16-8E96-495B773F83DA}" srcOrd="0" destOrd="0" presId="urn:microsoft.com/office/officeart/2005/8/layout/vList2"/>
    <dgm:cxn modelId="{8EC2351C-668E-472F-B558-602B872FFE27}" type="presParOf" srcId="{E96941B9-FE55-4F47-B8D2-9ED811F34654}" destId="{141B6ED4-F983-4236-AF1B-374C680FBD46}" srcOrd="1" destOrd="0" presId="urn:microsoft.com/office/officeart/2005/8/layout/vList2"/>
    <dgm:cxn modelId="{DCA542D1-D15C-4AA1-9FBF-70C6AD80F039}" type="presParOf" srcId="{E96941B9-FE55-4F47-B8D2-9ED811F34654}" destId="{8450B256-6BCA-4C35-9477-7529BF0048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6EE593-6A4B-4B98-822F-C0736BE420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69A5D5-81F7-4F5A-B25D-AD6E2C6E9593}">
      <dgm:prSet phldrT="[Text]"/>
      <dgm:spPr/>
      <dgm:t>
        <a:bodyPr/>
        <a:lstStyle/>
        <a:p>
          <a:r>
            <a:rPr lang="en-IN" dirty="0" smtClean="0"/>
            <a:t>Maven Project</a:t>
          </a:r>
          <a:endParaRPr lang="en-IN" dirty="0"/>
        </a:p>
      </dgm:t>
    </dgm:pt>
    <dgm:pt modelId="{572966F9-64AD-4FFD-886A-4299F992AB24}" type="parTrans" cxnId="{640CC7C2-F71D-4A1B-82CF-95EB8071A99A}">
      <dgm:prSet/>
      <dgm:spPr/>
      <dgm:t>
        <a:bodyPr/>
        <a:lstStyle/>
        <a:p>
          <a:endParaRPr lang="en-IN"/>
        </a:p>
      </dgm:t>
    </dgm:pt>
    <dgm:pt modelId="{BF5F4A43-F672-4224-A733-94DA2BAA3900}" type="sibTrans" cxnId="{640CC7C2-F71D-4A1B-82CF-95EB8071A99A}">
      <dgm:prSet/>
      <dgm:spPr/>
      <dgm:t>
        <a:bodyPr/>
        <a:lstStyle/>
        <a:p>
          <a:endParaRPr lang="en-IN"/>
        </a:p>
      </dgm:t>
    </dgm:pt>
    <dgm:pt modelId="{79C5BF51-8BF6-45D4-8E72-6FD460C6A254}" type="pres">
      <dgm:prSet presAssocID="{C86EE593-6A4B-4B98-822F-C0736BE420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D8CC299-9906-430D-A5F5-785C1BD610C0}" type="pres">
      <dgm:prSet presAssocID="{DF69A5D5-81F7-4F5A-B25D-AD6E2C6E9593}" presName="parentText" presStyleLbl="node1" presStyleIdx="0" presStyleCnt="1" custScaleX="72078" custScaleY="22284" custLinFactNeighborX="-14673" custLinFactNeighborY="1059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40CC7C2-F71D-4A1B-82CF-95EB8071A99A}" srcId="{C86EE593-6A4B-4B98-822F-C0736BE42099}" destId="{DF69A5D5-81F7-4F5A-B25D-AD6E2C6E9593}" srcOrd="0" destOrd="0" parTransId="{572966F9-64AD-4FFD-886A-4299F992AB24}" sibTransId="{BF5F4A43-F672-4224-A733-94DA2BAA3900}"/>
    <dgm:cxn modelId="{204B9809-512E-4342-9E74-BF3492EDCF67}" type="presOf" srcId="{DF69A5D5-81F7-4F5A-B25D-AD6E2C6E9593}" destId="{2D8CC299-9906-430D-A5F5-785C1BD610C0}" srcOrd="0" destOrd="0" presId="urn:microsoft.com/office/officeart/2005/8/layout/vList2"/>
    <dgm:cxn modelId="{95B7BCB1-7CAD-4C48-BBD9-25AD53456544}" type="presOf" srcId="{C86EE593-6A4B-4B98-822F-C0736BE42099}" destId="{79C5BF51-8BF6-45D4-8E72-6FD460C6A254}" srcOrd="0" destOrd="0" presId="urn:microsoft.com/office/officeart/2005/8/layout/vList2"/>
    <dgm:cxn modelId="{DBD0C56A-C1F5-4F1D-A3F2-B6D74C8F1DB9}" type="presParOf" srcId="{79C5BF51-8BF6-45D4-8E72-6FD460C6A254}" destId="{2D8CC299-9906-430D-A5F5-785C1BD610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978FAD-5DD3-4E51-9FC1-3C73FF3D00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A729EE-CD21-44CC-AD06-B1DC26FEEE81}">
      <dgm:prSet phldrT="[Text]"/>
      <dgm:spPr/>
      <dgm:t>
        <a:bodyPr/>
        <a:lstStyle/>
        <a:p>
          <a:r>
            <a:rPr lang="en-IN" dirty="0" smtClean="0"/>
            <a:t>MySQL Database</a:t>
          </a:r>
          <a:endParaRPr lang="en-IN" dirty="0"/>
        </a:p>
      </dgm:t>
    </dgm:pt>
    <dgm:pt modelId="{2B2B06D2-8283-45B8-A340-2127B69296D4}" type="parTrans" cxnId="{2CDE4C58-1454-47A1-B04E-D8FF18C1D00B}">
      <dgm:prSet/>
      <dgm:spPr/>
      <dgm:t>
        <a:bodyPr/>
        <a:lstStyle/>
        <a:p>
          <a:endParaRPr lang="en-IN"/>
        </a:p>
      </dgm:t>
    </dgm:pt>
    <dgm:pt modelId="{8C051895-274A-4FEC-A335-5989D26CF2B5}" type="sibTrans" cxnId="{2CDE4C58-1454-47A1-B04E-D8FF18C1D00B}">
      <dgm:prSet/>
      <dgm:spPr/>
      <dgm:t>
        <a:bodyPr/>
        <a:lstStyle/>
        <a:p>
          <a:endParaRPr lang="en-IN"/>
        </a:p>
      </dgm:t>
    </dgm:pt>
    <dgm:pt modelId="{795B7962-ED08-4883-A0CD-7FEFF30FB340}" type="pres">
      <dgm:prSet presAssocID="{CF978FAD-5DD3-4E51-9FC1-3C73FF3D00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E69D5A4-5387-4658-8A1F-F72B118FAD4E}" type="pres">
      <dgm:prSet presAssocID="{B5A729EE-CD21-44CC-AD06-B1DC26FEEE81}" presName="parentText" presStyleLbl="node1" presStyleIdx="0" presStyleCnt="1" custScaleX="77713" custScaleY="25646" custLinFactNeighborX="-11274" custLinFactNeighborY="-2947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56A03FC-07B4-4DD3-80A6-5E872ACD414E}" type="presOf" srcId="{CF978FAD-5DD3-4E51-9FC1-3C73FF3D0075}" destId="{795B7962-ED08-4883-A0CD-7FEFF30FB340}" srcOrd="0" destOrd="0" presId="urn:microsoft.com/office/officeart/2005/8/layout/vList2"/>
    <dgm:cxn modelId="{F6AB36A4-08B3-4C0E-88BD-D4D9ED616C5F}" type="presOf" srcId="{B5A729EE-CD21-44CC-AD06-B1DC26FEEE81}" destId="{0E69D5A4-5387-4658-8A1F-F72B118FAD4E}" srcOrd="0" destOrd="0" presId="urn:microsoft.com/office/officeart/2005/8/layout/vList2"/>
    <dgm:cxn modelId="{2CDE4C58-1454-47A1-B04E-D8FF18C1D00B}" srcId="{CF978FAD-5DD3-4E51-9FC1-3C73FF3D0075}" destId="{B5A729EE-CD21-44CC-AD06-B1DC26FEEE81}" srcOrd="0" destOrd="0" parTransId="{2B2B06D2-8283-45B8-A340-2127B69296D4}" sibTransId="{8C051895-274A-4FEC-A335-5989D26CF2B5}"/>
    <dgm:cxn modelId="{624A0EBF-722F-4240-BF77-E43213CEE1B0}" type="presParOf" srcId="{795B7962-ED08-4883-A0CD-7FEFF30FB340}" destId="{0E69D5A4-5387-4658-8A1F-F72B118FAD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81AF0-99DB-45FE-9B63-D16791A286DD}">
      <dsp:nvSpPr>
        <dsp:cNvPr id="0" name=""/>
        <dsp:cNvSpPr/>
      </dsp:nvSpPr>
      <dsp:spPr>
        <a:xfrm>
          <a:off x="4121452" y="2652"/>
          <a:ext cx="984462" cy="984462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Arial" pitchFamily="34" charset="0"/>
              <a:cs typeface="Arial" pitchFamily="34" charset="0"/>
            </a:rPr>
            <a:t>Add</a:t>
          </a:r>
          <a:endParaRPr lang="en-IN" sz="2000" b="1" kern="1200" dirty="0">
            <a:latin typeface="Arial" pitchFamily="34" charset="0"/>
            <a:cs typeface="Arial" pitchFamily="34" charset="0"/>
          </a:endParaRPr>
        </a:p>
      </dsp:txBody>
      <dsp:txXfrm>
        <a:off x="4265623" y="146823"/>
        <a:ext cx="696120" cy="696120"/>
      </dsp:txXfrm>
    </dsp:sp>
    <dsp:sp modelId="{C77BE7FC-13F3-44AC-B708-DFD67D3DE926}">
      <dsp:nvSpPr>
        <dsp:cNvPr id="0" name=""/>
        <dsp:cNvSpPr/>
      </dsp:nvSpPr>
      <dsp:spPr>
        <a:xfrm rot="1350000">
          <a:off x="5158885" y="608808"/>
          <a:ext cx="261811" cy="332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5161874" y="660230"/>
        <a:ext cx="183268" cy="199354"/>
      </dsp:txXfrm>
    </dsp:sp>
    <dsp:sp modelId="{8BB1FD45-D29E-4B6C-B388-F4FF0E33C954}">
      <dsp:nvSpPr>
        <dsp:cNvPr id="0" name=""/>
        <dsp:cNvSpPr/>
      </dsp:nvSpPr>
      <dsp:spPr>
        <a:xfrm>
          <a:off x="5487359" y="568429"/>
          <a:ext cx="984462" cy="984462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VIEW</a:t>
          </a:r>
          <a:endParaRPr lang="en-IN" sz="1800" b="1" kern="1200" dirty="0"/>
        </a:p>
      </dsp:txBody>
      <dsp:txXfrm>
        <a:off x="5631530" y="712600"/>
        <a:ext cx="696120" cy="696120"/>
      </dsp:txXfrm>
    </dsp:sp>
    <dsp:sp modelId="{30E795A1-AD0E-4982-965D-FC9C9EEF0EDA}">
      <dsp:nvSpPr>
        <dsp:cNvPr id="0" name=""/>
        <dsp:cNvSpPr/>
      </dsp:nvSpPr>
      <dsp:spPr>
        <a:xfrm rot="4050000">
          <a:off x="6128738" y="1570640"/>
          <a:ext cx="261811" cy="332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6152981" y="1600809"/>
        <a:ext cx="183268" cy="199354"/>
      </dsp:txXfrm>
    </dsp:sp>
    <dsp:sp modelId="{1CEA37D2-5CEE-42AE-A40D-B40F55104D69}">
      <dsp:nvSpPr>
        <dsp:cNvPr id="0" name=""/>
        <dsp:cNvSpPr/>
      </dsp:nvSpPr>
      <dsp:spPr>
        <a:xfrm>
          <a:off x="6053136" y="1934336"/>
          <a:ext cx="984462" cy="984462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UPDATE</a:t>
          </a:r>
          <a:endParaRPr lang="en-IN" sz="1400" b="1" kern="1200" dirty="0"/>
        </a:p>
      </dsp:txBody>
      <dsp:txXfrm>
        <a:off x="6197307" y="2078507"/>
        <a:ext cx="696120" cy="696120"/>
      </dsp:txXfrm>
    </dsp:sp>
    <dsp:sp modelId="{112A0D47-060A-4578-8547-7FB3FD8283DD}">
      <dsp:nvSpPr>
        <dsp:cNvPr id="0" name=""/>
        <dsp:cNvSpPr/>
      </dsp:nvSpPr>
      <dsp:spPr>
        <a:xfrm rot="6750000">
          <a:off x="6134409" y="2936547"/>
          <a:ext cx="261811" cy="332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6188709" y="2966716"/>
        <a:ext cx="183268" cy="199354"/>
      </dsp:txXfrm>
    </dsp:sp>
    <dsp:sp modelId="{2602912D-0D32-4F13-ABEB-59192BBF2CF5}">
      <dsp:nvSpPr>
        <dsp:cNvPr id="0" name=""/>
        <dsp:cNvSpPr/>
      </dsp:nvSpPr>
      <dsp:spPr>
        <a:xfrm>
          <a:off x="5487359" y="3300243"/>
          <a:ext cx="984462" cy="98446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DELETE</a:t>
          </a:r>
          <a:endParaRPr lang="en-IN" sz="1600" b="1" kern="1200" dirty="0"/>
        </a:p>
      </dsp:txBody>
      <dsp:txXfrm>
        <a:off x="5631530" y="3444414"/>
        <a:ext cx="696120" cy="696120"/>
      </dsp:txXfrm>
    </dsp:sp>
    <dsp:sp modelId="{10784B3A-0FA3-4B71-BD71-233B58B0A6F3}">
      <dsp:nvSpPr>
        <dsp:cNvPr id="0" name=""/>
        <dsp:cNvSpPr/>
      </dsp:nvSpPr>
      <dsp:spPr>
        <a:xfrm rot="9450000">
          <a:off x="5172577" y="3906399"/>
          <a:ext cx="261811" cy="332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5248131" y="3957821"/>
        <a:ext cx="183268" cy="199354"/>
      </dsp:txXfrm>
    </dsp:sp>
    <dsp:sp modelId="{DC51A9AF-B637-450F-A4D0-E1025975F9D6}">
      <dsp:nvSpPr>
        <dsp:cNvPr id="0" name=""/>
        <dsp:cNvSpPr/>
      </dsp:nvSpPr>
      <dsp:spPr>
        <a:xfrm>
          <a:off x="4121452" y="3866020"/>
          <a:ext cx="984462" cy="984462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err="1" smtClean="0"/>
            <a:t>LogIn</a:t>
          </a:r>
          <a:endParaRPr lang="en-IN" sz="1600" b="1" kern="1200" dirty="0"/>
        </a:p>
      </dsp:txBody>
      <dsp:txXfrm>
        <a:off x="4265623" y="4010191"/>
        <a:ext cx="696120" cy="696120"/>
      </dsp:txXfrm>
    </dsp:sp>
    <dsp:sp modelId="{6DBBDE83-E9E7-4AE9-9031-161E70FFB1D6}">
      <dsp:nvSpPr>
        <dsp:cNvPr id="0" name=""/>
        <dsp:cNvSpPr/>
      </dsp:nvSpPr>
      <dsp:spPr>
        <a:xfrm rot="12150000">
          <a:off x="3806670" y="3912071"/>
          <a:ext cx="261811" cy="332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3882224" y="3993551"/>
        <a:ext cx="183268" cy="199354"/>
      </dsp:txXfrm>
    </dsp:sp>
    <dsp:sp modelId="{9530420C-AC7B-4DE9-BFD0-608DD4333A89}">
      <dsp:nvSpPr>
        <dsp:cNvPr id="0" name=""/>
        <dsp:cNvSpPr/>
      </dsp:nvSpPr>
      <dsp:spPr>
        <a:xfrm>
          <a:off x="2755545" y="3300243"/>
          <a:ext cx="984462" cy="984462"/>
        </a:xfrm>
        <a:prstGeom prst="ellipse">
          <a:avLst/>
        </a:prstGeom>
        <a:solidFill>
          <a:schemeClr val="accent4"/>
        </a:solidFill>
        <a:ln w="381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SIGNOUT</a:t>
          </a:r>
          <a:endParaRPr lang="en-IN" sz="1300" b="1" kern="1200" dirty="0"/>
        </a:p>
      </dsp:txBody>
      <dsp:txXfrm>
        <a:off x="2899716" y="3444414"/>
        <a:ext cx="696120" cy="696120"/>
      </dsp:txXfrm>
    </dsp:sp>
    <dsp:sp modelId="{C3904EE6-8D60-44A6-AA33-F1B95F75A448}">
      <dsp:nvSpPr>
        <dsp:cNvPr id="0" name=""/>
        <dsp:cNvSpPr/>
      </dsp:nvSpPr>
      <dsp:spPr>
        <a:xfrm rot="14838911">
          <a:off x="2817314" y="2933996"/>
          <a:ext cx="282123" cy="332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2875953" y="3039492"/>
        <a:ext cx="197486" cy="199354"/>
      </dsp:txXfrm>
    </dsp:sp>
    <dsp:sp modelId="{AFDD2451-1C72-431C-A927-29BBE4FD7128}">
      <dsp:nvSpPr>
        <dsp:cNvPr id="0" name=""/>
        <dsp:cNvSpPr/>
      </dsp:nvSpPr>
      <dsp:spPr>
        <a:xfrm>
          <a:off x="2170585" y="1900808"/>
          <a:ext cx="984462" cy="984462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CONTACT</a:t>
          </a:r>
          <a:endParaRPr lang="en-IN" sz="1200" b="1" kern="1200" dirty="0"/>
        </a:p>
      </dsp:txBody>
      <dsp:txXfrm>
        <a:off x="2314756" y="2044979"/>
        <a:ext cx="696120" cy="696120"/>
      </dsp:txXfrm>
    </dsp:sp>
    <dsp:sp modelId="{427F75AE-BBC6-4A3C-9162-CCF1D98AE7B0}">
      <dsp:nvSpPr>
        <dsp:cNvPr id="0" name=""/>
        <dsp:cNvSpPr/>
      </dsp:nvSpPr>
      <dsp:spPr>
        <a:xfrm rot="17622188">
          <a:off x="2827731" y="1567186"/>
          <a:ext cx="249455" cy="332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2850107" y="1667898"/>
        <a:ext cx="174619" cy="199354"/>
      </dsp:txXfrm>
    </dsp:sp>
    <dsp:sp modelId="{FBF8D43C-A47C-41FE-A695-CEC91A89CA55}">
      <dsp:nvSpPr>
        <dsp:cNvPr id="0" name=""/>
        <dsp:cNvSpPr/>
      </dsp:nvSpPr>
      <dsp:spPr>
        <a:xfrm>
          <a:off x="2755545" y="568429"/>
          <a:ext cx="984462" cy="984462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ABOUT</a:t>
          </a:r>
          <a:endParaRPr lang="en-IN" sz="1600" b="1" kern="1200" dirty="0"/>
        </a:p>
      </dsp:txBody>
      <dsp:txXfrm>
        <a:off x="2899716" y="712600"/>
        <a:ext cx="696120" cy="696120"/>
      </dsp:txXfrm>
    </dsp:sp>
    <dsp:sp modelId="{25CFD5BE-EF62-49B0-B3AC-95EF3754FC8E}">
      <dsp:nvSpPr>
        <dsp:cNvPr id="0" name=""/>
        <dsp:cNvSpPr/>
      </dsp:nvSpPr>
      <dsp:spPr>
        <a:xfrm rot="20250000">
          <a:off x="3792978" y="614479"/>
          <a:ext cx="261811" cy="332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3795967" y="695959"/>
        <a:ext cx="183268" cy="199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8E703-AC8D-4BF9-9802-D2FFE5065A8D}">
      <dsp:nvSpPr>
        <dsp:cNvPr id="0" name=""/>
        <dsp:cNvSpPr/>
      </dsp:nvSpPr>
      <dsp:spPr>
        <a:xfrm rot="5400000">
          <a:off x="318973" y="706661"/>
          <a:ext cx="639861" cy="9690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A9F93-CF4D-49B7-B325-6571768296FD}">
      <dsp:nvSpPr>
        <dsp:cNvPr id="0" name=""/>
        <dsp:cNvSpPr/>
      </dsp:nvSpPr>
      <dsp:spPr>
        <a:xfrm>
          <a:off x="0" y="53202"/>
          <a:ext cx="1404604" cy="767940"/>
        </a:xfrm>
        <a:prstGeom prst="roundRect">
          <a:avLst>
            <a:gd name="adj" fmla="val 16670"/>
          </a:avLst>
        </a:prstGeom>
        <a:solidFill>
          <a:schemeClr val="accent1"/>
        </a:solidFill>
        <a:ln w="381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Angular CLI</a:t>
          </a:r>
          <a:endParaRPr lang="en-IN" sz="2000" kern="1200" dirty="0"/>
        </a:p>
      </dsp:txBody>
      <dsp:txXfrm>
        <a:off x="37494" y="90696"/>
        <a:ext cx="1329616" cy="692952"/>
      </dsp:txXfrm>
    </dsp:sp>
    <dsp:sp modelId="{F87B3B07-063C-4698-B18F-3A953895DDF5}">
      <dsp:nvSpPr>
        <dsp:cNvPr id="0" name=""/>
        <dsp:cNvSpPr/>
      </dsp:nvSpPr>
      <dsp:spPr>
        <a:xfrm>
          <a:off x="1405258" y="56666"/>
          <a:ext cx="1021575" cy="79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EC91B-2F61-44C9-A49F-D317462F6521}">
      <dsp:nvSpPr>
        <dsp:cNvPr id="0" name=""/>
        <dsp:cNvSpPr/>
      </dsp:nvSpPr>
      <dsp:spPr>
        <a:xfrm rot="5400000">
          <a:off x="1436264" y="1598417"/>
          <a:ext cx="834380" cy="9499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38F96-AC98-4594-8BEC-C84FC58D9F6B}">
      <dsp:nvSpPr>
        <dsp:cNvPr id="0" name=""/>
        <dsp:cNvSpPr/>
      </dsp:nvSpPr>
      <dsp:spPr>
        <a:xfrm>
          <a:off x="1198031" y="863629"/>
          <a:ext cx="1404604" cy="65515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Node JS</a:t>
          </a:r>
          <a:endParaRPr lang="en-IN" sz="2000" kern="1200" dirty="0"/>
        </a:p>
      </dsp:txBody>
      <dsp:txXfrm>
        <a:off x="1230019" y="895617"/>
        <a:ext cx="1340628" cy="591174"/>
      </dsp:txXfrm>
    </dsp:sp>
    <dsp:sp modelId="{6F2CC341-2BF1-4AD0-8005-1AEE2DC75F0E}">
      <dsp:nvSpPr>
        <dsp:cNvPr id="0" name=""/>
        <dsp:cNvSpPr/>
      </dsp:nvSpPr>
      <dsp:spPr>
        <a:xfrm>
          <a:off x="2569824" y="970071"/>
          <a:ext cx="1021575" cy="79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3D82A-BC1E-4F80-A52D-4D10764F6C92}">
      <dsp:nvSpPr>
        <dsp:cNvPr id="0" name=""/>
        <dsp:cNvSpPr/>
      </dsp:nvSpPr>
      <dsp:spPr>
        <a:xfrm>
          <a:off x="2330440" y="1584181"/>
          <a:ext cx="1786755" cy="1058941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Spring Boot Framework</a:t>
          </a:r>
          <a:endParaRPr lang="en-IN" sz="2000" kern="1200" dirty="0"/>
        </a:p>
      </dsp:txBody>
      <dsp:txXfrm>
        <a:off x="2382143" y="1635884"/>
        <a:ext cx="1683349" cy="955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4637E-1753-47FA-985C-46B5958A8F8E}">
      <dsp:nvSpPr>
        <dsp:cNvPr id="0" name=""/>
        <dsp:cNvSpPr/>
      </dsp:nvSpPr>
      <dsp:spPr>
        <a:xfrm rot="5400000">
          <a:off x="1127780" y="1176473"/>
          <a:ext cx="688449" cy="7837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E4561-B37D-4841-BF32-243FDABBA7B9}">
      <dsp:nvSpPr>
        <dsp:cNvPr id="0" name=""/>
        <dsp:cNvSpPr/>
      </dsp:nvSpPr>
      <dsp:spPr>
        <a:xfrm>
          <a:off x="576059" y="304684"/>
          <a:ext cx="1240360" cy="811223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JPA</a:t>
          </a:r>
          <a:endParaRPr lang="en-IN" sz="1800" kern="1200" dirty="0"/>
        </a:p>
      </dsp:txBody>
      <dsp:txXfrm>
        <a:off x="615667" y="344292"/>
        <a:ext cx="1161144" cy="732007"/>
      </dsp:txXfrm>
    </dsp:sp>
    <dsp:sp modelId="{7005E6D7-6273-486A-80FF-EBAC16C1726C}">
      <dsp:nvSpPr>
        <dsp:cNvPr id="0" name=""/>
        <dsp:cNvSpPr/>
      </dsp:nvSpPr>
      <dsp:spPr>
        <a:xfrm>
          <a:off x="2141776" y="92633"/>
          <a:ext cx="842905" cy="655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47EB0-2619-46F2-8E23-86E684F108A0}">
      <dsp:nvSpPr>
        <dsp:cNvPr id="0" name=""/>
        <dsp:cNvSpPr/>
      </dsp:nvSpPr>
      <dsp:spPr>
        <a:xfrm rot="5400000">
          <a:off x="2510067" y="1824543"/>
          <a:ext cx="688449" cy="7837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B589D-5585-4C8A-BA99-D470BD92EA78}">
      <dsp:nvSpPr>
        <dsp:cNvPr id="0" name=""/>
        <dsp:cNvSpPr/>
      </dsp:nvSpPr>
      <dsp:spPr>
        <a:xfrm>
          <a:off x="2016229" y="1047359"/>
          <a:ext cx="1158944" cy="811223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Hibernate</a:t>
          </a:r>
          <a:endParaRPr lang="en-IN" sz="1800" kern="1200" dirty="0"/>
        </a:p>
      </dsp:txBody>
      <dsp:txXfrm>
        <a:off x="2055837" y="1086967"/>
        <a:ext cx="1079728" cy="732007"/>
      </dsp:txXfrm>
    </dsp:sp>
    <dsp:sp modelId="{037C6B9D-16E9-4BE0-A137-2C58EA1F20A5}">
      <dsp:nvSpPr>
        <dsp:cNvPr id="0" name=""/>
        <dsp:cNvSpPr/>
      </dsp:nvSpPr>
      <dsp:spPr>
        <a:xfrm>
          <a:off x="3081496" y="1003904"/>
          <a:ext cx="842905" cy="655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4F681-B906-4087-8177-8CFAA4F2801C}">
      <dsp:nvSpPr>
        <dsp:cNvPr id="0" name=""/>
        <dsp:cNvSpPr/>
      </dsp:nvSpPr>
      <dsp:spPr>
        <a:xfrm>
          <a:off x="3384381" y="1800199"/>
          <a:ext cx="1158944" cy="811223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MySQL</a:t>
          </a:r>
          <a:endParaRPr lang="en-IN" sz="1800" kern="1200" dirty="0"/>
        </a:p>
      </dsp:txBody>
      <dsp:txXfrm>
        <a:off x="3423989" y="1839807"/>
        <a:ext cx="1079728" cy="732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CDA9-B214-4F16-8E96-495B773F83DA}">
      <dsp:nvSpPr>
        <dsp:cNvPr id="0" name=""/>
        <dsp:cNvSpPr/>
      </dsp:nvSpPr>
      <dsp:spPr>
        <a:xfrm>
          <a:off x="0" y="133057"/>
          <a:ext cx="3538736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Angular</a:t>
          </a:r>
          <a:endParaRPr lang="en-IN" sz="2900" kern="1200" dirty="0"/>
        </a:p>
      </dsp:txBody>
      <dsp:txXfrm>
        <a:off x="33955" y="167012"/>
        <a:ext cx="3470826" cy="627655"/>
      </dsp:txXfrm>
    </dsp:sp>
    <dsp:sp modelId="{141B6ED4-F983-4236-AF1B-374C680FBD46}">
      <dsp:nvSpPr>
        <dsp:cNvPr id="0" name=""/>
        <dsp:cNvSpPr/>
      </dsp:nvSpPr>
      <dsp:spPr>
        <a:xfrm>
          <a:off x="0" y="699054"/>
          <a:ext cx="3538736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5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300" kern="1200" dirty="0"/>
        </a:p>
      </dsp:txBody>
      <dsp:txXfrm>
        <a:off x="0" y="699054"/>
        <a:ext cx="3538736" cy="480240"/>
      </dsp:txXfrm>
    </dsp:sp>
    <dsp:sp modelId="{8450B256-6BCA-4C35-9477-7529BF004801}">
      <dsp:nvSpPr>
        <dsp:cNvPr id="0" name=""/>
        <dsp:cNvSpPr/>
      </dsp:nvSpPr>
      <dsp:spPr>
        <a:xfrm>
          <a:off x="0" y="1179294"/>
          <a:ext cx="3538736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Typescript</a:t>
          </a:r>
          <a:endParaRPr lang="en-IN" sz="2900" kern="1200" dirty="0"/>
        </a:p>
      </dsp:txBody>
      <dsp:txXfrm>
        <a:off x="33955" y="1213249"/>
        <a:ext cx="3470826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C299-9906-430D-A5F5-785C1BD610C0}">
      <dsp:nvSpPr>
        <dsp:cNvPr id="0" name=""/>
        <dsp:cNvSpPr/>
      </dsp:nvSpPr>
      <dsp:spPr>
        <a:xfrm>
          <a:off x="0" y="67641"/>
          <a:ext cx="3529162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Node JS </a:t>
          </a:r>
          <a:r>
            <a:rPr lang="en-IN" sz="2900" kern="1200" dirty="0" smtClean="0"/>
            <a:t>and NPM</a:t>
          </a:r>
          <a:endParaRPr lang="en-IN" sz="2900" kern="1200" dirty="0"/>
        </a:p>
      </dsp:txBody>
      <dsp:txXfrm>
        <a:off x="33955" y="101596"/>
        <a:ext cx="3461252" cy="627655"/>
      </dsp:txXfrm>
    </dsp:sp>
    <dsp:sp modelId="{59E55672-334F-4D84-8FAD-8D6BCFBA75DA}">
      <dsp:nvSpPr>
        <dsp:cNvPr id="0" name=""/>
        <dsp:cNvSpPr/>
      </dsp:nvSpPr>
      <dsp:spPr>
        <a:xfrm>
          <a:off x="0" y="870026"/>
          <a:ext cx="3604026" cy="770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VS Code IDE</a:t>
          </a:r>
          <a:endParaRPr lang="en-IN" sz="2900" kern="1200" dirty="0"/>
        </a:p>
      </dsp:txBody>
      <dsp:txXfrm>
        <a:off x="37605" y="907631"/>
        <a:ext cx="3528816" cy="695135"/>
      </dsp:txXfrm>
    </dsp:sp>
    <dsp:sp modelId="{49B4305F-C0F9-462F-8ADE-32915B00307F}">
      <dsp:nvSpPr>
        <dsp:cNvPr id="0" name=""/>
        <dsp:cNvSpPr/>
      </dsp:nvSpPr>
      <dsp:spPr>
        <a:xfrm>
          <a:off x="0" y="1555643"/>
          <a:ext cx="489631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58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300" kern="1200" dirty="0"/>
        </a:p>
      </dsp:txBody>
      <dsp:txXfrm>
        <a:off x="0" y="1555643"/>
        <a:ext cx="4896310" cy="480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9D5A4-5387-4658-8A1F-F72B118FAD4E}">
      <dsp:nvSpPr>
        <dsp:cNvPr id="0" name=""/>
        <dsp:cNvSpPr/>
      </dsp:nvSpPr>
      <dsp:spPr>
        <a:xfrm>
          <a:off x="23" y="133367"/>
          <a:ext cx="3590607" cy="741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Angular CLI</a:t>
          </a:r>
          <a:endParaRPr lang="en-IN" sz="3000" kern="1200" dirty="0"/>
        </a:p>
      </dsp:txBody>
      <dsp:txXfrm>
        <a:off x="36196" y="169540"/>
        <a:ext cx="3518261" cy="668663"/>
      </dsp:txXfrm>
    </dsp:sp>
    <dsp:sp modelId="{53CE3BFD-F16A-4D22-8871-7197568377F6}">
      <dsp:nvSpPr>
        <dsp:cNvPr id="0" name=""/>
        <dsp:cNvSpPr/>
      </dsp:nvSpPr>
      <dsp:spPr>
        <a:xfrm>
          <a:off x="0" y="1023759"/>
          <a:ext cx="3517606" cy="773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Bootstrap</a:t>
          </a:r>
          <a:endParaRPr lang="en-IN" sz="3000" kern="1200" dirty="0"/>
        </a:p>
      </dsp:txBody>
      <dsp:txXfrm>
        <a:off x="37778" y="1061537"/>
        <a:ext cx="3442050" cy="6983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CDA9-B214-4F16-8E96-495B773F83DA}">
      <dsp:nvSpPr>
        <dsp:cNvPr id="0" name=""/>
        <dsp:cNvSpPr/>
      </dsp:nvSpPr>
      <dsp:spPr>
        <a:xfrm>
          <a:off x="0" y="133057"/>
          <a:ext cx="3538736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Spring Boot</a:t>
          </a:r>
          <a:endParaRPr lang="en-IN" sz="2900" kern="1200" dirty="0"/>
        </a:p>
      </dsp:txBody>
      <dsp:txXfrm>
        <a:off x="33955" y="167012"/>
        <a:ext cx="3470826" cy="627655"/>
      </dsp:txXfrm>
    </dsp:sp>
    <dsp:sp modelId="{141B6ED4-F983-4236-AF1B-374C680FBD46}">
      <dsp:nvSpPr>
        <dsp:cNvPr id="0" name=""/>
        <dsp:cNvSpPr/>
      </dsp:nvSpPr>
      <dsp:spPr>
        <a:xfrm>
          <a:off x="0" y="699054"/>
          <a:ext cx="3538736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5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300" kern="1200" dirty="0"/>
        </a:p>
      </dsp:txBody>
      <dsp:txXfrm>
        <a:off x="0" y="699054"/>
        <a:ext cx="3538736" cy="480240"/>
      </dsp:txXfrm>
    </dsp:sp>
    <dsp:sp modelId="{8450B256-6BCA-4C35-9477-7529BF004801}">
      <dsp:nvSpPr>
        <dsp:cNvPr id="0" name=""/>
        <dsp:cNvSpPr/>
      </dsp:nvSpPr>
      <dsp:spPr>
        <a:xfrm>
          <a:off x="0" y="1179294"/>
          <a:ext cx="3538736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Spring Data </a:t>
          </a:r>
          <a:r>
            <a:rPr lang="en-IN" sz="2900" kern="1200" dirty="0" smtClean="0"/>
            <a:t>JPA</a:t>
          </a:r>
          <a:endParaRPr lang="en-IN" sz="2900" kern="1200" dirty="0"/>
        </a:p>
      </dsp:txBody>
      <dsp:txXfrm>
        <a:off x="33955" y="1213249"/>
        <a:ext cx="3470826" cy="6276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C299-9906-430D-A5F5-785C1BD610C0}">
      <dsp:nvSpPr>
        <dsp:cNvPr id="0" name=""/>
        <dsp:cNvSpPr/>
      </dsp:nvSpPr>
      <dsp:spPr>
        <a:xfrm>
          <a:off x="0" y="1007045"/>
          <a:ext cx="3529162" cy="567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Maven Project</a:t>
          </a:r>
          <a:endParaRPr lang="en-IN" sz="2300" kern="1200" dirty="0"/>
        </a:p>
      </dsp:txBody>
      <dsp:txXfrm>
        <a:off x="27695" y="1034740"/>
        <a:ext cx="3473772" cy="5119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9D5A4-5387-4658-8A1F-F72B118FAD4E}">
      <dsp:nvSpPr>
        <dsp:cNvPr id="0" name=""/>
        <dsp:cNvSpPr/>
      </dsp:nvSpPr>
      <dsp:spPr>
        <a:xfrm>
          <a:off x="0" y="177425"/>
          <a:ext cx="3590607" cy="652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MySQL Database</a:t>
          </a:r>
          <a:endParaRPr lang="en-IN" sz="2700" kern="1200" dirty="0"/>
        </a:p>
      </dsp:txBody>
      <dsp:txXfrm>
        <a:off x="31873" y="209298"/>
        <a:ext cx="3526861" cy="589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8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2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7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3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8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BD5E-677A-4B52-9FEB-1A76832C47F0}" type="datetimeFigureOut">
              <a:rPr lang="en-IN" smtClean="0"/>
              <a:t>12/07/2022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F83C-7F86-4F3C-A1F6-B9DEA325F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4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4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Employee   Management System</a:t>
            </a:r>
            <a:endParaRPr lang="en-IN" sz="4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344816" cy="42484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8" name="Picture 4" descr="E:\SpringAngular\EmployeeManagementSystem\Employeemanagementsystem\src\assets\images\emp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70485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464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Service Page</a:t>
            </a:r>
            <a:endParaRPr lang="en-IN" sz="60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0701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solidFill>
                  <a:schemeClr val="accent6">
                    <a:lumMod val="50000"/>
                  </a:schemeClr>
                </a:solidFill>
                <a:latin typeface="Garamond" pitchFamily="18" charset="0"/>
              </a:rPr>
              <a:t>Add and View Pages</a:t>
            </a:r>
            <a:endParaRPr lang="en-IN" sz="5400" b="1" dirty="0">
              <a:solidFill>
                <a:schemeClr val="accent6">
                  <a:lumMod val="50000"/>
                </a:schemeClr>
              </a:solidFill>
              <a:latin typeface="Garamond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4038600" cy="460851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84784"/>
            <a:ext cx="4038600" cy="4536504"/>
          </a:xfrm>
        </p:spPr>
      </p:pic>
    </p:spTree>
    <p:extLst>
      <p:ext uri="{BB962C8B-B14F-4D97-AF65-F5344CB8AC3E}">
        <p14:creationId xmlns:p14="http://schemas.microsoft.com/office/powerpoint/2010/main" val="29104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Garamond" pitchFamily="18" charset="0"/>
              </a:rPr>
              <a:t>Update and Delete Pages</a:t>
            </a:r>
            <a:endParaRPr lang="en-IN" sz="4800" b="1" dirty="0">
              <a:latin typeface="Garamond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4038600" cy="460851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56792"/>
            <a:ext cx="4038600" cy="4608512"/>
          </a:xfrm>
        </p:spPr>
      </p:pic>
    </p:spTree>
    <p:extLst>
      <p:ext uri="{BB962C8B-B14F-4D97-AF65-F5344CB8AC3E}">
        <p14:creationId xmlns:p14="http://schemas.microsoft.com/office/powerpoint/2010/main" val="31333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About Us   Page</a:t>
            </a:r>
            <a:endParaRPr lang="en-IN" sz="4800" b="1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6842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err="1" smtClean="0">
                <a:solidFill>
                  <a:srgbClr val="0070C0"/>
                </a:solidFill>
                <a:latin typeface="Algerian" pitchFamily="82" charset="0"/>
              </a:rPr>
              <a:t>LogIn</a:t>
            </a:r>
            <a:r>
              <a:rPr lang="en-IN" sz="6000" b="1" dirty="0" smtClean="0">
                <a:solidFill>
                  <a:srgbClr val="0070C0"/>
                </a:solidFill>
                <a:latin typeface="Algerian" pitchFamily="82" charset="0"/>
              </a:rPr>
              <a:t> Page</a:t>
            </a:r>
            <a:endParaRPr lang="en-IN" sz="6000" b="1" dirty="0">
              <a:solidFill>
                <a:srgbClr val="0070C0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6999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err="1" smtClean="0">
                <a:solidFill>
                  <a:srgbClr val="FFC000"/>
                </a:solidFill>
                <a:latin typeface="Algerian" pitchFamily="82" charset="0"/>
              </a:rPr>
              <a:t>SignUp</a:t>
            </a:r>
            <a:r>
              <a:rPr lang="en-IN" sz="6000" b="1" dirty="0" smtClean="0">
                <a:solidFill>
                  <a:srgbClr val="FFC000"/>
                </a:solidFill>
                <a:latin typeface="Algerian" pitchFamily="82" charset="0"/>
              </a:rPr>
              <a:t> Page</a:t>
            </a:r>
            <a:endParaRPr lang="en-IN" sz="6000" b="1" dirty="0">
              <a:solidFill>
                <a:srgbClr val="FFC000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8974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itchFamily="82" charset="0"/>
              </a:rPr>
              <a:t>Spring Boot Application </a:t>
            </a:r>
            <a:r>
              <a:rPr lang="en-US" u="sng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u="sng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8539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>
                <a:latin typeface="Algerian" pitchFamily="82" charset="0"/>
              </a:rPr>
              <a:t>MySQL </a:t>
            </a:r>
            <a:endParaRPr lang="en-IN" sz="6000" b="1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6254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Angular JS</a:t>
            </a:r>
            <a:endParaRPr lang="en-IN" sz="6000" b="1" dirty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3657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latin typeface="Algerian" pitchFamily="82" charset="0"/>
              </a:rPr>
              <a:t>Feature Scope</a:t>
            </a:r>
            <a:endParaRPr lang="en-IN" sz="54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Employee Management System is a  distributed application , developed to maintain the details of employees working in any organization . It  the information about the personal details of their employees , also the details about the payroll system which enable to generate the payslip.</a:t>
            </a:r>
          </a:p>
          <a:p>
            <a:r>
              <a:rPr lang="en-IN" dirty="0" smtClean="0"/>
              <a:t>Time , Attendance and leave management.</a:t>
            </a:r>
          </a:p>
          <a:p>
            <a:r>
              <a:rPr lang="en-IN" dirty="0" smtClean="0"/>
              <a:t>Employee self service.</a:t>
            </a:r>
          </a:p>
          <a:p>
            <a:r>
              <a:rPr lang="en-IN" dirty="0" smtClean="0"/>
              <a:t>Performance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7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INTRODUCTION</a:t>
            </a:r>
            <a:endParaRPr lang="en-IN" sz="4800" b="1" dirty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Employee Management system is an application that enables users to create and store Employee Records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 This application is helpful to department of the organization which maintains data of employees related to an organization 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2051" name="Picture 3" descr="E:\SpringAngular\EmployeeManagementSystem\Employeemanagementsystem\src\assets\images\em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104456" cy="468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   </a:t>
            </a:r>
            <a:r>
              <a:rPr lang="en-IN" dirty="0" err="1" smtClean="0">
                <a:latin typeface="Algerian" pitchFamily="82" charset="0"/>
              </a:rPr>
              <a:t>GitHub</a:t>
            </a:r>
            <a:r>
              <a:rPr lang="en-IN" dirty="0" smtClean="0">
                <a:latin typeface="Algerian" pitchFamily="82" charset="0"/>
              </a:rPr>
              <a:t> </a:t>
            </a:r>
            <a:r>
              <a:rPr lang="en-IN" dirty="0">
                <a:latin typeface="Algerian" pitchFamily="82" charset="0"/>
              </a:rPr>
              <a:t>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https://github.com/Akshata2298/Full-Stack-Project</a:t>
            </a:r>
          </a:p>
        </p:txBody>
      </p:sp>
      <p:pic>
        <p:nvPicPr>
          <p:cNvPr id="4" name="Picture 2" descr="D:\.m2\repository\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68052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7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.m2\repository\t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91276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implement </a:t>
            </a: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the following features in this project:</a:t>
            </a:r>
            <a:r>
              <a:rPr lang="en-IN" sz="2800" dirty="0">
                <a:latin typeface="Algerian" pitchFamily="82" charset="0"/>
              </a:rPr>
              <a:t/>
            </a:r>
            <a:br>
              <a:rPr lang="en-IN" sz="2800" dirty="0">
                <a:latin typeface="Algerian" pitchFamily="82" charset="0"/>
              </a:rPr>
            </a:br>
            <a:endParaRPr lang="en-IN" sz="2800" dirty="0">
              <a:latin typeface="Algerian" pitchFamily="82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13072"/>
              </p:ext>
            </p:extLst>
          </p:nvPr>
        </p:nvGraphicFramePr>
        <p:xfrm>
          <a:off x="457200" y="1600200"/>
          <a:ext cx="9227368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4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Tools  and  technologies  used</a:t>
            </a:r>
            <a:endParaRPr lang="en-IN" b="1" i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01545"/>
              </p:ext>
            </p:extLst>
          </p:nvPr>
        </p:nvGraphicFramePr>
        <p:xfrm>
          <a:off x="457200" y="1556792"/>
          <a:ext cx="411719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5121311"/>
              </p:ext>
            </p:extLst>
          </p:nvPr>
        </p:nvGraphicFramePr>
        <p:xfrm>
          <a:off x="3779912" y="3933056"/>
          <a:ext cx="5004048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Bent-Up Arrow 5"/>
          <p:cNvSpPr/>
          <p:nvPr/>
        </p:nvSpPr>
        <p:spPr>
          <a:xfrm rot="5400000">
            <a:off x="3475621" y="4315255"/>
            <a:ext cx="651236" cy="74140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4574396" y="1405436"/>
            <a:ext cx="3335843" cy="1342563"/>
            <a:chOff x="2435140" y="0"/>
            <a:chExt cx="3335843" cy="1342563"/>
          </a:xfrm>
        </p:grpSpPr>
        <p:sp>
          <p:nvSpPr>
            <p:cNvPr id="8" name="Rectangle 7"/>
            <p:cNvSpPr/>
            <p:nvPr/>
          </p:nvSpPr>
          <p:spPr>
            <a:xfrm>
              <a:off x="2435140" y="0"/>
              <a:ext cx="3335843" cy="134256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2435140" y="0"/>
              <a:ext cx="3335843" cy="1342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700" kern="1200" dirty="0" smtClean="0">
                  <a:solidFill>
                    <a:schemeClr val="accent6">
                      <a:lumMod val="75000"/>
                    </a:schemeClr>
                  </a:solidFill>
                  <a:latin typeface="Algerian" pitchFamily="82" charset="0"/>
                </a:rPr>
                <a:t>FULL STACK  APPLICATION</a:t>
              </a:r>
              <a:endParaRPr lang="en-IN" sz="2700" kern="120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1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/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The Architecture of Angular, Spring </a:t>
            </a:r>
            <a:br>
              <a:rPr lang="en-US" sz="3200" b="1" dirty="0">
                <a:ln/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200" b="1" dirty="0">
                <a:ln/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&amp; </a:t>
            </a:r>
            <a:r>
              <a:rPr lang="en-US" sz="3200" b="1" dirty="0" smtClean="0">
                <a:ln/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database(MySQL)</a:t>
            </a:r>
            <a:endParaRPr lang="en-IN" sz="3200" dirty="0">
              <a:latin typeface="Algerian" pitchFamily="8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0C4569-6456-4605-8CBD-88EC4593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132856"/>
            <a:ext cx="756084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39552" y="2461596"/>
            <a:ext cx="2520280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Frontend-side </a:t>
            </a:r>
            <a:r>
              <a:rPr lang="en-IN" b="1" dirty="0" smtClean="0"/>
              <a:t>tools</a:t>
            </a:r>
            <a:r>
              <a:rPr lang="en-IN" sz="2000" b="1" dirty="0" smtClean="0"/>
              <a:t> &amp; technologies used</a:t>
            </a:r>
            <a:endParaRPr lang="en-IN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59832" y="1285539"/>
            <a:ext cx="176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051720" y="1285539"/>
            <a:ext cx="1008112" cy="117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7"/>
          </p:cNvCxnSpPr>
          <p:nvPr/>
        </p:nvCxnSpPr>
        <p:spPr>
          <a:xfrm flipV="1">
            <a:off x="2690746" y="2276872"/>
            <a:ext cx="513102" cy="4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03848" y="227687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7" idx="6"/>
          </p:cNvCxnSpPr>
          <p:nvPr/>
        </p:nvCxnSpPr>
        <p:spPr>
          <a:xfrm flipV="1">
            <a:off x="3059832" y="3136305"/>
            <a:ext cx="1979712" cy="81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/>
          <p:nvPr/>
        </p:nvCxnSpPr>
        <p:spPr>
          <a:xfrm>
            <a:off x="2843808" y="3716338"/>
            <a:ext cx="360040" cy="283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>
            <a:off x="3203848" y="3999707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/>
          <p:nvPr/>
        </p:nvCxnSpPr>
        <p:spPr>
          <a:xfrm>
            <a:off x="2267744" y="3973764"/>
            <a:ext cx="792088" cy="75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>
            <a:off x="3059832" y="4725144"/>
            <a:ext cx="1762768" cy="128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/>
          <p:nvPr/>
        </p:nvCxnSpPr>
        <p:spPr>
          <a:xfrm>
            <a:off x="1619672" y="3973764"/>
            <a:ext cx="1327625" cy="168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/>
          <p:nvPr/>
        </p:nvCxnSpPr>
        <p:spPr>
          <a:xfrm>
            <a:off x="2947297" y="5656585"/>
            <a:ext cx="18753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2" name="Content Placeholder 10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081602"/>
              </p:ext>
            </p:extLst>
          </p:nvPr>
        </p:nvGraphicFramePr>
        <p:xfrm>
          <a:off x="5061018" y="804700"/>
          <a:ext cx="3538736" cy="187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53" name="Diagram 1052"/>
          <p:cNvGraphicFramePr/>
          <p:nvPr>
            <p:extLst>
              <p:ext uri="{D42A27DB-BD31-4B8C-83A1-F6EECF244321}">
                <p14:modId xmlns:p14="http://schemas.microsoft.com/office/powerpoint/2010/main" val="4277479747"/>
              </p:ext>
            </p:extLst>
          </p:nvPr>
        </p:nvGraphicFramePr>
        <p:xfrm>
          <a:off x="5074382" y="2683048"/>
          <a:ext cx="4896310" cy="204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54" name="Diagram 1053"/>
          <p:cNvGraphicFramePr/>
          <p:nvPr>
            <p:extLst>
              <p:ext uri="{D42A27DB-BD31-4B8C-83A1-F6EECF244321}">
                <p14:modId xmlns:p14="http://schemas.microsoft.com/office/powerpoint/2010/main" val="148357493"/>
              </p:ext>
            </p:extLst>
          </p:nvPr>
        </p:nvGraphicFramePr>
        <p:xfrm>
          <a:off x="5039544" y="4349454"/>
          <a:ext cx="4620344" cy="2508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7683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052" grpId="0">
        <p:bldAsOne/>
      </p:bldGraphic>
      <p:bldGraphic spid="1053" grpId="0">
        <p:bldAsOne/>
      </p:bldGraphic>
      <p:bldGraphic spid="105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39552" y="2461596"/>
            <a:ext cx="2520280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Server-side Technologies used</a:t>
            </a:r>
            <a:endParaRPr lang="en-IN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285539"/>
            <a:ext cx="176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051720" y="1285539"/>
            <a:ext cx="1008112" cy="117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7"/>
          </p:cNvCxnSpPr>
          <p:nvPr/>
        </p:nvCxnSpPr>
        <p:spPr>
          <a:xfrm flipV="1">
            <a:off x="2690746" y="2276872"/>
            <a:ext cx="513102" cy="4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3848" y="227687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43808" y="3716338"/>
            <a:ext cx="360040" cy="283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3848" y="3999707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67744" y="3973764"/>
            <a:ext cx="792088" cy="75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59832" y="4725144"/>
            <a:ext cx="1762768" cy="128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10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976688"/>
              </p:ext>
            </p:extLst>
          </p:nvPr>
        </p:nvGraphicFramePr>
        <p:xfrm>
          <a:off x="5061018" y="804700"/>
          <a:ext cx="3538736" cy="187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664593712"/>
              </p:ext>
            </p:extLst>
          </p:nvPr>
        </p:nvGraphicFramePr>
        <p:xfrm>
          <a:off x="5074382" y="2683048"/>
          <a:ext cx="4896310" cy="204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935337690"/>
              </p:ext>
            </p:extLst>
          </p:nvPr>
        </p:nvGraphicFramePr>
        <p:xfrm>
          <a:off x="5039544" y="4349454"/>
          <a:ext cx="4620344" cy="2508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781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Home Page</a:t>
            </a:r>
            <a:endParaRPr lang="en-IN" sz="6000" dirty="0">
              <a:solidFill>
                <a:schemeClr val="tx2">
                  <a:lumMod val="50000"/>
                </a:schemeClr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8056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solidFill>
                  <a:srgbClr val="002060"/>
                </a:solidFill>
                <a:latin typeface="Algerian" pitchFamily="82" charset="0"/>
              </a:rPr>
              <a:t>Contact   Page</a:t>
            </a:r>
            <a:endParaRPr lang="en-IN" sz="5400" b="1" dirty="0">
              <a:solidFill>
                <a:srgbClr val="002060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72787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202</Words>
  <Application>Microsoft Office PowerPoint</Application>
  <PresentationFormat>On-screen Show (4:3)</PresentationFormat>
  <Paragraphs>52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Employee   Management System</vt:lpstr>
      <vt:lpstr>INTRODUCTION</vt:lpstr>
      <vt:lpstr>implement the following features in this project: </vt:lpstr>
      <vt:lpstr>Tools  and  technologies  used</vt:lpstr>
      <vt:lpstr>The Architecture of Angular, Spring  &amp; database(MySQL)</vt:lpstr>
      <vt:lpstr>PowerPoint Presentation</vt:lpstr>
      <vt:lpstr>PowerPoint Presentation</vt:lpstr>
      <vt:lpstr>Home Page</vt:lpstr>
      <vt:lpstr>Contact   Page</vt:lpstr>
      <vt:lpstr>Service Page</vt:lpstr>
      <vt:lpstr>Add and View Pages</vt:lpstr>
      <vt:lpstr>Update and Delete Pages</vt:lpstr>
      <vt:lpstr>About Us   Page</vt:lpstr>
      <vt:lpstr>LogIn Page</vt:lpstr>
      <vt:lpstr>SignUp Page</vt:lpstr>
      <vt:lpstr>Spring Boot Application  </vt:lpstr>
      <vt:lpstr>MySQL </vt:lpstr>
      <vt:lpstr>Angular JS</vt:lpstr>
      <vt:lpstr>Feature Scope</vt:lpstr>
      <vt:lpstr>   GitHub Link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 Management System</dc:title>
  <dc:creator>Windows User</dc:creator>
  <cp:lastModifiedBy>Windows User</cp:lastModifiedBy>
  <cp:revision>32</cp:revision>
  <dcterms:created xsi:type="dcterms:W3CDTF">2022-07-08T05:16:39Z</dcterms:created>
  <dcterms:modified xsi:type="dcterms:W3CDTF">2022-07-12T04:33:03Z</dcterms:modified>
</cp:coreProperties>
</file>