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317" r:id="rId3"/>
    <p:sldId id="307" r:id="rId5"/>
    <p:sldId id="324" r:id="rId6"/>
    <p:sldId id="319" r:id="rId7"/>
    <p:sldId id="308" r:id="rId8"/>
    <p:sldId id="278" r:id="rId9"/>
    <p:sldId id="309" r:id="rId10"/>
    <p:sldId id="326" r:id="rId11"/>
    <p:sldId id="3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287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D5ABB26-0587-4C30-8999-92F81FD0307C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 showGuides="1">
      <p:cViewPr varScale="1">
        <p:scale>
          <a:sx n="81" d="100"/>
          <a:sy n="81" d="100"/>
        </p:scale>
        <p:origin x="754" y="72"/>
      </p:cViewPr>
      <p:guideLst>
        <p:guide orient="horz" pos="528"/>
        <p:guide pos="3864"/>
        <p:guide orient="horz" pos="1272"/>
        <p:guide orient="horz" pos="2287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ustomXml" Target="../customXml/item3.xml"/><Relationship Id="rId18" Type="http://schemas.openxmlformats.org/officeDocument/2006/relationships/customXml" Target="../customXml/item2.xml"/><Relationship Id="rId17" Type="http://schemas.openxmlformats.org/officeDocument/2006/relationships/customXml" Target="../customXml/item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/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-1" fmla="*/ 1693819 w 1785259"/>
              <a:gd name="connsiteY0-2" fmla="*/ 10532 h 5462555"/>
              <a:gd name="connsiteX1-3" fmla="*/ 1678579 w 1785259"/>
              <a:gd name="connsiteY1-4" fmla="*/ 5418828 h 5462555"/>
              <a:gd name="connsiteX2-5" fmla="*/ 1176667 w 1785259"/>
              <a:gd name="connsiteY2-6" fmla="*/ 5429928 h 5462555"/>
              <a:gd name="connsiteX3-7" fmla="*/ 512297 w 1785259"/>
              <a:gd name="connsiteY3-8" fmla="*/ 5030409 h 5462555"/>
              <a:gd name="connsiteX4-9" fmla="*/ 314208 w 1785259"/>
              <a:gd name="connsiteY4-10" fmla="*/ 4179509 h 5462555"/>
              <a:gd name="connsiteX5-11" fmla="*/ 429138 w 1785259"/>
              <a:gd name="connsiteY5-12" fmla="*/ 3898280 h 5462555"/>
              <a:gd name="connsiteX6-13" fmla="*/ 592360 w 1785259"/>
              <a:gd name="connsiteY6-14" fmla="*/ 3258731 h 5462555"/>
              <a:gd name="connsiteX7-15" fmla="*/ 481029 w 1785259"/>
              <a:gd name="connsiteY7-16" fmla="*/ 2679952 h 5462555"/>
              <a:gd name="connsiteX8-17" fmla="*/ 277230 w 1785259"/>
              <a:gd name="connsiteY8-18" fmla="*/ 2221719 h 5462555"/>
              <a:gd name="connsiteX9-19" fmla="*/ 119523 w 1785259"/>
              <a:gd name="connsiteY9-20" fmla="*/ 667910 h 5462555"/>
              <a:gd name="connsiteX10-21" fmla="*/ 361880 w 1785259"/>
              <a:gd name="connsiteY10-22" fmla="*/ 369606 h 5462555"/>
              <a:gd name="connsiteX11-23" fmla="*/ 864738 w 1785259"/>
              <a:gd name="connsiteY11-24" fmla="*/ 104615 h 5462555"/>
              <a:gd name="connsiteX12-25" fmla="*/ 1513718 w 1785259"/>
              <a:gd name="connsiteY12-26" fmla="*/ 4215 h 5462555"/>
              <a:gd name="connsiteX13-27" fmla="*/ 1603804 w 1785259"/>
              <a:gd name="connsiteY13-28" fmla="*/ 54 h 5462555"/>
              <a:gd name="connsiteX14-29" fmla="*/ 1785259 w 1785259"/>
              <a:gd name="connsiteY14-30" fmla="*/ 101972 h 5462555"/>
              <a:gd name="connsiteX0-31" fmla="*/ 1678579 w 1785259"/>
              <a:gd name="connsiteY0-32" fmla="*/ 5418828 h 5462555"/>
              <a:gd name="connsiteX1-33" fmla="*/ 1176667 w 1785259"/>
              <a:gd name="connsiteY1-34" fmla="*/ 5429928 h 5462555"/>
              <a:gd name="connsiteX2-35" fmla="*/ 512297 w 1785259"/>
              <a:gd name="connsiteY2-36" fmla="*/ 5030409 h 5462555"/>
              <a:gd name="connsiteX3-37" fmla="*/ 314208 w 1785259"/>
              <a:gd name="connsiteY3-38" fmla="*/ 4179509 h 5462555"/>
              <a:gd name="connsiteX4-39" fmla="*/ 429138 w 1785259"/>
              <a:gd name="connsiteY4-40" fmla="*/ 3898280 h 5462555"/>
              <a:gd name="connsiteX5-41" fmla="*/ 592360 w 1785259"/>
              <a:gd name="connsiteY5-42" fmla="*/ 3258731 h 5462555"/>
              <a:gd name="connsiteX6-43" fmla="*/ 481029 w 1785259"/>
              <a:gd name="connsiteY6-44" fmla="*/ 2679952 h 5462555"/>
              <a:gd name="connsiteX7-45" fmla="*/ 277230 w 1785259"/>
              <a:gd name="connsiteY7-46" fmla="*/ 2221719 h 5462555"/>
              <a:gd name="connsiteX8-47" fmla="*/ 119523 w 1785259"/>
              <a:gd name="connsiteY8-48" fmla="*/ 667910 h 5462555"/>
              <a:gd name="connsiteX9-49" fmla="*/ 361880 w 1785259"/>
              <a:gd name="connsiteY9-50" fmla="*/ 369606 h 5462555"/>
              <a:gd name="connsiteX10-51" fmla="*/ 864738 w 1785259"/>
              <a:gd name="connsiteY10-52" fmla="*/ 104615 h 5462555"/>
              <a:gd name="connsiteX11-53" fmla="*/ 1513718 w 1785259"/>
              <a:gd name="connsiteY11-54" fmla="*/ 4215 h 5462555"/>
              <a:gd name="connsiteX12-55" fmla="*/ 1603804 w 1785259"/>
              <a:gd name="connsiteY12-56" fmla="*/ 54 h 5462555"/>
              <a:gd name="connsiteX13-57" fmla="*/ 1785259 w 1785259"/>
              <a:gd name="connsiteY13-58" fmla="*/ 101972 h 5462555"/>
              <a:gd name="connsiteX0-59" fmla="*/ 1678579 w 1785259"/>
              <a:gd name="connsiteY0-60" fmla="*/ 5416834 h 5460561"/>
              <a:gd name="connsiteX1-61" fmla="*/ 1176667 w 1785259"/>
              <a:gd name="connsiteY1-62" fmla="*/ 5427934 h 5460561"/>
              <a:gd name="connsiteX2-63" fmla="*/ 512297 w 1785259"/>
              <a:gd name="connsiteY2-64" fmla="*/ 5028415 h 5460561"/>
              <a:gd name="connsiteX3-65" fmla="*/ 314208 w 1785259"/>
              <a:gd name="connsiteY3-66" fmla="*/ 4177515 h 5460561"/>
              <a:gd name="connsiteX4-67" fmla="*/ 429138 w 1785259"/>
              <a:gd name="connsiteY4-68" fmla="*/ 3896286 h 5460561"/>
              <a:gd name="connsiteX5-69" fmla="*/ 592360 w 1785259"/>
              <a:gd name="connsiteY5-70" fmla="*/ 3256737 h 5460561"/>
              <a:gd name="connsiteX6-71" fmla="*/ 481029 w 1785259"/>
              <a:gd name="connsiteY6-72" fmla="*/ 2677958 h 5460561"/>
              <a:gd name="connsiteX7-73" fmla="*/ 277230 w 1785259"/>
              <a:gd name="connsiteY7-74" fmla="*/ 2219725 h 5460561"/>
              <a:gd name="connsiteX8-75" fmla="*/ 119523 w 1785259"/>
              <a:gd name="connsiteY8-76" fmla="*/ 665916 h 5460561"/>
              <a:gd name="connsiteX9-77" fmla="*/ 361880 w 1785259"/>
              <a:gd name="connsiteY9-78" fmla="*/ 367612 h 5460561"/>
              <a:gd name="connsiteX10-79" fmla="*/ 864738 w 1785259"/>
              <a:gd name="connsiteY10-80" fmla="*/ 102621 h 5460561"/>
              <a:gd name="connsiteX11-81" fmla="*/ 1513718 w 1785259"/>
              <a:gd name="connsiteY11-82" fmla="*/ 2221 h 5460561"/>
              <a:gd name="connsiteX12-83" fmla="*/ 1654604 w 1785259"/>
              <a:gd name="connsiteY12-84" fmla="*/ 600 h 5460561"/>
              <a:gd name="connsiteX13-85" fmla="*/ 1785259 w 1785259"/>
              <a:gd name="connsiteY13-86" fmla="*/ 99978 h 5460561"/>
              <a:gd name="connsiteX0-87" fmla="*/ 1678579 w 1678579"/>
              <a:gd name="connsiteY0-88" fmla="*/ 5416834 h 5460561"/>
              <a:gd name="connsiteX1-89" fmla="*/ 1176667 w 1678579"/>
              <a:gd name="connsiteY1-90" fmla="*/ 5427934 h 5460561"/>
              <a:gd name="connsiteX2-91" fmla="*/ 512297 w 1678579"/>
              <a:gd name="connsiteY2-92" fmla="*/ 5028415 h 5460561"/>
              <a:gd name="connsiteX3-93" fmla="*/ 314208 w 1678579"/>
              <a:gd name="connsiteY3-94" fmla="*/ 4177515 h 5460561"/>
              <a:gd name="connsiteX4-95" fmla="*/ 429138 w 1678579"/>
              <a:gd name="connsiteY4-96" fmla="*/ 3896286 h 5460561"/>
              <a:gd name="connsiteX5-97" fmla="*/ 592360 w 1678579"/>
              <a:gd name="connsiteY5-98" fmla="*/ 3256737 h 5460561"/>
              <a:gd name="connsiteX6-99" fmla="*/ 481029 w 1678579"/>
              <a:gd name="connsiteY6-100" fmla="*/ 2677958 h 5460561"/>
              <a:gd name="connsiteX7-101" fmla="*/ 277230 w 1678579"/>
              <a:gd name="connsiteY7-102" fmla="*/ 2219725 h 5460561"/>
              <a:gd name="connsiteX8-103" fmla="*/ 119523 w 1678579"/>
              <a:gd name="connsiteY8-104" fmla="*/ 665916 h 5460561"/>
              <a:gd name="connsiteX9-105" fmla="*/ 361880 w 1678579"/>
              <a:gd name="connsiteY9-106" fmla="*/ 367612 h 5460561"/>
              <a:gd name="connsiteX10-107" fmla="*/ 864738 w 1678579"/>
              <a:gd name="connsiteY10-108" fmla="*/ 102621 h 5460561"/>
              <a:gd name="connsiteX11-109" fmla="*/ 1513718 w 1678579"/>
              <a:gd name="connsiteY11-110" fmla="*/ 2221 h 5460561"/>
              <a:gd name="connsiteX12-111" fmla="*/ 1654604 w 1678579"/>
              <a:gd name="connsiteY12-112" fmla="*/ 600 h 5460561"/>
              <a:gd name="connsiteX0-113" fmla="*/ 1678579 w 1678579"/>
              <a:gd name="connsiteY0-114" fmla="*/ 5416834 h 5460561"/>
              <a:gd name="connsiteX1-115" fmla="*/ 1176667 w 1678579"/>
              <a:gd name="connsiteY1-116" fmla="*/ 5427934 h 5460561"/>
              <a:gd name="connsiteX2-117" fmla="*/ 512297 w 1678579"/>
              <a:gd name="connsiteY2-118" fmla="*/ 5028415 h 5460561"/>
              <a:gd name="connsiteX3-119" fmla="*/ 314208 w 1678579"/>
              <a:gd name="connsiteY3-120" fmla="*/ 4177515 h 5460561"/>
              <a:gd name="connsiteX4-121" fmla="*/ 429138 w 1678579"/>
              <a:gd name="connsiteY4-122" fmla="*/ 3896286 h 5460561"/>
              <a:gd name="connsiteX5-123" fmla="*/ 592360 w 1678579"/>
              <a:gd name="connsiteY5-124" fmla="*/ 3256737 h 5460561"/>
              <a:gd name="connsiteX6-125" fmla="*/ 481029 w 1678579"/>
              <a:gd name="connsiteY6-126" fmla="*/ 2677958 h 5460561"/>
              <a:gd name="connsiteX7-127" fmla="*/ 277230 w 1678579"/>
              <a:gd name="connsiteY7-128" fmla="*/ 2219725 h 5460561"/>
              <a:gd name="connsiteX8-129" fmla="*/ 119523 w 1678579"/>
              <a:gd name="connsiteY8-130" fmla="*/ 665916 h 5460561"/>
              <a:gd name="connsiteX9-131" fmla="*/ 361880 w 1678579"/>
              <a:gd name="connsiteY9-132" fmla="*/ 367612 h 5460561"/>
              <a:gd name="connsiteX10-133" fmla="*/ 864738 w 1678579"/>
              <a:gd name="connsiteY10-134" fmla="*/ 102621 h 5460561"/>
              <a:gd name="connsiteX11-135" fmla="*/ 1513718 w 1678579"/>
              <a:gd name="connsiteY11-136" fmla="*/ 2221 h 5460561"/>
              <a:gd name="connsiteX12-137" fmla="*/ 1672384 w 1678579"/>
              <a:gd name="connsiteY12-138" fmla="*/ 600 h 54605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/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/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/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/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-1" fmla="*/ 0 w 5864280"/>
              <a:gd name="connsiteY0-2" fmla="*/ 0 h 6938010"/>
              <a:gd name="connsiteX1-3" fmla="*/ 5864280 w 5864280"/>
              <a:gd name="connsiteY1-4" fmla="*/ 0 h 6938010"/>
              <a:gd name="connsiteX2-5" fmla="*/ 5864280 w 5864280"/>
              <a:gd name="connsiteY2-6" fmla="*/ 6938010 h 6938010"/>
              <a:gd name="connsiteX3-7" fmla="*/ 4899969 w 5864280"/>
              <a:gd name="connsiteY3-8" fmla="*/ 6938010 h 6938010"/>
              <a:gd name="connsiteX4-9" fmla="*/ 4880783 w 5864280"/>
              <a:gd name="connsiteY4-10" fmla="*/ 6771085 h 6938010"/>
              <a:gd name="connsiteX5-11" fmla="*/ 5036864 w 5864280"/>
              <a:gd name="connsiteY5-12" fmla="*/ 1534679 h 6938010"/>
              <a:gd name="connsiteX6-13" fmla="*/ 438790 w 5864280"/>
              <a:gd name="connsiteY6-14" fmla="*/ 927368 h 6938010"/>
              <a:gd name="connsiteX7-15" fmla="*/ 39064 w 5864280"/>
              <a:gd name="connsiteY7-16" fmla="*/ 165620 h 6938010"/>
              <a:gd name="connsiteX8" fmla="*/ 91440 w 5864280"/>
              <a:gd name="connsiteY8" fmla="*/ 91440 h 6938010"/>
              <a:gd name="connsiteX0-17" fmla="*/ 7620 w 5871900"/>
              <a:gd name="connsiteY0-18" fmla="*/ 0 h 6938010"/>
              <a:gd name="connsiteX1-19" fmla="*/ 5871900 w 5871900"/>
              <a:gd name="connsiteY1-20" fmla="*/ 0 h 6938010"/>
              <a:gd name="connsiteX2-21" fmla="*/ 5871900 w 5871900"/>
              <a:gd name="connsiteY2-22" fmla="*/ 6938010 h 6938010"/>
              <a:gd name="connsiteX3-23" fmla="*/ 4907589 w 5871900"/>
              <a:gd name="connsiteY3-24" fmla="*/ 6938010 h 6938010"/>
              <a:gd name="connsiteX4-25" fmla="*/ 4888403 w 5871900"/>
              <a:gd name="connsiteY4-26" fmla="*/ 6771085 h 6938010"/>
              <a:gd name="connsiteX5-27" fmla="*/ 5044484 w 5871900"/>
              <a:gd name="connsiteY5-28" fmla="*/ 1534679 h 6938010"/>
              <a:gd name="connsiteX6-29" fmla="*/ 446410 w 5871900"/>
              <a:gd name="connsiteY6-30" fmla="*/ 927368 h 6938010"/>
              <a:gd name="connsiteX7-31" fmla="*/ 46684 w 5871900"/>
              <a:gd name="connsiteY7-32" fmla="*/ 165620 h 6938010"/>
              <a:gd name="connsiteX8-33" fmla="*/ 0 w 5871900"/>
              <a:gd name="connsiteY8-34" fmla="*/ 15240 h 6938010"/>
              <a:gd name="connsiteX0-35" fmla="*/ 0 w 5864280"/>
              <a:gd name="connsiteY0-36" fmla="*/ 0 h 6938010"/>
              <a:gd name="connsiteX1-37" fmla="*/ 5864280 w 5864280"/>
              <a:gd name="connsiteY1-38" fmla="*/ 0 h 6938010"/>
              <a:gd name="connsiteX2-39" fmla="*/ 5864280 w 5864280"/>
              <a:gd name="connsiteY2-40" fmla="*/ 6938010 h 6938010"/>
              <a:gd name="connsiteX3-41" fmla="*/ 4899969 w 5864280"/>
              <a:gd name="connsiteY3-42" fmla="*/ 6938010 h 6938010"/>
              <a:gd name="connsiteX4-43" fmla="*/ 4880783 w 5864280"/>
              <a:gd name="connsiteY4-44" fmla="*/ 6771085 h 6938010"/>
              <a:gd name="connsiteX5-45" fmla="*/ 5036864 w 5864280"/>
              <a:gd name="connsiteY5-46" fmla="*/ 1534679 h 6938010"/>
              <a:gd name="connsiteX6-47" fmla="*/ 438790 w 5864280"/>
              <a:gd name="connsiteY6-48" fmla="*/ 927368 h 6938010"/>
              <a:gd name="connsiteX7-49" fmla="*/ 39064 w 5864280"/>
              <a:gd name="connsiteY7-50" fmla="*/ 165620 h 6938010"/>
              <a:gd name="connsiteX8-51" fmla="*/ 7620 w 5864280"/>
              <a:gd name="connsiteY8-52" fmla="*/ 17780 h 6938010"/>
              <a:gd name="connsiteX0-53" fmla="*/ 12700 w 5856660"/>
              <a:gd name="connsiteY0-54" fmla="*/ 0 h 7004050"/>
              <a:gd name="connsiteX1-55" fmla="*/ 5856660 w 5856660"/>
              <a:gd name="connsiteY1-56" fmla="*/ 66040 h 7004050"/>
              <a:gd name="connsiteX2-57" fmla="*/ 5856660 w 5856660"/>
              <a:gd name="connsiteY2-58" fmla="*/ 7004050 h 7004050"/>
              <a:gd name="connsiteX3-59" fmla="*/ 4892349 w 5856660"/>
              <a:gd name="connsiteY3-60" fmla="*/ 7004050 h 7004050"/>
              <a:gd name="connsiteX4-61" fmla="*/ 4873163 w 5856660"/>
              <a:gd name="connsiteY4-62" fmla="*/ 6837125 h 7004050"/>
              <a:gd name="connsiteX5-63" fmla="*/ 5029244 w 5856660"/>
              <a:gd name="connsiteY5-64" fmla="*/ 1600719 h 7004050"/>
              <a:gd name="connsiteX6-65" fmla="*/ 431170 w 5856660"/>
              <a:gd name="connsiteY6-66" fmla="*/ 993408 h 7004050"/>
              <a:gd name="connsiteX7-67" fmla="*/ 31444 w 5856660"/>
              <a:gd name="connsiteY7-68" fmla="*/ 231660 h 7004050"/>
              <a:gd name="connsiteX8-69" fmla="*/ 0 w 5856660"/>
              <a:gd name="connsiteY8-70" fmla="*/ 83820 h 7004050"/>
              <a:gd name="connsiteX0-71" fmla="*/ 5856660 w 5856660"/>
              <a:gd name="connsiteY0-72" fmla="*/ 0 h 6938010"/>
              <a:gd name="connsiteX1-73" fmla="*/ 5856660 w 5856660"/>
              <a:gd name="connsiteY1-74" fmla="*/ 6938010 h 6938010"/>
              <a:gd name="connsiteX2-75" fmla="*/ 4892349 w 5856660"/>
              <a:gd name="connsiteY2-76" fmla="*/ 6938010 h 6938010"/>
              <a:gd name="connsiteX3-77" fmla="*/ 4873163 w 5856660"/>
              <a:gd name="connsiteY3-78" fmla="*/ 6771085 h 6938010"/>
              <a:gd name="connsiteX4-79" fmla="*/ 5029244 w 5856660"/>
              <a:gd name="connsiteY4-80" fmla="*/ 1534679 h 6938010"/>
              <a:gd name="connsiteX5-81" fmla="*/ 431170 w 5856660"/>
              <a:gd name="connsiteY5-82" fmla="*/ 927368 h 6938010"/>
              <a:gd name="connsiteX6-83" fmla="*/ 31444 w 5856660"/>
              <a:gd name="connsiteY6-84" fmla="*/ 165620 h 6938010"/>
              <a:gd name="connsiteX7-85" fmla="*/ 0 w 5856660"/>
              <a:gd name="connsiteY7-86" fmla="*/ 17780 h 6938010"/>
              <a:gd name="connsiteX0-87" fmla="*/ 5856660 w 5856660"/>
              <a:gd name="connsiteY0-88" fmla="*/ 6920230 h 6920230"/>
              <a:gd name="connsiteX1-89" fmla="*/ 4892349 w 5856660"/>
              <a:gd name="connsiteY1-90" fmla="*/ 6920230 h 6920230"/>
              <a:gd name="connsiteX2-91" fmla="*/ 4873163 w 5856660"/>
              <a:gd name="connsiteY2-92" fmla="*/ 6753305 h 6920230"/>
              <a:gd name="connsiteX3-93" fmla="*/ 5029244 w 5856660"/>
              <a:gd name="connsiteY3-94" fmla="*/ 1516899 h 6920230"/>
              <a:gd name="connsiteX4-95" fmla="*/ 431170 w 5856660"/>
              <a:gd name="connsiteY4-96" fmla="*/ 909588 h 6920230"/>
              <a:gd name="connsiteX5-97" fmla="*/ 31444 w 5856660"/>
              <a:gd name="connsiteY5-98" fmla="*/ 147840 h 6920230"/>
              <a:gd name="connsiteX6-99" fmla="*/ 0 w 5856660"/>
              <a:gd name="connsiteY6-100" fmla="*/ 0 h 6920230"/>
              <a:gd name="connsiteX0-101" fmla="*/ 4892349 w 5371060"/>
              <a:gd name="connsiteY0-102" fmla="*/ 6920230 h 6920230"/>
              <a:gd name="connsiteX1-103" fmla="*/ 4873163 w 5371060"/>
              <a:gd name="connsiteY1-104" fmla="*/ 6753305 h 6920230"/>
              <a:gd name="connsiteX2-105" fmla="*/ 5029244 w 5371060"/>
              <a:gd name="connsiteY2-106" fmla="*/ 1516899 h 6920230"/>
              <a:gd name="connsiteX3-107" fmla="*/ 431170 w 5371060"/>
              <a:gd name="connsiteY3-108" fmla="*/ 909588 h 6920230"/>
              <a:gd name="connsiteX4-109" fmla="*/ 31444 w 5371060"/>
              <a:gd name="connsiteY4-110" fmla="*/ 147840 h 6920230"/>
              <a:gd name="connsiteX5-111" fmla="*/ 0 w 5371060"/>
              <a:gd name="connsiteY5-112" fmla="*/ 0 h 6920230"/>
              <a:gd name="connsiteX0-113" fmla="*/ 4889809 w 5371060"/>
              <a:gd name="connsiteY0-114" fmla="*/ 6904990 h 6904990"/>
              <a:gd name="connsiteX1-115" fmla="*/ 4873163 w 5371060"/>
              <a:gd name="connsiteY1-116" fmla="*/ 6753305 h 6904990"/>
              <a:gd name="connsiteX2-117" fmla="*/ 5029244 w 5371060"/>
              <a:gd name="connsiteY2-118" fmla="*/ 1516899 h 6904990"/>
              <a:gd name="connsiteX3-119" fmla="*/ 431170 w 5371060"/>
              <a:gd name="connsiteY3-120" fmla="*/ 909588 h 6904990"/>
              <a:gd name="connsiteX4-121" fmla="*/ 31444 w 5371060"/>
              <a:gd name="connsiteY4-122" fmla="*/ 147840 h 6904990"/>
              <a:gd name="connsiteX5-123" fmla="*/ 0 w 5371060"/>
              <a:gd name="connsiteY5-124" fmla="*/ 0 h 6904990"/>
              <a:gd name="connsiteX0-125" fmla="*/ 4892349 w 5371060"/>
              <a:gd name="connsiteY0-126" fmla="*/ 6899910 h 6899910"/>
              <a:gd name="connsiteX1-127" fmla="*/ 4873163 w 5371060"/>
              <a:gd name="connsiteY1-128" fmla="*/ 6753305 h 6899910"/>
              <a:gd name="connsiteX2-129" fmla="*/ 5029244 w 5371060"/>
              <a:gd name="connsiteY2-130" fmla="*/ 1516899 h 6899910"/>
              <a:gd name="connsiteX3-131" fmla="*/ 431170 w 5371060"/>
              <a:gd name="connsiteY3-132" fmla="*/ 909588 h 6899910"/>
              <a:gd name="connsiteX4-133" fmla="*/ 31444 w 5371060"/>
              <a:gd name="connsiteY4-134" fmla="*/ 147840 h 6899910"/>
              <a:gd name="connsiteX5-135" fmla="*/ 0 w 5371060"/>
              <a:gd name="connsiteY5-136" fmla="*/ 0 h 68999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/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/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/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-1" fmla="*/ 0 w 6112702"/>
              <a:gd name="connsiteY0-2" fmla="*/ 0 h 7110654"/>
              <a:gd name="connsiteX1-3" fmla="*/ 6112702 w 6112702"/>
              <a:gd name="connsiteY1-4" fmla="*/ 0 h 7110654"/>
              <a:gd name="connsiteX2-5" fmla="*/ 6112702 w 6112702"/>
              <a:gd name="connsiteY2-6" fmla="*/ 7022484 h 7110654"/>
              <a:gd name="connsiteX3-7" fmla="*/ 6063029 w 6112702"/>
              <a:gd name="connsiteY3-8" fmla="*/ 7038508 h 7110654"/>
              <a:gd name="connsiteX4-9" fmla="*/ 4891976 w 6112702"/>
              <a:gd name="connsiteY4-10" fmla="*/ 6854987 h 7110654"/>
              <a:gd name="connsiteX5-11" fmla="*/ 4716552 w 6112702"/>
              <a:gd name="connsiteY5-12" fmla="*/ 767477 h 7110654"/>
              <a:gd name="connsiteX6-13" fmla="*/ 118479 w 6112702"/>
              <a:gd name="connsiteY6-14" fmla="*/ 160166 h 7110654"/>
              <a:gd name="connsiteX7-15" fmla="*/ 10887 w 6112702"/>
              <a:gd name="connsiteY7-16" fmla="*/ 17038 h 7110654"/>
              <a:gd name="connsiteX8" fmla="*/ 91440 w 6112702"/>
              <a:gd name="connsiteY8" fmla="*/ 91440 h 7110654"/>
              <a:gd name="connsiteX0-17" fmla="*/ 0 w 6112702"/>
              <a:gd name="connsiteY0-18" fmla="*/ 0 h 7110654"/>
              <a:gd name="connsiteX1-19" fmla="*/ 6112702 w 6112702"/>
              <a:gd name="connsiteY1-20" fmla="*/ 0 h 7110654"/>
              <a:gd name="connsiteX2-21" fmla="*/ 6112702 w 6112702"/>
              <a:gd name="connsiteY2-22" fmla="*/ 7022484 h 7110654"/>
              <a:gd name="connsiteX3-23" fmla="*/ 6063029 w 6112702"/>
              <a:gd name="connsiteY3-24" fmla="*/ 7038508 h 7110654"/>
              <a:gd name="connsiteX4-25" fmla="*/ 4891976 w 6112702"/>
              <a:gd name="connsiteY4-26" fmla="*/ 6854987 h 7110654"/>
              <a:gd name="connsiteX5-27" fmla="*/ 4716552 w 6112702"/>
              <a:gd name="connsiteY5-28" fmla="*/ 767477 h 7110654"/>
              <a:gd name="connsiteX6-29" fmla="*/ 118479 w 6112702"/>
              <a:gd name="connsiteY6-30" fmla="*/ 160166 h 7110654"/>
              <a:gd name="connsiteX7-31" fmla="*/ 10887 w 6112702"/>
              <a:gd name="connsiteY7-32" fmla="*/ 17038 h 7110654"/>
              <a:gd name="connsiteX0-33" fmla="*/ 6101815 w 6101815"/>
              <a:gd name="connsiteY0-34" fmla="*/ 0 h 7110654"/>
              <a:gd name="connsiteX1-35" fmla="*/ 6101815 w 6101815"/>
              <a:gd name="connsiteY1-36" fmla="*/ 7022484 h 7110654"/>
              <a:gd name="connsiteX2-37" fmla="*/ 6052142 w 6101815"/>
              <a:gd name="connsiteY2-38" fmla="*/ 7038508 h 7110654"/>
              <a:gd name="connsiteX3-39" fmla="*/ 4881089 w 6101815"/>
              <a:gd name="connsiteY3-40" fmla="*/ 6854987 h 7110654"/>
              <a:gd name="connsiteX4-41" fmla="*/ 4705665 w 6101815"/>
              <a:gd name="connsiteY4-42" fmla="*/ 767477 h 7110654"/>
              <a:gd name="connsiteX5-43" fmla="*/ 107592 w 6101815"/>
              <a:gd name="connsiteY5-44" fmla="*/ 160166 h 7110654"/>
              <a:gd name="connsiteX6-45" fmla="*/ 0 w 6101815"/>
              <a:gd name="connsiteY6-46" fmla="*/ 17038 h 7110654"/>
              <a:gd name="connsiteX0-47" fmla="*/ 6101815 w 6101815"/>
              <a:gd name="connsiteY0-48" fmla="*/ 7005446 h 7093616"/>
              <a:gd name="connsiteX1-49" fmla="*/ 6052142 w 6101815"/>
              <a:gd name="connsiteY1-50" fmla="*/ 7021470 h 7093616"/>
              <a:gd name="connsiteX2-51" fmla="*/ 4881089 w 6101815"/>
              <a:gd name="connsiteY2-52" fmla="*/ 6837949 h 7093616"/>
              <a:gd name="connsiteX3-53" fmla="*/ 4705665 w 6101815"/>
              <a:gd name="connsiteY3-54" fmla="*/ 750439 h 7093616"/>
              <a:gd name="connsiteX4-55" fmla="*/ 107592 w 6101815"/>
              <a:gd name="connsiteY4-56" fmla="*/ 143128 h 7093616"/>
              <a:gd name="connsiteX5-57" fmla="*/ 0 w 6101815"/>
              <a:gd name="connsiteY5-58" fmla="*/ 0 h 7093616"/>
              <a:gd name="connsiteX0-59" fmla="*/ 6052142 w 6052142"/>
              <a:gd name="connsiteY0-60" fmla="*/ 7021470 h 7093616"/>
              <a:gd name="connsiteX1-61" fmla="*/ 4881089 w 6052142"/>
              <a:gd name="connsiteY1-62" fmla="*/ 6837949 h 7093616"/>
              <a:gd name="connsiteX2-63" fmla="*/ 4705665 w 6052142"/>
              <a:gd name="connsiteY2-64" fmla="*/ 750439 h 7093616"/>
              <a:gd name="connsiteX3-65" fmla="*/ 107592 w 6052142"/>
              <a:gd name="connsiteY3-66" fmla="*/ 143128 h 7093616"/>
              <a:gd name="connsiteX4-67" fmla="*/ 0 w 6052142"/>
              <a:gd name="connsiteY4-68" fmla="*/ 0 h 7093616"/>
              <a:gd name="connsiteX0-69" fmla="*/ 6052142 w 6052142"/>
              <a:gd name="connsiteY0-70" fmla="*/ 7021470 h 7095398"/>
              <a:gd name="connsiteX1-71" fmla="*/ 4881089 w 6052142"/>
              <a:gd name="connsiteY1-72" fmla="*/ 6843664 h 7095398"/>
              <a:gd name="connsiteX2-73" fmla="*/ 4705665 w 6052142"/>
              <a:gd name="connsiteY2-74" fmla="*/ 750439 h 7095398"/>
              <a:gd name="connsiteX3-75" fmla="*/ 107592 w 6052142"/>
              <a:gd name="connsiteY3-76" fmla="*/ 143128 h 7095398"/>
              <a:gd name="connsiteX4-77" fmla="*/ 0 w 6052142"/>
              <a:gd name="connsiteY4-78" fmla="*/ 0 h 7095398"/>
              <a:gd name="connsiteX0-79" fmla="*/ 6052142 w 6052142"/>
              <a:gd name="connsiteY0-80" fmla="*/ 7021470 h 7348010"/>
              <a:gd name="connsiteX1-81" fmla="*/ 5132169 w 6052142"/>
              <a:gd name="connsiteY1-82" fmla="*/ 7012413 h 7348010"/>
              <a:gd name="connsiteX2-83" fmla="*/ 4881089 w 6052142"/>
              <a:gd name="connsiteY2-84" fmla="*/ 6843664 h 7348010"/>
              <a:gd name="connsiteX3-85" fmla="*/ 4705665 w 6052142"/>
              <a:gd name="connsiteY3-86" fmla="*/ 750439 h 7348010"/>
              <a:gd name="connsiteX4-87" fmla="*/ 107592 w 6052142"/>
              <a:gd name="connsiteY4-88" fmla="*/ 143128 h 7348010"/>
              <a:gd name="connsiteX5-89" fmla="*/ 0 w 6052142"/>
              <a:gd name="connsiteY5-90" fmla="*/ 0 h 7348010"/>
              <a:gd name="connsiteX0-91" fmla="*/ 6052142 w 6052142"/>
              <a:gd name="connsiteY0-92" fmla="*/ 7021470 h 7351452"/>
              <a:gd name="connsiteX1-93" fmla="*/ 5132169 w 6052142"/>
              <a:gd name="connsiteY1-94" fmla="*/ 7012413 h 7351452"/>
              <a:gd name="connsiteX2-95" fmla="*/ 4881089 w 6052142"/>
              <a:gd name="connsiteY2-96" fmla="*/ 6843664 h 7351452"/>
              <a:gd name="connsiteX3-97" fmla="*/ 4705665 w 6052142"/>
              <a:gd name="connsiteY3-98" fmla="*/ 750439 h 7351452"/>
              <a:gd name="connsiteX4-99" fmla="*/ 107592 w 6052142"/>
              <a:gd name="connsiteY4-100" fmla="*/ 143128 h 7351452"/>
              <a:gd name="connsiteX5-101" fmla="*/ 0 w 6052142"/>
              <a:gd name="connsiteY5-102" fmla="*/ 0 h 7351452"/>
              <a:gd name="connsiteX0-103" fmla="*/ 6052142 w 6052142"/>
              <a:gd name="connsiteY0-104" fmla="*/ 7021470 h 7351452"/>
              <a:gd name="connsiteX1-105" fmla="*/ 5132169 w 6052142"/>
              <a:gd name="connsiteY1-106" fmla="*/ 7012413 h 7351452"/>
              <a:gd name="connsiteX2-107" fmla="*/ 4881089 w 6052142"/>
              <a:gd name="connsiteY2-108" fmla="*/ 6843664 h 7351452"/>
              <a:gd name="connsiteX3-109" fmla="*/ 4705665 w 6052142"/>
              <a:gd name="connsiteY3-110" fmla="*/ 750439 h 7351452"/>
              <a:gd name="connsiteX4-111" fmla="*/ 107592 w 6052142"/>
              <a:gd name="connsiteY4-112" fmla="*/ 143128 h 7351452"/>
              <a:gd name="connsiteX5-113" fmla="*/ 0 w 6052142"/>
              <a:gd name="connsiteY5-114" fmla="*/ 0 h 7351452"/>
              <a:gd name="connsiteX0-115" fmla="*/ 6052142 w 6052142"/>
              <a:gd name="connsiteY0-116" fmla="*/ 7021470 h 7021470"/>
              <a:gd name="connsiteX1-117" fmla="*/ 5132169 w 6052142"/>
              <a:gd name="connsiteY1-118" fmla="*/ 7012413 h 7021470"/>
              <a:gd name="connsiteX2-119" fmla="*/ 4881089 w 6052142"/>
              <a:gd name="connsiteY2-120" fmla="*/ 6843664 h 7021470"/>
              <a:gd name="connsiteX3-121" fmla="*/ 4705665 w 6052142"/>
              <a:gd name="connsiteY3-122" fmla="*/ 750439 h 7021470"/>
              <a:gd name="connsiteX4-123" fmla="*/ 107592 w 6052142"/>
              <a:gd name="connsiteY4-124" fmla="*/ 143128 h 7021470"/>
              <a:gd name="connsiteX5-125" fmla="*/ 0 w 6052142"/>
              <a:gd name="connsiteY5-126" fmla="*/ 0 h 7021470"/>
              <a:gd name="connsiteX0-127" fmla="*/ 6052142 w 6052142"/>
              <a:gd name="connsiteY0-128" fmla="*/ 7021470 h 7021470"/>
              <a:gd name="connsiteX1-129" fmla="*/ 5132169 w 6052142"/>
              <a:gd name="connsiteY1-130" fmla="*/ 7012413 h 7021470"/>
              <a:gd name="connsiteX2-131" fmla="*/ 4968339 w 6052142"/>
              <a:gd name="connsiteY2-132" fmla="*/ 6900018 h 7021470"/>
              <a:gd name="connsiteX3-133" fmla="*/ 4881089 w 6052142"/>
              <a:gd name="connsiteY3-134" fmla="*/ 6843664 h 7021470"/>
              <a:gd name="connsiteX4-135" fmla="*/ 4705665 w 6052142"/>
              <a:gd name="connsiteY4-136" fmla="*/ 750439 h 7021470"/>
              <a:gd name="connsiteX5-137" fmla="*/ 107592 w 6052142"/>
              <a:gd name="connsiteY5-138" fmla="*/ 143128 h 7021470"/>
              <a:gd name="connsiteX6-139" fmla="*/ 0 w 6052142"/>
              <a:gd name="connsiteY6-140" fmla="*/ 0 h 7021470"/>
              <a:gd name="connsiteX0-141" fmla="*/ 5132169 w 5132169"/>
              <a:gd name="connsiteY0-142" fmla="*/ 7012413 h 7012413"/>
              <a:gd name="connsiteX1-143" fmla="*/ 4968339 w 5132169"/>
              <a:gd name="connsiteY1-144" fmla="*/ 6900018 h 7012413"/>
              <a:gd name="connsiteX2-145" fmla="*/ 4881089 w 5132169"/>
              <a:gd name="connsiteY2-146" fmla="*/ 6843664 h 7012413"/>
              <a:gd name="connsiteX3-147" fmla="*/ 4705665 w 5132169"/>
              <a:gd name="connsiteY3-148" fmla="*/ 750439 h 7012413"/>
              <a:gd name="connsiteX4-149" fmla="*/ 107592 w 5132169"/>
              <a:gd name="connsiteY4-150" fmla="*/ 143128 h 7012413"/>
              <a:gd name="connsiteX5-151" fmla="*/ 0 w 5132169"/>
              <a:gd name="connsiteY5-152" fmla="*/ 0 h 7012413"/>
              <a:gd name="connsiteX0-153" fmla="*/ 4995009 w 5047481"/>
              <a:gd name="connsiteY0-154" fmla="*/ 6915258 h 6915258"/>
              <a:gd name="connsiteX1-155" fmla="*/ 4968339 w 5047481"/>
              <a:gd name="connsiteY1-156" fmla="*/ 6900018 h 6915258"/>
              <a:gd name="connsiteX2-157" fmla="*/ 4881089 w 5047481"/>
              <a:gd name="connsiteY2-158" fmla="*/ 6843664 h 6915258"/>
              <a:gd name="connsiteX3-159" fmla="*/ 4705665 w 5047481"/>
              <a:gd name="connsiteY3-160" fmla="*/ 750439 h 6915258"/>
              <a:gd name="connsiteX4-161" fmla="*/ 107592 w 5047481"/>
              <a:gd name="connsiteY4-162" fmla="*/ 143128 h 6915258"/>
              <a:gd name="connsiteX5-163" fmla="*/ 0 w 5047481"/>
              <a:gd name="connsiteY5-164" fmla="*/ 0 h 69152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/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/>
          <p:cNvSpPr/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7" name="Table Placeholder 4"/>
          <p:cNvSpPr>
            <a:spLocks noGrp="1"/>
          </p:cNvSpPr>
          <p:nvPr>
            <p:ph type="tbl" sz="quarter" idx="14" hasCustomPrompt="1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/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-1" fmla="*/ 1693819 w 1785259"/>
              <a:gd name="connsiteY0-2" fmla="*/ 10532 h 5462555"/>
              <a:gd name="connsiteX1-3" fmla="*/ 1678579 w 1785259"/>
              <a:gd name="connsiteY1-4" fmla="*/ 5418828 h 5462555"/>
              <a:gd name="connsiteX2-5" fmla="*/ 1176667 w 1785259"/>
              <a:gd name="connsiteY2-6" fmla="*/ 5429928 h 5462555"/>
              <a:gd name="connsiteX3-7" fmla="*/ 512297 w 1785259"/>
              <a:gd name="connsiteY3-8" fmla="*/ 5030409 h 5462555"/>
              <a:gd name="connsiteX4-9" fmla="*/ 314208 w 1785259"/>
              <a:gd name="connsiteY4-10" fmla="*/ 4179509 h 5462555"/>
              <a:gd name="connsiteX5-11" fmla="*/ 429138 w 1785259"/>
              <a:gd name="connsiteY5-12" fmla="*/ 3898280 h 5462555"/>
              <a:gd name="connsiteX6-13" fmla="*/ 592360 w 1785259"/>
              <a:gd name="connsiteY6-14" fmla="*/ 3258731 h 5462555"/>
              <a:gd name="connsiteX7-15" fmla="*/ 481029 w 1785259"/>
              <a:gd name="connsiteY7-16" fmla="*/ 2679952 h 5462555"/>
              <a:gd name="connsiteX8-17" fmla="*/ 277230 w 1785259"/>
              <a:gd name="connsiteY8-18" fmla="*/ 2221719 h 5462555"/>
              <a:gd name="connsiteX9-19" fmla="*/ 119523 w 1785259"/>
              <a:gd name="connsiteY9-20" fmla="*/ 667910 h 5462555"/>
              <a:gd name="connsiteX10-21" fmla="*/ 361880 w 1785259"/>
              <a:gd name="connsiteY10-22" fmla="*/ 369606 h 5462555"/>
              <a:gd name="connsiteX11-23" fmla="*/ 864738 w 1785259"/>
              <a:gd name="connsiteY11-24" fmla="*/ 104615 h 5462555"/>
              <a:gd name="connsiteX12-25" fmla="*/ 1513718 w 1785259"/>
              <a:gd name="connsiteY12-26" fmla="*/ 4215 h 5462555"/>
              <a:gd name="connsiteX13-27" fmla="*/ 1603804 w 1785259"/>
              <a:gd name="connsiteY13-28" fmla="*/ 54 h 5462555"/>
              <a:gd name="connsiteX14-29" fmla="*/ 1785259 w 1785259"/>
              <a:gd name="connsiteY14-30" fmla="*/ 101972 h 5462555"/>
              <a:gd name="connsiteX0-31" fmla="*/ 1678579 w 1785259"/>
              <a:gd name="connsiteY0-32" fmla="*/ 5418828 h 5462555"/>
              <a:gd name="connsiteX1-33" fmla="*/ 1176667 w 1785259"/>
              <a:gd name="connsiteY1-34" fmla="*/ 5429928 h 5462555"/>
              <a:gd name="connsiteX2-35" fmla="*/ 512297 w 1785259"/>
              <a:gd name="connsiteY2-36" fmla="*/ 5030409 h 5462555"/>
              <a:gd name="connsiteX3-37" fmla="*/ 314208 w 1785259"/>
              <a:gd name="connsiteY3-38" fmla="*/ 4179509 h 5462555"/>
              <a:gd name="connsiteX4-39" fmla="*/ 429138 w 1785259"/>
              <a:gd name="connsiteY4-40" fmla="*/ 3898280 h 5462555"/>
              <a:gd name="connsiteX5-41" fmla="*/ 592360 w 1785259"/>
              <a:gd name="connsiteY5-42" fmla="*/ 3258731 h 5462555"/>
              <a:gd name="connsiteX6-43" fmla="*/ 481029 w 1785259"/>
              <a:gd name="connsiteY6-44" fmla="*/ 2679952 h 5462555"/>
              <a:gd name="connsiteX7-45" fmla="*/ 277230 w 1785259"/>
              <a:gd name="connsiteY7-46" fmla="*/ 2221719 h 5462555"/>
              <a:gd name="connsiteX8-47" fmla="*/ 119523 w 1785259"/>
              <a:gd name="connsiteY8-48" fmla="*/ 667910 h 5462555"/>
              <a:gd name="connsiteX9-49" fmla="*/ 361880 w 1785259"/>
              <a:gd name="connsiteY9-50" fmla="*/ 369606 h 5462555"/>
              <a:gd name="connsiteX10-51" fmla="*/ 864738 w 1785259"/>
              <a:gd name="connsiteY10-52" fmla="*/ 104615 h 5462555"/>
              <a:gd name="connsiteX11-53" fmla="*/ 1513718 w 1785259"/>
              <a:gd name="connsiteY11-54" fmla="*/ 4215 h 5462555"/>
              <a:gd name="connsiteX12-55" fmla="*/ 1603804 w 1785259"/>
              <a:gd name="connsiteY12-56" fmla="*/ 54 h 5462555"/>
              <a:gd name="connsiteX13-57" fmla="*/ 1785259 w 1785259"/>
              <a:gd name="connsiteY13-58" fmla="*/ 101972 h 5462555"/>
              <a:gd name="connsiteX0-59" fmla="*/ 1678579 w 1785259"/>
              <a:gd name="connsiteY0-60" fmla="*/ 5416834 h 5460561"/>
              <a:gd name="connsiteX1-61" fmla="*/ 1176667 w 1785259"/>
              <a:gd name="connsiteY1-62" fmla="*/ 5427934 h 5460561"/>
              <a:gd name="connsiteX2-63" fmla="*/ 512297 w 1785259"/>
              <a:gd name="connsiteY2-64" fmla="*/ 5028415 h 5460561"/>
              <a:gd name="connsiteX3-65" fmla="*/ 314208 w 1785259"/>
              <a:gd name="connsiteY3-66" fmla="*/ 4177515 h 5460561"/>
              <a:gd name="connsiteX4-67" fmla="*/ 429138 w 1785259"/>
              <a:gd name="connsiteY4-68" fmla="*/ 3896286 h 5460561"/>
              <a:gd name="connsiteX5-69" fmla="*/ 592360 w 1785259"/>
              <a:gd name="connsiteY5-70" fmla="*/ 3256737 h 5460561"/>
              <a:gd name="connsiteX6-71" fmla="*/ 481029 w 1785259"/>
              <a:gd name="connsiteY6-72" fmla="*/ 2677958 h 5460561"/>
              <a:gd name="connsiteX7-73" fmla="*/ 277230 w 1785259"/>
              <a:gd name="connsiteY7-74" fmla="*/ 2219725 h 5460561"/>
              <a:gd name="connsiteX8-75" fmla="*/ 119523 w 1785259"/>
              <a:gd name="connsiteY8-76" fmla="*/ 665916 h 5460561"/>
              <a:gd name="connsiteX9-77" fmla="*/ 361880 w 1785259"/>
              <a:gd name="connsiteY9-78" fmla="*/ 367612 h 5460561"/>
              <a:gd name="connsiteX10-79" fmla="*/ 864738 w 1785259"/>
              <a:gd name="connsiteY10-80" fmla="*/ 102621 h 5460561"/>
              <a:gd name="connsiteX11-81" fmla="*/ 1513718 w 1785259"/>
              <a:gd name="connsiteY11-82" fmla="*/ 2221 h 5460561"/>
              <a:gd name="connsiteX12-83" fmla="*/ 1654604 w 1785259"/>
              <a:gd name="connsiteY12-84" fmla="*/ 600 h 5460561"/>
              <a:gd name="connsiteX13-85" fmla="*/ 1785259 w 1785259"/>
              <a:gd name="connsiteY13-86" fmla="*/ 99978 h 5460561"/>
              <a:gd name="connsiteX0-87" fmla="*/ 1678579 w 1678579"/>
              <a:gd name="connsiteY0-88" fmla="*/ 5416834 h 5460561"/>
              <a:gd name="connsiteX1-89" fmla="*/ 1176667 w 1678579"/>
              <a:gd name="connsiteY1-90" fmla="*/ 5427934 h 5460561"/>
              <a:gd name="connsiteX2-91" fmla="*/ 512297 w 1678579"/>
              <a:gd name="connsiteY2-92" fmla="*/ 5028415 h 5460561"/>
              <a:gd name="connsiteX3-93" fmla="*/ 314208 w 1678579"/>
              <a:gd name="connsiteY3-94" fmla="*/ 4177515 h 5460561"/>
              <a:gd name="connsiteX4-95" fmla="*/ 429138 w 1678579"/>
              <a:gd name="connsiteY4-96" fmla="*/ 3896286 h 5460561"/>
              <a:gd name="connsiteX5-97" fmla="*/ 592360 w 1678579"/>
              <a:gd name="connsiteY5-98" fmla="*/ 3256737 h 5460561"/>
              <a:gd name="connsiteX6-99" fmla="*/ 481029 w 1678579"/>
              <a:gd name="connsiteY6-100" fmla="*/ 2677958 h 5460561"/>
              <a:gd name="connsiteX7-101" fmla="*/ 277230 w 1678579"/>
              <a:gd name="connsiteY7-102" fmla="*/ 2219725 h 5460561"/>
              <a:gd name="connsiteX8-103" fmla="*/ 119523 w 1678579"/>
              <a:gd name="connsiteY8-104" fmla="*/ 665916 h 5460561"/>
              <a:gd name="connsiteX9-105" fmla="*/ 361880 w 1678579"/>
              <a:gd name="connsiteY9-106" fmla="*/ 367612 h 5460561"/>
              <a:gd name="connsiteX10-107" fmla="*/ 864738 w 1678579"/>
              <a:gd name="connsiteY10-108" fmla="*/ 102621 h 5460561"/>
              <a:gd name="connsiteX11-109" fmla="*/ 1513718 w 1678579"/>
              <a:gd name="connsiteY11-110" fmla="*/ 2221 h 5460561"/>
              <a:gd name="connsiteX12-111" fmla="*/ 1654604 w 1678579"/>
              <a:gd name="connsiteY12-112" fmla="*/ 600 h 5460561"/>
              <a:gd name="connsiteX0-113" fmla="*/ 1678579 w 1678579"/>
              <a:gd name="connsiteY0-114" fmla="*/ 5416834 h 5460561"/>
              <a:gd name="connsiteX1-115" fmla="*/ 1176667 w 1678579"/>
              <a:gd name="connsiteY1-116" fmla="*/ 5427934 h 5460561"/>
              <a:gd name="connsiteX2-117" fmla="*/ 512297 w 1678579"/>
              <a:gd name="connsiteY2-118" fmla="*/ 5028415 h 5460561"/>
              <a:gd name="connsiteX3-119" fmla="*/ 314208 w 1678579"/>
              <a:gd name="connsiteY3-120" fmla="*/ 4177515 h 5460561"/>
              <a:gd name="connsiteX4-121" fmla="*/ 429138 w 1678579"/>
              <a:gd name="connsiteY4-122" fmla="*/ 3896286 h 5460561"/>
              <a:gd name="connsiteX5-123" fmla="*/ 592360 w 1678579"/>
              <a:gd name="connsiteY5-124" fmla="*/ 3256737 h 5460561"/>
              <a:gd name="connsiteX6-125" fmla="*/ 481029 w 1678579"/>
              <a:gd name="connsiteY6-126" fmla="*/ 2677958 h 5460561"/>
              <a:gd name="connsiteX7-127" fmla="*/ 277230 w 1678579"/>
              <a:gd name="connsiteY7-128" fmla="*/ 2219725 h 5460561"/>
              <a:gd name="connsiteX8-129" fmla="*/ 119523 w 1678579"/>
              <a:gd name="connsiteY8-130" fmla="*/ 665916 h 5460561"/>
              <a:gd name="connsiteX9-131" fmla="*/ 361880 w 1678579"/>
              <a:gd name="connsiteY9-132" fmla="*/ 367612 h 5460561"/>
              <a:gd name="connsiteX10-133" fmla="*/ 864738 w 1678579"/>
              <a:gd name="connsiteY10-134" fmla="*/ 102621 h 5460561"/>
              <a:gd name="connsiteX11-135" fmla="*/ 1513718 w 1678579"/>
              <a:gd name="connsiteY11-136" fmla="*/ 2221 h 5460561"/>
              <a:gd name="connsiteX12-137" fmla="*/ 1672384 w 1678579"/>
              <a:gd name="connsiteY12-138" fmla="*/ 600 h 54605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Content Placeholder 6"/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/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-1" fmla="*/ 2445355 w 2536795"/>
                <a:gd name="connsiteY0-2" fmla="*/ 1315293 h 1406733"/>
                <a:gd name="connsiteX1-3" fmla="*/ 0 w 2536795"/>
                <a:gd name="connsiteY1-4" fmla="*/ 1315293 h 1406733"/>
                <a:gd name="connsiteX2-5" fmla="*/ 18759 w 2536795"/>
                <a:gd name="connsiteY2-6" fmla="*/ 1065812 h 1406733"/>
                <a:gd name="connsiteX3-7" fmla="*/ 421385 w 2536795"/>
                <a:gd name="connsiteY3-8" fmla="*/ 160260 h 1406733"/>
                <a:gd name="connsiteX4-9" fmla="*/ 945169 w 2536795"/>
                <a:gd name="connsiteY4-10" fmla="*/ 789 h 1406733"/>
                <a:gd name="connsiteX5-11" fmla="*/ 1083192 w 2536795"/>
                <a:gd name="connsiteY5-12" fmla="*/ 15575 h 1406733"/>
                <a:gd name="connsiteX6-13" fmla="*/ 1778340 w 2536795"/>
                <a:gd name="connsiteY6-14" fmla="*/ 301396 h 1406733"/>
                <a:gd name="connsiteX7-15" fmla="*/ 2419558 w 2536795"/>
                <a:gd name="connsiteY7-16" fmla="*/ 1243748 h 1406733"/>
                <a:gd name="connsiteX8-17" fmla="*/ 2536795 w 2536795"/>
                <a:gd name="connsiteY8-18" fmla="*/ 1406733 h 1406733"/>
                <a:gd name="connsiteX0-19" fmla="*/ 2445355 w 2445355"/>
                <a:gd name="connsiteY0-20" fmla="*/ 1315293 h 1315293"/>
                <a:gd name="connsiteX1-21" fmla="*/ 0 w 2445355"/>
                <a:gd name="connsiteY1-22" fmla="*/ 1315293 h 1315293"/>
                <a:gd name="connsiteX2-23" fmla="*/ 18759 w 2445355"/>
                <a:gd name="connsiteY2-24" fmla="*/ 1065812 h 1315293"/>
                <a:gd name="connsiteX3-25" fmla="*/ 421385 w 2445355"/>
                <a:gd name="connsiteY3-26" fmla="*/ 160260 h 1315293"/>
                <a:gd name="connsiteX4-27" fmla="*/ 945169 w 2445355"/>
                <a:gd name="connsiteY4-28" fmla="*/ 789 h 1315293"/>
                <a:gd name="connsiteX5-29" fmla="*/ 1083192 w 2445355"/>
                <a:gd name="connsiteY5-30" fmla="*/ 15575 h 1315293"/>
                <a:gd name="connsiteX6-31" fmla="*/ 1778340 w 2445355"/>
                <a:gd name="connsiteY6-32" fmla="*/ 301396 h 1315293"/>
                <a:gd name="connsiteX7-33" fmla="*/ 2419558 w 2445355"/>
                <a:gd name="connsiteY7-34" fmla="*/ 1243748 h 1315293"/>
                <a:gd name="connsiteX8-35" fmla="*/ 2430115 w 2445355"/>
                <a:gd name="connsiteY8-36" fmla="*/ 1294338 h 1315293"/>
                <a:gd name="connsiteX0-37" fmla="*/ 2445355 w 2445355"/>
                <a:gd name="connsiteY0-38" fmla="*/ 1315293 h 1315293"/>
                <a:gd name="connsiteX1-39" fmla="*/ 0 w 2445355"/>
                <a:gd name="connsiteY1-40" fmla="*/ 1315293 h 1315293"/>
                <a:gd name="connsiteX2-41" fmla="*/ 18759 w 2445355"/>
                <a:gd name="connsiteY2-42" fmla="*/ 1065812 h 1315293"/>
                <a:gd name="connsiteX3-43" fmla="*/ 421385 w 2445355"/>
                <a:gd name="connsiteY3-44" fmla="*/ 160260 h 1315293"/>
                <a:gd name="connsiteX4-45" fmla="*/ 945169 w 2445355"/>
                <a:gd name="connsiteY4-46" fmla="*/ 789 h 1315293"/>
                <a:gd name="connsiteX5-47" fmla="*/ 1083192 w 2445355"/>
                <a:gd name="connsiteY5-48" fmla="*/ 15575 h 1315293"/>
                <a:gd name="connsiteX6-49" fmla="*/ 1778340 w 2445355"/>
                <a:gd name="connsiteY6-50" fmla="*/ 301396 h 1315293"/>
                <a:gd name="connsiteX7-51" fmla="*/ 2419558 w 2445355"/>
                <a:gd name="connsiteY7-52" fmla="*/ 1243748 h 1315293"/>
                <a:gd name="connsiteX8-53" fmla="*/ 2430115 w 2445355"/>
                <a:gd name="connsiteY8-54" fmla="*/ 1294338 h 1315293"/>
                <a:gd name="connsiteX0-55" fmla="*/ 0 w 2430115"/>
                <a:gd name="connsiteY0-56" fmla="*/ 1315293 h 1315293"/>
                <a:gd name="connsiteX1-57" fmla="*/ 18759 w 2430115"/>
                <a:gd name="connsiteY1-58" fmla="*/ 1065812 h 1315293"/>
                <a:gd name="connsiteX2-59" fmla="*/ 421385 w 2430115"/>
                <a:gd name="connsiteY2-60" fmla="*/ 160260 h 1315293"/>
                <a:gd name="connsiteX3-61" fmla="*/ 945169 w 2430115"/>
                <a:gd name="connsiteY3-62" fmla="*/ 789 h 1315293"/>
                <a:gd name="connsiteX4-63" fmla="*/ 1083192 w 2430115"/>
                <a:gd name="connsiteY4-64" fmla="*/ 15575 h 1315293"/>
                <a:gd name="connsiteX5-65" fmla="*/ 1778340 w 2430115"/>
                <a:gd name="connsiteY5-66" fmla="*/ 301396 h 1315293"/>
                <a:gd name="connsiteX6-67" fmla="*/ 2419558 w 2430115"/>
                <a:gd name="connsiteY6-68" fmla="*/ 1243748 h 1315293"/>
                <a:gd name="connsiteX7-69" fmla="*/ 2430115 w 2430115"/>
                <a:gd name="connsiteY7-70" fmla="*/ 1294338 h 1315293"/>
                <a:gd name="connsiteX0-71" fmla="*/ 0 w 2430115"/>
                <a:gd name="connsiteY0-72" fmla="*/ 1281003 h 1294338"/>
                <a:gd name="connsiteX1-73" fmla="*/ 18759 w 2430115"/>
                <a:gd name="connsiteY1-74" fmla="*/ 1065812 h 1294338"/>
                <a:gd name="connsiteX2-75" fmla="*/ 421385 w 2430115"/>
                <a:gd name="connsiteY2-76" fmla="*/ 160260 h 1294338"/>
                <a:gd name="connsiteX3-77" fmla="*/ 945169 w 2430115"/>
                <a:gd name="connsiteY3-78" fmla="*/ 789 h 1294338"/>
                <a:gd name="connsiteX4-79" fmla="*/ 1083192 w 2430115"/>
                <a:gd name="connsiteY4-80" fmla="*/ 15575 h 1294338"/>
                <a:gd name="connsiteX5-81" fmla="*/ 1778340 w 2430115"/>
                <a:gd name="connsiteY5-82" fmla="*/ 301396 h 1294338"/>
                <a:gd name="connsiteX6-83" fmla="*/ 2419558 w 2430115"/>
                <a:gd name="connsiteY6-84" fmla="*/ 1243748 h 1294338"/>
                <a:gd name="connsiteX7-85" fmla="*/ 2430115 w 2430115"/>
                <a:gd name="connsiteY7-86" fmla="*/ 1294338 h 12943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/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-1" fmla="*/ 2441508 w 2532948"/>
                <a:gd name="connsiteY0-2" fmla="*/ 2924552 h 3015992"/>
                <a:gd name="connsiteX1-3" fmla="*/ 0 w 2532948"/>
                <a:gd name="connsiteY1-4" fmla="*/ 2924552 h 3015992"/>
                <a:gd name="connsiteX2-5" fmla="*/ 0 w 2532948"/>
                <a:gd name="connsiteY2-6" fmla="*/ 13617 h 3015992"/>
                <a:gd name="connsiteX3-7" fmla="*/ 59230 w 2532948"/>
                <a:gd name="connsiteY3-8" fmla="*/ 6396 h 3015992"/>
                <a:gd name="connsiteX4-9" fmla="*/ 194658 w 2532948"/>
                <a:gd name="connsiteY4-10" fmla="*/ 123 h 3015992"/>
                <a:gd name="connsiteX5-11" fmla="*/ 1254757 w 2532948"/>
                <a:gd name="connsiteY5-12" fmla="*/ 251792 h 3015992"/>
                <a:gd name="connsiteX6-13" fmla="*/ 2447922 w 2532948"/>
                <a:gd name="connsiteY6-14" fmla="*/ 2893553 h 3015992"/>
                <a:gd name="connsiteX7-15" fmla="*/ 2532948 w 2532948"/>
                <a:gd name="connsiteY7-16" fmla="*/ 3015992 h 3015992"/>
                <a:gd name="connsiteX0-17" fmla="*/ 0 w 2532948"/>
                <a:gd name="connsiteY0-18" fmla="*/ 2924552 h 3015992"/>
                <a:gd name="connsiteX1-19" fmla="*/ 0 w 2532948"/>
                <a:gd name="connsiteY1-20" fmla="*/ 13617 h 3015992"/>
                <a:gd name="connsiteX2-21" fmla="*/ 59230 w 2532948"/>
                <a:gd name="connsiteY2-22" fmla="*/ 6396 h 3015992"/>
                <a:gd name="connsiteX3-23" fmla="*/ 194658 w 2532948"/>
                <a:gd name="connsiteY3-24" fmla="*/ 123 h 3015992"/>
                <a:gd name="connsiteX4-25" fmla="*/ 1254757 w 2532948"/>
                <a:gd name="connsiteY4-26" fmla="*/ 251792 h 3015992"/>
                <a:gd name="connsiteX5-27" fmla="*/ 2447922 w 2532948"/>
                <a:gd name="connsiteY5-28" fmla="*/ 2893553 h 3015992"/>
                <a:gd name="connsiteX6-29" fmla="*/ 2532948 w 2532948"/>
                <a:gd name="connsiteY6-30" fmla="*/ 3015992 h 3015992"/>
                <a:gd name="connsiteX0-31" fmla="*/ 0 w 2532948"/>
                <a:gd name="connsiteY0-32" fmla="*/ 13617 h 3015992"/>
                <a:gd name="connsiteX1-33" fmla="*/ 59230 w 2532948"/>
                <a:gd name="connsiteY1-34" fmla="*/ 6396 h 3015992"/>
                <a:gd name="connsiteX2-35" fmla="*/ 194658 w 2532948"/>
                <a:gd name="connsiteY2-36" fmla="*/ 123 h 3015992"/>
                <a:gd name="connsiteX3-37" fmla="*/ 1254757 w 2532948"/>
                <a:gd name="connsiteY3-38" fmla="*/ 251792 h 3015992"/>
                <a:gd name="connsiteX4-39" fmla="*/ 2447922 w 2532948"/>
                <a:gd name="connsiteY4-40" fmla="*/ 2893553 h 3015992"/>
                <a:gd name="connsiteX5-41" fmla="*/ 2532948 w 2532948"/>
                <a:gd name="connsiteY5-42" fmla="*/ 3015992 h 3015992"/>
                <a:gd name="connsiteX0-43" fmla="*/ 0 w 2538663"/>
                <a:gd name="connsiteY0-44" fmla="*/ 25047 h 3015992"/>
                <a:gd name="connsiteX1-45" fmla="*/ 64945 w 2538663"/>
                <a:gd name="connsiteY1-46" fmla="*/ 6396 h 3015992"/>
                <a:gd name="connsiteX2-47" fmla="*/ 200373 w 2538663"/>
                <a:gd name="connsiteY2-48" fmla="*/ 123 h 3015992"/>
                <a:gd name="connsiteX3-49" fmla="*/ 1260472 w 2538663"/>
                <a:gd name="connsiteY3-50" fmla="*/ 251792 h 3015992"/>
                <a:gd name="connsiteX4-51" fmla="*/ 2453637 w 2538663"/>
                <a:gd name="connsiteY4-52" fmla="*/ 2893553 h 3015992"/>
                <a:gd name="connsiteX5-53" fmla="*/ 2538663 w 2538663"/>
                <a:gd name="connsiteY5-54" fmla="*/ 3015992 h 3015992"/>
                <a:gd name="connsiteX0-55" fmla="*/ 0 w 2538663"/>
                <a:gd name="connsiteY0-56" fmla="*/ 25047 h 3015992"/>
                <a:gd name="connsiteX1-57" fmla="*/ 63040 w 2538663"/>
                <a:gd name="connsiteY1-58" fmla="*/ 15921 h 3015992"/>
                <a:gd name="connsiteX2-59" fmla="*/ 200373 w 2538663"/>
                <a:gd name="connsiteY2-60" fmla="*/ 123 h 3015992"/>
                <a:gd name="connsiteX3-61" fmla="*/ 1260472 w 2538663"/>
                <a:gd name="connsiteY3-62" fmla="*/ 251792 h 3015992"/>
                <a:gd name="connsiteX4-63" fmla="*/ 2453637 w 2538663"/>
                <a:gd name="connsiteY4-64" fmla="*/ 2893553 h 3015992"/>
                <a:gd name="connsiteX5-65" fmla="*/ 2538663 w 2538663"/>
                <a:gd name="connsiteY5-66" fmla="*/ 3015992 h 3015992"/>
                <a:gd name="connsiteX0-67" fmla="*/ 0 w 2525328"/>
                <a:gd name="connsiteY0-68" fmla="*/ 28857 h 3015992"/>
                <a:gd name="connsiteX1-69" fmla="*/ 49705 w 2525328"/>
                <a:gd name="connsiteY1-70" fmla="*/ 15921 h 3015992"/>
                <a:gd name="connsiteX2-71" fmla="*/ 187038 w 2525328"/>
                <a:gd name="connsiteY2-72" fmla="*/ 123 h 3015992"/>
                <a:gd name="connsiteX3-73" fmla="*/ 1247137 w 2525328"/>
                <a:gd name="connsiteY3-74" fmla="*/ 251792 h 3015992"/>
                <a:gd name="connsiteX4-75" fmla="*/ 2440302 w 2525328"/>
                <a:gd name="connsiteY4-76" fmla="*/ 2893553 h 3015992"/>
                <a:gd name="connsiteX5-77" fmla="*/ 2525328 w 2525328"/>
                <a:gd name="connsiteY5-78" fmla="*/ 3015992 h 3015992"/>
                <a:gd name="connsiteX0-79" fmla="*/ 0 w 2469462"/>
                <a:gd name="connsiteY0-80" fmla="*/ 28857 h 2893553"/>
                <a:gd name="connsiteX1-81" fmla="*/ 49705 w 2469462"/>
                <a:gd name="connsiteY1-82" fmla="*/ 15921 h 2893553"/>
                <a:gd name="connsiteX2-83" fmla="*/ 187038 w 2469462"/>
                <a:gd name="connsiteY2-84" fmla="*/ 123 h 2893553"/>
                <a:gd name="connsiteX3-85" fmla="*/ 1247137 w 2469462"/>
                <a:gd name="connsiteY3-86" fmla="*/ 251792 h 2893553"/>
                <a:gd name="connsiteX4-87" fmla="*/ 2440302 w 2469462"/>
                <a:gd name="connsiteY4-88" fmla="*/ 2893553 h 28935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/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/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/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-1" fmla="*/ 2445355 w 2536795"/>
              <a:gd name="connsiteY0-2" fmla="*/ 1315293 h 1406733"/>
              <a:gd name="connsiteX1-3" fmla="*/ 0 w 2536795"/>
              <a:gd name="connsiteY1-4" fmla="*/ 1315293 h 1406733"/>
              <a:gd name="connsiteX2-5" fmla="*/ 18759 w 2536795"/>
              <a:gd name="connsiteY2-6" fmla="*/ 1065812 h 1406733"/>
              <a:gd name="connsiteX3-7" fmla="*/ 421385 w 2536795"/>
              <a:gd name="connsiteY3-8" fmla="*/ 160260 h 1406733"/>
              <a:gd name="connsiteX4-9" fmla="*/ 945169 w 2536795"/>
              <a:gd name="connsiteY4-10" fmla="*/ 789 h 1406733"/>
              <a:gd name="connsiteX5-11" fmla="*/ 1083192 w 2536795"/>
              <a:gd name="connsiteY5-12" fmla="*/ 15575 h 1406733"/>
              <a:gd name="connsiteX6-13" fmla="*/ 1778340 w 2536795"/>
              <a:gd name="connsiteY6-14" fmla="*/ 301396 h 1406733"/>
              <a:gd name="connsiteX7-15" fmla="*/ 2419558 w 2536795"/>
              <a:gd name="connsiteY7-16" fmla="*/ 1243748 h 1406733"/>
              <a:gd name="connsiteX8-17" fmla="*/ 2536795 w 2536795"/>
              <a:gd name="connsiteY8-18" fmla="*/ 1406733 h 1406733"/>
              <a:gd name="connsiteX0-19" fmla="*/ 2445355 w 2445355"/>
              <a:gd name="connsiteY0-20" fmla="*/ 1315293 h 1315293"/>
              <a:gd name="connsiteX1-21" fmla="*/ 0 w 2445355"/>
              <a:gd name="connsiteY1-22" fmla="*/ 1315293 h 1315293"/>
              <a:gd name="connsiteX2-23" fmla="*/ 18759 w 2445355"/>
              <a:gd name="connsiteY2-24" fmla="*/ 1065812 h 1315293"/>
              <a:gd name="connsiteX3-25" fmla="*/ 421385 w 2445355"/>
              <a:gd name="connsiteY3-26" fmla="*/ 160260 h 1315293"/>
              <a:gd name="connsiteX4-27" fmla="*/ 945169 w 2445355"/>
              <a:gd name="connsiteY4-28" fmla="*/ 789 h 1315293"/>
              <a:gd name="connsiteX5-29" fmla="*/ 1083192 w 2445355"/>
              <a:gd name="connsiteY5-30" fmla="*/ 15575 h 1315293"/>
              <a:gd name="connsiteX6-31" fmla="*/ 1778340 w 2445355"/>
              <a:gd name="connsiteY6-32" fmla="*/ 301396 h 1315293"/>
              <a:gd name="connsiteX7-33" fmla="*/ 2419558 w 2445355"/>
              <a:gd name="connsiteY7-34" fmla="*/ 1243748 h 1315293"/>
              <a:gd name="connsiteX8-35" fmla="*/ 2430115 w 2445355"/>
              <a:gd name="connsiteY8-36" fmla="*/ 1294338 h 1315293"/>
              <a:gd name="connsiteX0-37" fmla="*/ 2445355 w 2445355"/>
              <a:gd name="connsiteY0-38" fmla="*/ 1315293 h 1315293"/>
              <a:gd name="connsiteX1-39" fmla="*/ 0 w 2445355"/>
              <a:gd name="connsiteY1-40" fmla="*/ 1315293 h 1315293"/>
              <a:gd name="connsiteX2-41" fmla="*/ 18759 w 2445355"/>
              <a:gd name="connsiteY2-42" fmla="*/ 1065812 h 1315293"/>
              <a:gd name="connsiteX3-43" fmla="*/ 421385 w 2445355"/>
              <a:gd name="connsiteY3-44" fmla="*/ 160260 h 1315293"/>
              <a:gd name="connsiteX4-45" fmla="*/ 945169 w 2445355"/>
              <a:gd name="connsiteY4-46" fmla="*/ 789 h 1315293"/>
              <a:gd name="connsiteX5-47" fmla="*/ 1083192 w 2445355"/>
              <a:gd name="connsiteY5-48" fmla="*/ 15575 h 1315293"/>
              <a:gd name="connsiteX6-49" fmla="*/ 1778340 w 2445355"/>
              <a:gd name="connsiteY6-50" fmla="*/ 301396 h 1315293"/>
              <a:gd name="connsiteX7-51" fmla="*/ 2419558 w 2445355"/>
              <a:gd name="connsiteY7-52" fmla="*/ 1243748 h 1315293"/>
              <a:gd name="connsiteX8-53" fmla="*/ 2430115 w 2445355"/>
              <a:gd name="connsiteY8-54" fmla="*/ 1294338 h 1315293"/>
              <a:gd name="connsiteX0-55" fmla="*/ 0 w 2430115"/>
              <a:gd name="connsiteY0-56" fmla="*/ 1315293 h 1315293"/>
              <a:gd name="connsiteX1-57" fmla="*/ 18759 w 2430115"/>
              <a:gd name="connsiteY1-58" fmla="*/ 1065812 h 1315293"/>
              <a:gd name="connsiteX2-59" fmla="*/ 421385 w 2430115"/>
              <a:gd name="connsiteY2-60" fmla="*/ 160260 h 1315293"/>
              <a:gd name="connsiteX3-61" fmla="*/ 945169 w 2430115"/>
              <a:gd name="connsiteY3-62" fmla="*/ 789 h 1315293"/>
              <a:gd name="connsiteX4-63" fmla="*/ 1083192 w 2430115"/>
              <a:gd name="connsiteY4-64" fmla="*/ 15575 h 1315293"/>
              <a:gd name="connsiteX5-65" fmla="*/ 1778340 w 2430115"/>
              <a:gd name="connsiteY5-66" fmla="*/ 301396 h 1315293"/>
              <a:gd name="connsiteX6-67" fmla="*/ 2419558 w 2430115"/>
              <a:gd name="connsiteY6-68" fmla="*/ 1243748 h 1315293"/>
              <a:gd name="connsiteX7-69" fmla="*/ 2430115 w 2430115"/>
              <a:gd name="connsiteY7-70" fmla="*/ 1294338 h 1315293"/>
              <a:gd name="connsiteX0-71" fmla="*/ 0 w 2430115"/>
              <a:gd name="connsiteY0-72" fmla="*/ 1281003 h 1294338"/>
              <a:gd name="connsiteX1-73" fmla="*/ 18759 w 2430115"/>
              <a:gd name="connsiteY1-74" fmla="*/ 1065812 h 1294338"/>
              <a:gd name="connsiteX2-75" fmla="*/ 421385 w 2430115"/>
              <a:gd name="connsiteY2-76" fmla="*/ 160260 h 1294338"/>
              <a:gd name="connsiteX3-77" fmla="*/ 945169 w 2430115"/>
              <a:gd name="connsiteY3-78" fmla="*/ 789 h 1294338"/>
              <a:gd name="connsiteX4-79" fmla="*/ 1083192 w 2430115"/>
              <a:gd name="connsiteY4-80" fmla="*/ 15575 h 1294338"/>
              <a:gd name="connsiteX5-81" fmla="*/ 1778340 w 2430115"/>
              <a:gd name="connsiteY5-82" fmla="*/ 301396 h 1294338"/>
              <a:gd name="connsiteX6-83" fmla="*/ 2419558 w 2430115"/>
              <a:gd name="connsiteY6-84" fmla="*/ 1243748 h 1294338"/>
              <a:gd name="connsiteX7-85" fmla="*/ 2430115 w 2430115"/>
              <a:gd name="connsiteY7-86" fmla="*/ 1294338 h 1294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/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-1" fmla="*/ 2441508 w 2532948"/>
              <a:gd name="connsiteY0-2" fmla="*/ 2924552 h 3015992"/>
              <a:gd name="connsiteX1-3" fmla="*/ 0 w 2532948"/>
              <a:gd name="connsiteY1-4" fmla="*/ 2924552 h 3015992"/>
              <a:gd name="connsiteX2-5" fmla="*/ 0 w 2532948"/>
              <a:gd name="connsiteY2-6" fmla="*/ 13617 h 3015992"/>
              <a:gd name="connsiteX3-7" fmla="*/ 59230 w 2532948"/>
              <a:gd name="connsiteY3-8" fmla="*/ 6396 h 3015992"/>
              <a:gd name="connsiteX4-9" fmla="*/ 194658 w 2532948"/>
              <a:gd name="connsiteY4-10" fmla="*/ 123 h 3015992"/>
              <a:gd name="connsiteX5-11" fmla="*/ 1254757 w 2532948"/>
              <a:gd name="connsiteY5-12" fmla="*/ 251792 h 3015992"/>
              <a:gd name="connsiteX6-13" fmla="*/ 2447922 w 2532948"/>
              <a:gd name="connsiteY6-14" fmla="*/ 2893553 h 3015992"/>
              <a:gd name="connsiteX7-15" fmla="*/ 2532948 w 2532948"/>
              <a:gd name="connsiteY7-16" fmla="*/ 3015992 h 3015992"/>
              <a:gd name="connsiteX0-17" fmla="*/ 0 w 2532948"/>
              <a:gd name="connsiteY0-18" fmla="*/ 2924552 h 3015992"/>
              <a:gd name="connsiteX1-19" fmla="*/ 0 w 2532948"/>
              <a:gd name="connsiteY1-20" fmla="*/ 13617 h 3015992"/>
              <a:gd name="connsiteX2-21" fmla="*/ 59230 w 2532948"/>
              <a:gd name="connsiteY2-22" fmla="*/ 6396 h 3015992"/>
              <a:gd name="connsiteX3-23" fmla="*/ 194658 w 2532948"/>
              <a:gd name="connsiteY3-24" fmla="*/ 123 h 3015992"/>
              <a:gd name="connsiteX4-25" fmla="*/ 1254757 w 2532948"/>
              <a:gd name="connsiteY4-26" fmla="*/ 251792 h 3015992"/>
              <a:gd name="connsiteX5-27" fmla="*/ 2447922 w 2532948"/>
              <a:gd name="connsiteY5-28" fmla="*/ 2893553 h 3015992"/>
              <a:gd name="connsiteX6-29" fmla="*/ 2532948 w 2532948"/>
              <a:gd name="connsiteY6-30" fmla="*/ 3015992 h 3015992"/>
              <a:gd name="connsiteX0-31" fmla="*/ 0 w 2532948"/>
              <a:gd name="connsiteY0-32" fmla="*/ 13617 h 3015992"/>
              <a:gd name="connsiteX1-33" fmla="*/ 59230 w 2532948"/>
              <a:gd name="connsiteY1-34" fmla="*/ 6396 h 3015992"/>
              <a:gd name="connsiteX2-35" fmla="*/ 194658 w 2532948"/>
              <a:gd name="connsiteY2-36" fmla="*/ 123 h 3015992"/>
              <a:gd name="connsiteX3-37" fmla="*/ 1254757 w 2532948"/>
              <a:gd name="connsiteY3-38" fmla="*/ 251792 h 3015992"/>
              <a:gd name="connsiteX4-39" fmla="*/ 2447922 w 2532948"/>
              <a:gd name="connsiteY4-40" fmla="*/ 2893553 h 3015992"/>
              <a:gd name="connsiteX5-41" fmla="*/ 2532948 w 2532948"/>
              <a:gd name="connsiteY5-42" fmla="*/ 3015992 h 3015992"/>
              <a:gd name="connsiteX0-43" fmla="*/ 0 w 2538663"/>
              <a:gd name="connsiteY0-44" fmla="*/ 25047 h 3015992"/>
              <a:gd name="connsiteX1-45" fmla="*/ 64945 w 2538663"/>
              <a:gd name="connsiteY1-46" fmla="*/ 6396 h 3015992"/>
              <a:gd name="connsiteX2-47" fmla="*/ 200373 w 2538663"/>
              <a:gd name="connsiteY2-48" fmla="*/ 123 h 3015992"/>
              <a:gd name="connsiteX3-49" fmla="*/ 1260472 w 2538663"/>
              <a:gd name="connsiteY3-50" fmla="*/ 251792 h 3015992"/>
              <a:gd name="connsiteX4-51" fmla="*/ 2453637 w 2538663"/>
              <a:gd name="connsiteY4-52" fmla="*/ 2893553 h 3015992"/>
              <a:gd name="connsiteX5-53" fmla="*/ 2538663 w 2538663"/>
              <a:gd name="connsiteY5-54" fmla="*/ 3015992 h 3015992"/>
              <a:gd name="connsiteX0-55" fmla="*/ 0 w 2538663"/>
              <a:gd name="connsiteY0-56" fmla="*/ 25047 h 3015992"/>
              <a:gd name="connsiteX1-57" fmla="*/ 63040 w 2538663"/>
              <a:gd name="connsiteY1-58" fmla="*/ 15921 h 3015992"/>
              <a:gd name="connsiteX2-59" fmla="*/ 200373 w 2538663"/>
              <a:gd name="connsiteY2-60" fmla="*/ 123 h 3015992"/>
              <a:gd name="connsiteX3-61" fmla="*/ 1260472 w 2538663"/>
              <a:gd name="connsiteY3-62" fmla="*/ 251792 h 3015992"/>
              <a:gd name="connsiteX4-63" fmla="*/ 2453637 w 2538663"/>
              <a:gd name="connsiteY4-64" fmla="*/ 2893553 h 3015992"/>
              <a:gd name="connsiteX5-65" fmla="*/ 2538663 w 2538663"/>
              <a:gd name="connsiteY5-66" fmla="*/ 3015992 h 3015992"/>
              <a:gd name="connsiteX0-67" fmla="*/ 0 w 2525328"/>
              <a:gd name="connsiteY0-68" fmla="*/ 28857 h 3015992"/>
              <a:gd name="connsiteX1-69" fmla="*/ 49705 w 2525328"/>
              <a:gd name="connsiteY1-70" fmla="*/ 15921 h 3015992"/>
              <a:gd name="connsiteX2-71" fmla="*/ 187038 w 2525328"/>
              <a:gd name="connsiteY2-72" fmla="*/ 123 h 3015992"/>
              <a:gd name="connsiteX3-73" fmla="*/ 1247137 w 2525328"/>
              <a:gd name="connsiteY3-74" fmla="*/ 251792 h 3015992"/>
              <a:gd name="connsiteX4-75" fmla="*/ 2440302 w 2525328"/>
              <a:gd name="connsiteY4-76" fmla="*/ 2893553 h 3015992"/>
              <a:gd name="connsiteX5-77" fmla="*/ 2525328 w 2525328"/>
              <a:gd name="connsiteY5-78" fmla="*/ 3015992 h 3015992"/>
              <a:gd name="connsiteX0-79" fmla="*/ 0 w 2469462"/>
              <a:gd name="connsiteY0-80" fmla="*/ 28857 h 2893553"/>
              <a:gd name="connsiteX1-81" fmla="*/ 49705 w 2469462"/>
              <a:gd name="connsiteY1-82" fmla="*/ 15921 h 2893553"/>
              <a:gd name="connsiteX2-83" fmla="*/ 187038 w 2469462"/>
              <a:gd name="connsiteY2-84" fmla="*/ 123 h 2893553"/>
              <a:gd name="connsiteX3-85" fmla="*/ 1247137 w 2469462"/>
              <a:gd name="connsiteY3-86" fmla="*/ 251792 h 2893553"/>
              <a:gd name="connsiteX4-87" fmla="*/ 2440302 w 2469462"/>
              <a:gd name="connsiteY4-88" fmla="*/ 2893553 h 28935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r="30186" b="9728"/>
          <a:stretch>
            <a:fillRect/>
          </a:stretch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/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/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/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-1" fmla="*/ 5400689 w 5492129"/>
              <a:gd name="connsiteY0-2" fmla="*/ 1188904 h 1280344"/>
              <a:gd name="connsiteX1-3" fmla="*/ 0 w 5492129"/>
              <a:gd name="connsiteY1-4" fmla="*/ 1188904 h 1280344"/>
              <a:gd name="connsiteX2-5" fmla="*/ 259507 w 5492129"/>
              <a:gd name="connsiteY2-6" fmla="*/ 1076708 h 1280344"/>
              <a:gd name="connsiteX3-7" fmla="*/ 1032152 w 5492129"/>
              <a:gd name="connsiteY3-8" fmla="*/ 750675 h 1280344"/>
              <a:gd name="connsiteX4-9" fmla="*/ 3480861 w 5492129"/>
              <a:gd name="connsiteY4-10" fmla="*/ 9 h 1280344"/>
              <a:gd name="connsiteX5-11" fmla="*/ 3799515 w 5492129"/>
              <a:gd name="connsiteY5-12" fmla="*/ 34963 h 1280344"/>
              <a:gd name="connsiteX6-13" fmla="*/ 5393241 w 5492129"/>
              <a:gd name="connsiteY6-14" fmla="*/ 1169180 h 1280344"/>
              <a:gd name="connsiteX7-15" fmla="*/ 5492129 w 5492129"/>
              <a:gd name="connsiteY7-16" fmla="*/ 1280344 h 1280344"/>
              <a:gd name="connsiteX0-17" fmla="*/ 5400689 w 5400689"/>
              <a:gd name="connsiteY0-18" fmla="*/ 1188904 h 1188904"/>
              <a:gd name="connsiteX1-19" fmla="*/ 0 w 5400689"/>
              <a:gd name="connsiteY1-20" fmla="*/ 1188904 h 1188904"/>
              <a:gd name="connsiteX2-21" fmla="*/ 259507 w 5400689"/>
              <a:gd name="connsiteY2-22" fmla="*/ 1076708 h 1188904"/>
              <a:gd name="connsiteX3-23" fmla="*/ 1032152 w 5400689"/>
              <a:gd name="connsiteY3-24" fmla="*/ 750675 h 1188904"/>
              <a:gd name="connsiteX4-25" fmla="*/ 3480861 w 5400689"/>
              <a:gd name="connsiteY4-26" fmla="*/ 9 h 1188904"/>
              <a:gd name="connsiteX5-27" fmla="*/ 3799515 w 5400689"/>
              <a:gd name="connsiteY5-28" fmla="*/ 34963 h 1188904"/>
              <a:gd name="connsiteX6-29" fmla="*/ 5393241 w 5400689"/>
              <a:gd name="connsiteY6-30" fmla="*/ 1169180 h 1188904"/>
              <a:gd name="connsiteX0-31" fmla="*/ 0 w 5393241"/>
              <a:gd name="connsiteY0-32" fmla="*/ 1188904 h 1188904"/>
              <a:gd name="connsiteX1-33" fmla="*/ 259507 w 5393241"/>
              <a:gd name="connsiteY1-34" fmla="*/ 1076708 h 1188904"/>
              <a:gd name="connsiteX2-35" fmla="*/ 1032152 w 5393241"/>
              <a:gd name="connsiteY2-36" fmla="*/ 750675 h 1188904"/>
              <a:gd name="connsiteX3-37" fmla="*/ 3480861 w 5393241"/>
              <a:gd name="connsiteY3-38" fmla="*/ 9 h 1188904"/>
              <a:gd name="connsiteX4-39" fmla="*/ 3799515 w 5393241"/>
              <a:gd name="connsiteY4-40" fmla="*/ 34963 h 1188904"/>
              <a:gd name="connsiteX5-41" fmla="*/ 5393241 w 5393241"/>
              <a:gd name="connsiteY5-42" fmla="*/ 1169180 h 1188904"/>
              <a:gd name="connsiteX0-43" fmla="*/ 0 w 5250366"/>
              <a:gd name="connsiteY0-44" fmla="*/ 1126039 h 1169180"/>
              <a:gd name="connsiteX1-45" fmla="*/ 116632 w 5250366"/>
              <a:gd name="connsiteY1-46" fmla="*/ 1076708 h 1169180"/>
              <a:gd name="connsiteX2-47" fmla="*/ 889277 w 5250366"/>
              <a:gd name="connsiteY2-48" fmla="*/ 750675 h 1169180"/>
              <a:gd name="connsiteX3-49" fmla="*/ 3337986 w 5250366"/>
              <a:gd name="connsiteY3-50" fmla="*/ 9 h 1169180"/>
              <a:gd name="connsiteX4-51" fmla="*/ 3656640 w 5250366"/>
              <a:gd name="connsiteY4-52" fmla="*/ 34963 h 1169180"/>
              <a:gd name="connsiteX5-53" fmla="*/ 5250366 w 5250366"/>
              <a:gd name="connsiteY5-54" fmla="*/ 1169180 h 1169180"/>
              <a:gd name="connsiteX0-55" fmla="*/ 0 w 5273226"/>
              <a:gd name="connsiteY0-56" fmla="*/ 1135564 h 1169180"/>
              <a:gd name="connsiteX1-57" fmla="*/ 139492 w 5273226"/>
              <a:gd name="connsiteY1-58" fmla="*/ 1076708 h 1169180"/>
              <a:gd name="connsiteX2-59" fmla="*/ 912137 w 5273226"/>
              <a:gd name="connsiteY2-60" fmla="*/ 750675 h 1169180"/>
              <a:gd name="connsiteX3-61" fmla="*/ 3360846 w 5273226"/>
              <a:gd name="connsiteY3-62" fmla="*/ 9 h 1169180"/>
              <a:gd name="connsiteX4-63" fmla="*/ 3679500 w 5273226"/>
              <a:gd name="connsiteY4-64" fmla="*/ 34963 h 1169180"/>
              <a:gd name="connsiteX5-65" fmla="*/ 5273226 w 5273226"/>
              <a:gd name="connsiteY5-66" fmla="*/ 1169180 h 1169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/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-1" fmla="*/ 4261350 w 4352790"/>
              <a:gd name="connsiteY0-2" fmla="*/ 21789 h 3718078"/>
              <a:gd name="connsiteX1-3" fmla="*/ 4261350 w 4352790"/>
              <a:gd name="connsiteY1-4" fmla="*/ 3718077 h 3718078"/>
              <a:gd name="connsiteX2-5" fmla="*/ 0 w 4352790"/>
              <a:gd name="connsiteY2-6" fmla="*/ 3718078 h 3718078"/>
              <a:gd name="connsiteX3-7" fmla="*/ 41809 w 4352790"/>
              <a:gd name="connsiteY3-8" fmla="*/ 3519677 h 3718078"/>
              <a:gd name="connsiteX4-9" fmla="*/ 817272 w 4352790"/>
              <a:gd name="connsiteY4-10" fmla="*/ 2444285 h 3718078"/>
              <a:gd name="connsiteX5-11" fmla="*/ 2666355 w 4352790"/>
              <a:gd name="connsiteY5-12" fmla="*/ 2522977 h 3718078"/>
              <a:gd name="connsiteX6-13" fmla="*/ 3155070 w 4352790"/>
              <a:gd name="connsiteY6-14" fmla="*/ 383844 h 3718078"/>
              <a:gd name="connsiteX7-15" fmla="*/ 3895887 w 4352790"/>
              <a:gd name="connsiteY7-16" fmla="*/ 10843 h 3718078"/>
              <a:gd name="connsiteX8-17" fmla="*/ 4095553 w 4352790"/>
              <a:gd name="connsiteY8-18" fmla="*/ 1025 h 3718078"/>
              <a:gd name="connsiteX9-19" fmla="*/ 4195147 w 4352790"/>
              <a:gd name="connsiteY9-20" fmla="*/ 9904 h 3718078"/>
              <a:gd name="connsiteX10-21" fmla="*/ 4352790 w 4352790"/>
              <a:gd name="connsiteY10-22" fmla="*/ 113229 h 3718078"/>
              <a:gd name="connsiteX0-23" fmla="*/ 4261350 w 4352790"/>
              <a:gd name="connsiteY0-24" fmla="*/ 3718077 h 3718078"/>
              <a:gd name="connsiteX1-25" fmla="*/ 0 w 4352790"/>
              <a:gd name="connsiteY1-26" fmla="*/ 3718078 h 3718078"/>
              <a:gd name="connsiteX2-27" fmla="*/ 41809 w 4352790"/>
              <a:gd name="connsiteY2-28" fmla="*/ 3519677 h 3718078"/>
              <a:gd name="connsiteX3-29" fmla="*/ 817272 w 4352790"/>
              <a:gd name="connsiteY3-30" fmla="*/ 2444285 h 3718078"/>
              <a:gd name="connsiteX4-31" fmla="*/ 2666355 w 4352790"/>
              <a:gd name="connsiteY4-32" fmla="*/ 2522977 h 3718078"/>
              <a:gd name="connsiteX5-33" fmla="*/ 3155070 w 4352790"/>
              <a:gd name="connsiteY5-34" fmla="*/ 383844 h 3718078"/>
              <a:gd name="connsiteX6-35" fmla="*/ 3895887 w 4352790"/>
              <a:gd name="connsiteY6-36" fmla="*/ 10843 h 3718078"/>
              <a:gd name="connsiteX7-37" fmla="*/ 4095553 w 4352790"/>
              <a:gd name="connsiteY7-38" fmla="*/ 1025 h 3718078"/>
              <a:gd name="connsiteX8-39" fmla="*/ 4195147 w 4352790"/>
              <a:gd name="connsiteY8-40" fmla="*/ 9904 h 3718078"/>
              <a:gd name="connsiteX9-41" fmla="*/ 4352790 w 4352790"/>
              <a:gd name="connsiteY9-42" fmla="*/ 113229 h 3718078"/>
              <a:gd name="connsiteX0-43" fmla="*/ 4261350 w 4261350"/>
              <a:gd name="connsiteY0-44" fmla="*/ 3718077 h 3718078"/>
              <a:gd name="connsiteX1-45" fmla="*/ 0 w 4261350"/>
              <a:gd name="connsiteY1-46" fmla="*/ 3718078 h 3718078"/>
              <a:gd name="connsiteX2-47" fmla="*/ 41809 w 4261350"/>
              <a:gd name="connsiteY2-48" fmla="*/ 3519677 h 3718078"/>
              <a:gd name="connsiteX3-49" fmla="*/ 817272 w 4261350"/>
              <a:gd name="connsiteY3-50" fmla="*/ 2444285 h 3718078"/>
              <a:gd name="connsiteX4-51" fmla="*/ 2666355 w 4261350"/>
              <a:gd name="connsiteY4-52" fmla="*/ 2522977 h 3718078"/>
              <a:gd name="connsiteX5-53" fmla="*/ 3155070 w 4261350"/>
              <a:gd name="connsiteY5-54" fmla="*/ 383844 h 3718078"/>
              <a:gd name="connsiteX6-55" fmla="*/ 3895887 w 4261350"/>
              <a:gd name="connsiteY6-56" fmla="*/ 10843 h 3718078"/>
              <a:gd name="connsiteX7-57" fmla="*/ 4095553 w 4261350"/>
              <a:gd name="connsiteY7-58" fmla="*/ 1025 h 3718078"/>
              <a:gd name="connsiteX8-59" fmla="*/ 4195147 w 4261350"/>
              <a:gd name="connsiteY8-60" fmla="*/ 9904 h 3718078"/>
              <a:gd name="connsiteX0-61" fmla="*/ 4261350 w 4261350"/>
              <a:gd name="connsiteY0-62" fmla="*/ 3718077 h 3718078"/>
              <a:gd name="connsiteX1-63" fmla="*/ 0 w 4261350"/>
              <a:gd name="connsiteY1-64" fmla="*/ 3718078 h 3718078"/>
              <a:gd name="connsiteX2-65" fmla="*/ 41809 w 4261350"/>
              <a:gd name="connsiteY2-66" fmla="*/ 3519677 h 3718078"/>
              <a:gd name="connsiteX3-67" fmla="*/ 817272 w 4261350"/>
              <a:gd name="connsiteY3-68" fmla="*/ 2444285 h 3718078"/>
              <a:gd name="connsiteX4-69" fmla="*/ 2666355 w 4261350"/>
              <a:gd name="connsiteY4-70" fmla="*/ 2522977 h 3718078"/>
              <a:gd name="connsiteX5-71" fmla="*/ 3155070 w 4261350"/>
              <a:gd name="connsiteY5-72" fmla="*/ 383844 h 3718078"/>
              <a:gd name="connsiteX6-73" fmla="*/ 3895887 w 4261350"/>
              <a:gd name="connsiteY6-74" fmla="*/ 10843 h 3718078"/>
              <a:gd name="connsiteX7-75" fmla="*/ 4095553 w 4261350"/>
              <a:gd name="connsiteY7-76" fmla="*/ 1025 h 3718078"/>
              <a:gd name="connsiteX8-77" fmla="*/ 4208482 w 4261350"/>
              <a:gd name="connsiteY8-78" fmla="*/ 11809 h 3718078"/>
              <a:gd name="connsiteX0-79" fmla="*/ 0 w 4208482"/>
              <a:gd name="connsiteY0-80" fmla="*/ 3718078 h 3718078"/>
              <a:gd name="connsiteX1-81" fmla="*/ 41809 w 4208482"/>
              <a:gd name="connsiteY1-82" fmla="*/ 3519677 h 3718078"/>
              <a:gd name="connsiteX2-83" fmla="*/ 817272 w 4208482"/>
              <a:gd name="connsiteY2-84" fmla="*/ 2444285 h 3718078"/>
              <a:gd name="connsiteX3-85" fmla="*/ 2666355 w 4208482"/>
              <a:gd name="connsiteY3-86" fmla="*/ 2522977 h 3718078"/>
              <a:gd name="connsiteX4-87" fmla="*/ 3155070 w 4208482"/>
              <a:gd name="connsiteY4-88" fmla="*/ 383844 h 3718078"/>
              <a:gd name="connsiteX5-89" fmla="*/ 3895887 w 4208482"/>
              <a:gd name="connsiteY5-90" fmla="*/ 10843 h 3718078"/>
              <a:gd name="connsiteX6-91" fmla="*/ 4095553 w 4208482"/>
              <a:gd name="connsiteY6-92" fmla="*/ 1025 h 3718078"/>
              <a:gd name="connsiteX7-93" fmla="*/ 4208482 w 4208482"/>
              <a:gd name="connsiteY7-94" fmla="*/ 11809 h 3718078"/>
              <a:gd name="connsiteX0-95" fmla="*/ 0 w 4200862"/>
              <a:gd name="connsiteY0-96" fmla="*/ 3685693 h 3685693"/>
              <a:gd name="connsiteX1-97" fmla="*/ 34189 w 4200862"/>
              <a:gd name="connsiteY1-98" fmla="*/ 3519677 h 3685693"/>
              <a:gd name="connsiteX2-99" fmla="*/ 809652 w 4200862"/>
              <a:gd name="connsiteY2-100" fmla="*/ 2444285 h 3685693"/>
              <a:gd name="connsiteX3-101" fmla="*/ 2658735 w 4200862"/>
              <a:gd name="connsiteY3-102" fmla="*/ 2522977 h 3685693"/>
              <a:gd name="connsiteX4-103" fmla="*/ 3147450 w 4200862"/>
              <a:gd name="connsiteY4-104" fmla="*/ 383844 h 3685693"/>
              <a:gd name="connsiteX5-105" fmla="*/ 3888267 w 4200862"/>
              <a:gd name="connsiteY5-106" fmla="*/ 10843 h 3685693"/>
              <a:gd name="connsiteX6-107" fmla="*/ 4087933 w 4200862"/>
              <a:gd name="connsiteY6-108" fmla="*/ 1025 h 3685693"/>
              <a:gd name="connsiteX7-109" fmla="*/ 4200862 w 4200862"/>
              <a:gd name="connsiteY7-110" fmla="*/ 11809 h 36856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/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-1" fmla="*/ 2445355 w 2536795"/>
                <a:gd name="connsiteY0-2" fmla="*/ 1315293 h 1406733"/>
                <a:gd name="connsiteX1-3" fmla="*/ 0 w 2536795"/>
                <a:gd name="connsiteY1-4" fmla="*/ 1315293 h 1406733"/>
                <a:gd name="connsiteX2-5" fmla="*/ 18759 w 2536795"/>
                <a:gd name="connsiteY2-6" fmla="*/ 1065812 h 1406733"/>
                <a:gd name="connsiteX3-7" fmla="*/ 421385 w 2536795"/>
                <a:gd name="connsiteY3-8" fmla="*/ 160260 h 1406733"/>
                <a:gd name="connsiteX4-9" fmla="*/ 945169 w 2536795"/>
                <a:gd name="connsiteY4-10" fmla="*/ 789 h 1406733"/>
                <a:gd name="connsiteX5-11" fmla="*/ 1083192 w 2536795"/>
                <a:gd name="connsiteY5-12" fmla="*/ 15575 h 1406733"/>
                <a:gd name="connsiteX6-13" fmla="*/ 1778340 w 2536795"/>
                <a:gd name="connsiteY6-14" fmla="*/ 301396 h 1406733"/>
                <a:gd name="connsiteX7-15" fmla="*/ 2419558 w 2536795"/>
                <a:gd name="connsiteY7-16" fmla="*/ 1243748 h 1406733"/>
                <a:gd name="connsiteX8-17" fmla="*/ 2536795 w 2536795"/>
                <a:gd name="connsiteY8-18" fmla="*/ 1406733 h 1406733"/>
                <a:gd name="connsiteX0-19" fmla="*/ 2445355 w 2445355"/>
                <a:gd name="connsiteY0-20" fmla="*/ 1315293 h 1315293"/>
                <a:gd name="connsiteX1-21" fmla="*/ 0 w 2445355"/>
                <a:gd name="connsiteY1-22" fmla="*/ 1315293 h 1315293"/>
                <a:gd name="connsiteX2-23" fmla="*/ 18759 w 2445355"/>
                <a:gd name="connsiteY2-24" fmla="*/ 1065812 h 1315293"/>
                <a:gd name="connsiteX3-25" fmla="*/ 421385 w 2445355"/>
                <a:gd name="connsiteY3-26" fmla="*/ 160260 h 1315293"/>
                <a:gd name="connsiteX4-27" fmla="*/ 945169 w 2445355"/>
                <a:gd name="connsiteY4-28" fmla="*/ 789 h 1315293"/>
                <a:gd name="connsiteX5-29" fmla="*/ 1083192 w 2445355"/>
                <a:gd name="connsiteY5-30" fmla="*/ 15575 h 1315293"/>
                <a:gd name="connsiteX6-31" fmla="*/ 1778340 w 2445355"/>
                <a:gd name="connsiteY6-32" fmla="*/ 301396 h 1315293"/>
                <a:gd name="connsiteX7-33" fmla="*/ 2419558 w 2445355"/>
                <a:gd name="connsiteY7-34" fmla="*/ 1243748 h 1315293"/>
                <a:gd name="connsiteX8-35" fmla="*/ 2430115 w 2445355"/>
                <a:gd name="connsiteY8-36" fmla="*/ 1294338 h 1315293"/>
                <a:gd name="connsiteX0-37" fmla="*/ 2445355 w 2445355"/>
                <a:gd name="connsiteY0-38" fmla="*/ 1315293 h 1315293"/>
                <a:gd name="connsiteX1-39" fmla="*/ 0 w 2445355"/>
                <a:gd name="connsiteY1-40" fmla="*/ 1315293 h 1315293"/>
                <a:gd name="connsiteX2-41" fmla="*/ 18759 w 2445355"/>
                <a:gd name="connsiteY2-42" fmla="*/ 1065812 h 1315293"/>
                <a:gd name="connsiteX3-43" fmla="*/ 421385 w 2445355"/>
                <a:gd name="connsiteY3-44" fmla="*/ 160260 h 1315293"/>
                <a:gd name="connsiteX4-45" fmla="*/ 945169 w 2445355"/>
                <a:gd name="connsiteY4-46" fmla="*/ 789 h 1315293"/>
                <a:gd name="connsiteX5-47" fmla="*/ 1083192 w 2445355"/>
                <a:gd name="connsiteY5-48" fmla="*/ 15575 h 1315293"/>
                <a:gd name="connsiteX6-49" fmla="*/ 1778340 w 2445355"/>
                <a:gd name="connsiteY6-50" fmla="*/ 301396 h 1315293"/>
                <a:gd name="connsiteX7-51" fmla="*/ 2419558 w 2445355"/>
                <a:gd name="connsiteY7-52" fmla="*/ 1243748 h 1315293"/>
                <a:gd name="connsiteX8-53" fmla="*/ 2430115 w 2445355"/>
                <a:gd name="connsiteY8-54" fmla="*/ 1294338 h 1315293"/>
                <a:gd name="connsiteX0-55" fmla="*/ 0 w 2430115"/>
                <a:gd name="connsiteY0-56" fmla="*/ 1315293 h 1315293"/>
                <a:gd name="connsiteX1-57" fmla="*/ 18759 w 2430115"/>
                <a:gd name="connsiteY1-58" fmla="*/ 1065812 h 1315293"/>
                <a:gd name="connsiteX2-59" fmla="*/ 421385 w 2430115"/>
                <a:gd name="connsiteY2-60" fmla="*/ 160260 h 1315293"/>
                <a:gd name="connsiteX3-61" fmla="*/ 945169 w 2430115"/>
                <a:gd name="connsiteY3-62" fmla="*/ 789 h 1315293"/>
                <a:gd name="connsiteX4-63" fmla="*/ 1083192 w 2430115"/>
                <a:gd name="connsiteY4-64" fmla="*/ 15575 h 1315293"/>
                <a:gd name="connsiteX5-65" fmla="*/ 1778340 w 2430115"/>
                <a:gd name="connsiteY5-66" fmla="*/ 301396 h 1315293"/>
                <a:gd name="connsiteX6-67" fmla="*/ 2419558 w 2430115"/>
                <a:gd name="connsiteY6-68" fmla="*/ 1243748 h 1315293"/>
                <a:gd name="connsiteX7-69" fmla="*/ 2430115 w 2430115"/>
                <a:gd name="connsiteY7-70" fmla="*/ 1294338 h 1315293"/>
                <a:gd name="connsiteX0-71" fmla="*/ 0 w 2430115"/>
                <a:gd name="connsiteY0-72" fmla="*/ 1281003 h 1294338"/>
                <a:gd name="connsiteX1-73" fmla="*/ 18759 w 2430115"/>
                <a:gd name="connsiteY1-74" fmla="*/ 1065812 h 1294338"/>
                <a:gd name="connsiteX2-75" fmla="*/ 421385 w 2430115"/>
                <a:gd name="connsiteY2-76" fmla="*/ 160260 h 1294338"/>
                <a:gd name="connsiteX3-77" fmla="*/ 945169 w 2430115"/>
                <a:gd name="connsiteY3-78" fmla="*/ 789 h 1294338"/>
                <a:gd name="connsiteX4-79" fmla="*/ 1083192 w 2430115"/>
                <a:gd name="connsiteY4-80" fmla="*/ 15575 h 1294338"/>
                <a:gd name="connsiteX5-81" fmla="*/ 1778340 w 2430115"/>
                <a:gd name="connsiteY5-82" fmla="*/ 301396 h 1294338"/>
                <a:gd name="connsiteX6-83" fmla="*/ 2419558 w 2430115"/>
                <a:gd name="connsiteY6-84" fmla="*/ 1243748 h 1294338"/>
                <a:gd name="connsiteX7-85" fmla="*/ 2430115 w 2430115"/>
                <a:gd name="connsiteY7-86" fmla="*/ 1294338 h 12943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-1" fmla="*/ 2441508 w 2532948"/>
                <a:gd name="connsiteY0-2" fmla="*/ 2924552 h 3015992"/>
                <a:gd name="connsiteX1-3" fmla="*/ 0 w 2532948"/>
                <a:gd name="connsiteY1-4" fmla="*/ 2924552 h 3015992"/>
                <a:gd name="connsiteX2-5" fmla="*/ 0 w 2532948"/>
                <a:gd name="connsiteY2-6" fmla="*/ 13617 h 3015992"/>
                <a:gd name="connsiteX3-7" fmla="*/ 59230 w 2532948"/>
                <a:gd name="connsiteY3-8" fmla="*/ 6396 h 3015992"/>
                <a:gd name="connsiteX4-9" fmla="*/ 194658 w 2532948"/>
                <a:gd name="connsiteY4-10" fmla="*/ 123 h 3015992"/>
                <a:gd name="connsiteX5-11" fmla="*/ 1254757 w 2532948"/>
                <a:gd name="connsiteY5-12" fmla="*/ 251792 h 3015992"/>
                <a:gd name="connsiteX6-13" fmla="*/ 2447922 w 2532948"/>
                <a:gd name="connsiteY6-14" fmla="*/ 2893553 h 3015992"/>
                <a:gd name="connsiteX7-15" fmla="*/ 2532948 w 2532948"/>
                <a:gd name="connsiteY7-16" fmla="*/ 3015992 h 3015992"/>
                <a:gd name="connsiteX0-17" fmla="*/ 0 w 2532948"/>
                <a:gd name="connsiteY0-18" fmla="*/ 2924552 h 3015992"/>
                <a:gd name="connsiteX1-19" fmla="*/ 0 w 2532948"/>
                <a:gd name="connsiteY1-20" fmla="*/ 13617 h 3015992"/>
                <a:gd name="connsiteX2-21" fmla="*/ 59230 w 2532948"/>
                <a:gd name="connsiteY2-22" fmla="*/ 6396 h 3015992"/>
                <a:gd name="connsiteX3-23" fmla="*/ 194658 w 2532948"/>
                <a:gd name="connsiteY3-24" fmla="*/ 123 h 3015992"/>
                <a:gd name="connsiteX4-25" fmla="*/ 1254757 w 2532948"/>
                <a:gd name="connsiteY4-26" fmla="*/ 251792 h 3015992"/>
                <a:gd name="connsiteX5-27" fmla="*/ 2447922 w 2532948"/>
                <a:gd name="connsiteY5-28" fmla="*/ 2893553 h 3015992"/>
                <a:gd name="connsiteX6-29" fmla="*/ 2532948 w 2532948"/>
                <a:gd name="connsiteY6-30" fmla="*/ 3015992 h 3015992"/>
                <a:gd name="connsiteX0-31" fmla="*/ 0 w 2532948"/>
                <a:gd name="connsiteY0-32" fmla="*/ 13617 h 3015992"/>
                <a:gd name="connsiteX1-33" fmla="*/ 59230 w 2532948"/>
                <a:gd name="connsiteY1-34" fmla="*/ 6396 h 3015992"/>
                <a:gd name="connsiteX2-35" fmla="*/ 194658 w 2532948"/>
                <a:gd name="connsiteY2-36" fmla="*/ 123 h 3015992"/>
                <a:gd name="connsiteX3-37" fmla="*/ 1254757 w 2532948"/>
                <a:gd name="connsiteY3-38" fmla="*/ 251792 h 3015992"/>
                <a:gd name="connsiteX4-39" fmla="*/ 2447922 w 2532948"/>
                <a:gd name="connsiteY4-40" fmla="*/ 2893553 h 3015992"/>
                <a:gd name="connsiteX5-41" fmla="*/ 2532948 w 2532948"/>
                <a:gd name="connsiteY5-42" fmla="*/ 3015992 h 3015992"/>
                <a:gd name="connsiteX0-43" fmla="*/ 0 w 2538663"/>
                <a:gd name="connsiteY0-44" fmla="*/ 25047 h 3015992"/>
                <a:gd name="connsiteX1-45" fmla="*/ 64945 w 2538663"/>
                <a:gd name="connsiteY1-46" fmla="*/ 6396 h 3015992"/>
                <a:gd name="connsiteX2-47" fmla="*/ 200373 w 2538663"/>
                <a:gd name="connsiteY2-48" fmla="*/ 123 h 3015992"/>
                <a:gd name="connsiteX3-49" fmla="*/ 1260472 w 2538663"/>
                <a:gd name="connsiteY3-50" fmla="*/ 251792 h 3015992"/>
                <a:gd name="connsiteX4-51" fmla="*/ 2453637 w 2538663"/>
                <a:gd name="connsiteY4-52" fmla="*/ 2893553 h 3015992"/>
                <a:gd name="connsiteX5-53" fmla="*/ 2538663 w 2538663"/>
                <a:gd name="connsiteY5-54" fmla="*/ 3015992 h 3015992"/>
                <a:gd name="connsiteX0-55" fmla="*/ 0 w 2538663"/>
                <a:gd name="connsiteY0-56" fmla="*/ 25047 h 3015992"/>
                <a:gd name="connsiteX1-57" fmla="*/ 63040 w 2538663"/>
                <a:gd name="connsiteY1-58" fmla="*/ 15921 h 3015992"/>
                <a:gd name="connsiteX2-59" fmla="*/ 200373 w 2538663"/>
                <a:gd name="connsiteY2-60" fmla="*/ 123 h 3015992"/>
                <a:gd name="connsiteX3-61" fmla="*/ 1260472 w 2538663"/>
                <a:gd name="connsiteY3-62" fmla="*/ 251792 h 3015992"/>
                <a:gd name="connsiteX4-63" fmla="*/ 2453637 w 2538663"/>
                <a:gd name="connsiteY4-64" fmla="*/ 2893553 h 3015992"/>
                <a:gd name="connsiteX5-65" fmla="*/ 2538663 w 2538663"/>
                <a:gd name="connsiteY5-66" fmla="*/ 3015992 h 3015992"/>
                <a:gd name="connsiteX0-67" fmla="*/ 0 w 2525328"/>
                <a:gd name="connsiteY0-68" fmla="*/ 28857 h 3015992"/>
                <a:gd name="connsiteX1-69" fmla="*/ 49705 w 2525328"/>
                <a:gd name="connsiteY1-70" fmla="*/ 15921 h 3015992"/>
                <a:gd name="connsiteX2-71" fmla="*/ 187038 w 2525328"/>
                <a:gd name="connsiteY2-72" fmla="*/ 123 h 3015992"/>
                <a:gd name="connsiteX3-73" fmla="*/ 1247137 w 2525328"/>
                <a:gd name="connsiteY3-74" fmla="*/ 251792 h 3015992"/>
                <a:gd name="connsiteX4-75" fmla="*/ 2440302 w 2525328"/>
                <a:gd name="connsiteY4-76" fmla="*/ 2893553 h 3015992"/>
                <a:gd name="connsiteX5-77" fmla="*/ 2525328 w 2525328"/>
                <a:gd name="connsiteY5-78" fmla="*/ 3015992 h 3015992"/>
                <a:gd name="connsiteX0-79" fmla="*/ 0 w 2469462"/>
                <a:gd name="connsiteY0-80" fmla="*/ 28857 h 2893553"/>
                <a:gd name="connsiteX1-81" fmla="*/ 49705 w 2469462"/>
                <a:gd name="connsiteY1-82" fmla="*/ 15921 h 2893553"/>
                <a:gd name="connsiteX2-83" fmla="*/ 187038 w 2469462"/>
                <a:gd name="connsiteY2-84" fmla="*/ 123 h 2893553"/>
                <a:gd name="connsiteX3-85" fmla="*/ 1247137 w 2469462"/>
                <a:gd name="connsiteY3-86" fmla="*/ 251792 h 2893553"/>
                <a:gd name="connsiteX4-87" fmla="*/ 2440302 w 2469462"/>
                <a:gd name="connsiteY4-88" fmla="*/ 2893553 h 28935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2" name="Freeform 11"/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/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/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/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" name="Content Placeholder 6"/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/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/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/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/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/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-1" fmla="*/ 3943 w 4577531"/>
              <a:gd name="connsiteY0-2" fmla="*/ 3278407 h 6556814"/>
              <a:gd name="connsiteX1-3" fmla="*/ 1909737 w 4577531"/>
              <a:gd name="connsiteY1-4" fmla="*/ 0 h 6556814"/>
              <a:gd name="connsiteX2-5" fmla="*/ 4577531 w 4577531"/>
              <a:gd name="connsiteY2-6" fmla="*/ 3278407 h 6556814"/>
              <a:gd name="connsiteX3-7" fmla="*/ 2290737 w 4577531"/>
              <a:gd name="connsiteY3-8" fmla="*/ 6556814 h 6556814"/>
              <a:gd name="connsiteX4-9" fmla="*/ 3943 w 4577531"/>
              <a:gd name="connsiteY4-10" fmla="*/ 3278407 h 6556814"/>
              <a:gd name="connsiteX0-11" fmla="*/ 2372 w 4749832"/>
              <a:gd name="connsiteY0-12" fmla="*/ 3670402 h 6948809"/>
              <a:gd name="connsiteX1-13" fmla="*/ 1908166 w 4749832"/>
              <a:gd name="connsiteY1-14" fmla="*/ 391995 h 6948809"/>
              <a:gd name="connsiteX2-15" fmla="*/ 4460073 w 4749832"/>
              <a:gd name="connsiteY2-16" fmla="*/ 424182 h 6948809"/>
              <a:gd name="connsiteX3-17" fmla="*/ 4575960 w 4749832"/>
              <a:gd name="connsiteY3-18" fmla="*/ 3670402 h 6948809"/>
              <a:gd name="connsiteX4-19" fmla="*/ 2289166 w 4749832"/>
              <a:gd name="connsiteY4-20" fmla="*/ 6948809 h 6948809"/>
              <a:gd name="connsiteX5" fmla="*/ 2372 w 4749832"/>
              <a:gd name="connsiteY5" fmla="*/ 3670402 h 6948809"/>
              <a:gd name="connsiteX0-21" fmla="*/ 2372 w 4749832"/>
              <a:gd name="connsiteY0-22" fmla="*/ 3515592 h 6793999"/>
              <a:gd name="connsiteX1-23" fmla="*/ 1908166 w 4749832"/>
              <a:gd name="connsiteY1-24" fmla="*/ 237185 h 6793999"/>
              <a:gd name="connsiteX2-25" fmla="*/ 4460073 w 4749832"/>
              <a:gd name="connsiteY2-26" fmla="*/ 269372 h 6793999"/>
              <a:gd name="connsiteX3-27" fmla="*/ 4575960 w 4749832"/>
              <a:gd name="connsiteY3-28" fmla="*/ 3515592 h 6793999"/>
              <a:gd name="connsiteX4-29" fmla="*/ 2289166 w 4749832"/>
              <a:gd name="connsiteY4-30" fmla="*/ 6793999 h 6793999"/>
              <a:gd name="connsiteX5-31" fmla="*/ 2372 w 4749832"/>
              <a:gd name="connsiteY5-32" fmla="*/ 3515592 h 6793999"/>
              <a:gd name="connsiteX0-33" fmla="*/ 3695 w 4751155"/>
              <a:gd name="connsiteY0-34" fmla="*/ 3278452 h 6556859"/>
              <a:gd name="connsiteX1-35" fmla="*/ 1909489 w 4751155"/>
              <a:gd name="connsiteY1-36" fmla="*/ 45 h 6556859"/>
              <a:gd name="connsiteX2-37" fmla="*/ 4461396 w 4751155"/>
              <a:gd name="connsiteY2-38" fmla="*/ 32232 h 6556859"/>
              <a:gd name="connsiteX3-39" fmla="*/ 4577283 w 4751155"/>
              <a:gd name="connsiteY3-40" fmla="*/ 3278452 h 6556859"/>
              <a:gd name="connsiteX4-41" fmla="*/ 2290489 w 4751155"/>
              <a:gd name="connsiteY4-42" fmla="*/ 6556859 h 6556859"/>
              <a:gd name="connsiteX5-43" fmla="*/ 3695 w 4751155"/>
              <a:gd name="connsiteY5-44" fmla="*/ 3278452 h 6556859"/>
              <a:gd name="connsiteX0-45" fmla="*/ 3695 w 4751155"/>
              <a:gd name="connsiteY0-46" fmla="*/ 3278452 h 6556859"/>
              <a:gd name="connsiteX1-47" fmla="*/ 1909489 w 4751155"/>
              <a:gd name="connsiteY1-48" fmla="*/ 45 h 6556859"/>
              <a:gd name="connsiteX2-49" fmla="*/ 4461396 w 4751155"/>
              <a:gd name="connsiteY2-50" fmla="*/ 32232 h 6556859"/>
              <a:gd name="connsiteX3-51" fmla="*/ 4577283 w 4751155"/>
              <a:gd name="connsiteY3-52" fmla="*/ 3278452 h 6556859"/>
              <a:gd name="connsiteX4-53" fmla="*/ 2290489 w 4751155"/>
              <a:gd name="connsiteY4-54" fmla="*/ 6556859 h 6556859"/>
              <a:gd name="connsiteX5-55" fmla="*/ 3695 w 4751155"/>
              <a:gd name="connsiteY5-56" fmla="*/ 3278452 h 6556859"/>
              <a:gd name="connsiteX0-57" fmla="*/ 2433 w 4711793"/>
              <a:gd name="connsiteY0-58" fmla="*/ 4771380 h 6899113"/>
              <a:gd name="connsiteX1-59" fmla="*/ 1870127 w 4711793"/>
              <a:gd name="connsiteY1-60" fmla="*/ 321398 h 6899113"/>
              <a:gd name="connsiteX2-61" fmla="*/ 4422034 w 4711793"/>
              <a:gd name="connsiteY2-62" fmla="*/ 353585 h 6899113"/>
              <a:gd name="connsiteX3-63" fmla="*/ 4537921 w 4711793"/>
              <a:gd name="connsiteY3-64" fmla="*/ 3599805 h 6899113"/>
              <a:gd name="connsiteX4-65" fmla="*/ 2251127 w 4711793"/>
              <a:gd name="connsiteY4-66" fmla="*/ 6878212 h 6899113"/>
              <a:gd name="connsiteX5-67" fmla="*/ 2433 w 4711793"/>
              <a:gd name="connsiteY5-68" fmla="*/ 4771380 h 6899113"/>
              <a:gd name="connsiteX0-69" fmla="*/ 2433 w 4711793"/>
              <a:gd name="connsiteY0-70" fmla="*/ 4736101 h 6863719"/>
              <a:gd name="connsiteX1-71" fmla="*/ 1870127 w 4711793"/>
              <a:gd name="connsiteY1-72" fmla="*/ 333744 h 6863719"/>
              <a:gd name="connsiteX2-73" fmla="*/ 4422034 w 4711793"/>
              <a:gd name="connsiteY2-74" fmla="*/ 318306 h 6863719"/>
              <a:gd name="connsiteX3-75" fmla="*/ 4537921 w 4711793"/>
              <a:gd name="connsiteY3-76" fmla="*/ 3564526 h 6863719"/>
              <a:gd name="connsiteX4-77" fmla="*/ 2251127 w 4711793"/>
              <a:gd name="connsiteY4-78" fmla="*/ 6842933 h 6863719"/>
              <a:gd name="connsiteX5-79" fmla="*/ 2433 w 4711793"/>
              <a:gd name="connsiteY5-80" fmla="*/ 4736101 h 6863719"/>
              <a:gd name="connsiteX0-81" fmla="*/ 2995 w 4712355"/>
              <a:gd name="connsiteY0-82" fmla="*/ 4417795 h 6545413"/>
              <a:gd name="connsiteX1-83" fmla="*/ 1870689 w 4712355"/>
              <a:gd name="connsiteY1-84" fmla="*/ 15438 h 6545413"/>
              <a:gd name="connsiteX2-85" fmla="*/ 4422596 w 4712355"/>
              <a:gd name="connsiteY2-86" fmla="*/ 0 h 6545413"/>
              <a:gd name="connsiteX3-87" fmla="*/ 4538483 w 4712355"/>
              <a:gd name="connsiteY3-88" fmla="*/ 3246220 h 6545413"/>
              <a:gd name="connsiteX4-89" fmla="*/ 2251689 w 4712355"/>
              <a:gd name="connsiteY4-90" fmla="*/ 6524627 h 6545413"/>
              <a:gd name="connsiteX5-91" fmla="*/ 2995 w 4712355"/>
              <a:gd name="connsiteY5-92" fmla="*/ 4417795 h 6545413"/>
              <a:gd name="connsiteX0-93" fmla="*/ 3403 w 4712763"/>
              <a:gd name="connsiteY0-94" fmla="*/ 4724021 h 6851639"/>
              <a:gd name="connsiteX1-95" fmla="*/ 1871097 w 4712763"/>
              <a:gd name="connsiteY1-96" fmla="*/ 321664 h 6851639"/>
              <a:gd name="connsiteX2-97" fmla="*/ 4423004 w 4712763"/>
              <a:gd name="connsiteY2-98" fmla="*/ 306226 h 6851639"/>
              <a:gd name="connsiteX3-99" fmla="*/ 4538891 w 4712763"/>
              <a:gd name="connsiteY3-100" fmla="*/ 3552446 h 6851639"/>
              <a:gd name="connsiteX4-101" fmla="*/ 2252097 w 4712763"/>
              <a:gd name="connsiteY4-102" fmla="*/ 6830853 h 6851639"/>
              <a:gd name="connsiteX5-103" fmla="*/ 3403 w 4712763"/>
              <a:gd name="connsiteY5-104" fmla="*/ 4724021 h 6851639"/>
              <a:gd name="connsiteX0-105" fmla="*/ 3172 w 4712532"/>
              <a:gd name="connsiteY0-106" fmla="*/ 4417795 h 6545413"/>
              <a:gd name="connsiteX1-107" fmla="*/ 1870866 w 4712532"/>
              <a:gd name="connsiteY1-108" fmla="*/ 15438 h 6545413"/>
              <a:gd name="connsiteX2-109" fmla="*/ 4422773 w 4712532"/>
              <a:gd name="connsiteY2-110" fmla="*/ 0 h 6545413"/>
              <a:gd name="connsiteX3-111" fmla="*/ 4538660 w 4712532"/>
              <a:gd name="connsiteY3-112" fmla="*/ 3246220 h 6545413"/>
              <a:gd name="connsiteX4-113" fmla="*/ 2251866 w 4712532"/>
              <a:gd name="connsiteY4-114" fmla="*/ 6524627 h 6545413"/>
              <a:gd name="connsiteX5-115" fmla="*/ 3172 w 4712532"/>
              <a:gd name="connsiteY5-116" fmla="*/ 4417795 h 6545413"/>
              <a:gd name="connsiteX0-117" fmla="*/ 3172 w 4712532"/>
              <a:gd name="connsiteY0-118" fmla="*/ 4417795 h 6545413"/>
              <a:gd name="connsiteX1-119" fmla="*/ 1870866 w 4712532"/>
              <a:gd name="connsiteY1-120" fmla="*/ 15438 h 6545413"/>
              <a:gd name="connsiteX2-121" fmla="*/ 4422773 w 4712532"/>
              <a:gd name="connsiteY2-122" fmla="*/ 0 h 6545413"/>
              <a:gd name="connsiteX3-123" fmla="*/ 4538660 w 4712532"/>
              <a:gd name="connsiteY3-124" fmla="*/ 3246220 h 6545413"/>
              <a:gd name="connsiteX4-125" fmla="*/ 2251866 w 4712532"/>
              <a:gd name="connsiteY4-126" fmla="*/ 6524627 h 6545413"/>
              <a:gd name="connsiteX5-127" fmla="*/ 3172 w 4712532"/>
              <a:gd name="connsiteY5-128" fmla="*/ 4417795 h 6545413"/>
              <a:gd name="connsiteX0-129" fmla="*/ 12060 w 4721420"/>
              <a:gd name="connsiteY0-130" fmla="*/ 4417795 h 6545413"/>
              <a:gd name="connsiteX1-131" fmla="*/ 1879754 w 4721420"/>
              <a:gd name="connsiteY1-132" fmla="*/ 15438 h 6545413"/>
              <a:gd name="connsiteX2-133" fmla="*/ 4431661 w 4721420"/>
              <a:gd name="connsiteY2-134" fmla="*/ 0 h 6545413"/>
              <a:gd name="connsiteX3-135" fmla="*/ 4547548 w 4721420"/>
              <a:gd name="connsiteY3-136" fmla="*/ 3246220 h 6545413"/>
              <a:gd name="connsiteX4-137" fmla="*/ 2260754 w 4721420"/>
              <a:gd name="connsiteY4-138" fmla="*/ 6524627 h 6545413"/>
              <a:gd name="connsiteX5-139" fmla="*/ 12060 w 4721420"/>
              <a:gd name="connsiteY5-140" fmla="*/ 4417795 h 6545413"/>
              <a:gd name="connsiteX0-141" fmla="*/ 17431 w 4726791"/>
              <a:gd name="connsiteY0-142" fmla="*/ 4417795 h 6545976"/>
              <a:gd name="connsiteX1-143" fmla="*/ 1885125 w 4726791"/>
              <a:gd name="connsiteY1-144" fmla="*/ 15438 h 6545976"/>
              <a:gd name="connsiteX2-145" fmla="*/ 4437032 w 4726791"/>
              <a:gd name="connsiteY2-146" fmla="*/ 0 h 6545976"/>
              <a:gd name="connsiteX3-147" fmla="*/ 4552919 w 4726791"/>
              <a:gd name="connsiteY3-148" fmla="*/ 3246220 h 6545976"/>
              <a:gd name="connsiteX4-149" fmla="*/ 2266125 w 4726791"/>
              <a:gd name="connsiteY4-150" fmla="*/ 6524627 h 6545976"/>
              <a:gd name="connsiteX5-151" fmla="*/ 17431 w 4726791"/>
              <a:gd name="connsiteY5-152" fmla="*/ 4417795 h 6545976"/>
              <a:gd name="connsiteX0-153" fmla="*/ 32352 w 4741712"/>
              <a:gd name="connsiteY0-154" fmla="*/ 4417795 h 6542761"/>
              <a:gd name="connsiteX1-155" fmla="*/ 1900046 w 4741712"/>
              <a:gd name="connsiteY1-156" fmla="*/ 15438 h 6542761"/>
              <a:gd name="connsiteX2-157" fmla="*/ 4451953 w 4741712"/>
              <a:gd name="connsiteY2-158" fmla="*/ 0 h 6542761"/>
              <a:gd name="connsiteX3-159" fmla="*/ 4567840 w 4741712"/>
              <a:gd name="connsiteY3-160" fmla="*/ 3246220 h 6542761"/>
              <a:gd name="connsiteX4-161" fmla="*/ 2281046 w 4741712"/>
              <a:gd name="connsiteY4-162" fmla="*/ 6524627 h 6542761"/>
              <a:gd name="connsiteX5-163" fmla="*/ 32352 w 4741712"/>
              <a:gd name="connsiteY5-164" fmla="*/ 4417795 h 6542761"/>
              <a:gd name="connsiteX0-165" fmla="*/ 29235 w 4738595"/>
              <a:gd name="connsiteY0-166" fmla="*/ 4417795 h 6545413"/>
              <a:gd name="connsiteX1-167" fmla="*/ 1896929 w 4738595"/>
              <a:gd name="connsiteY1-168" fmla="*/ 15438 h 6545413"/>
              <a:gd name="connsiteX2-169" fmla="*/ 4448836 w 4738595"/>
              <a:gd name="connsiteY2-170" fmla="*/ 0 h 6545413"/>
              <a:gd name="connsiteX3-171" fmla="*/ 4564723 w 4738595"/>
              <a:gd name="connsiteY3-172" fmla="*/ 3246220 h 6545413"/>
              <a:gd name="connsiteX4-173" fmla="*/ 2620829 w 4738595"/>
              <a:gd name="connsiteY4-174" fmla="*/ 6524627 h 6545413"/>
              <a:gd name="connsiteX5-175" fmla="*/ 29235 w 4738595"/>
              <a:gd name="connsiteY5-176" fmla="*/ 4417795 h 6545413"/>
              <a:gd name="connsiteX0-177" fmla="*/ 23668 w 4733028"/>
              <a:gd name="connsiteY0-178" fmla="*/ 4417795 h 6545413"/>
              <a:gd name="connsiteX1-179" fmla="*/ 1891362 w 4733028"/>
              <a:gd name="connsiteY1-180" fmla="*/ 15438 h 6545413"/>
              <a:gd name="connsiteX2-181" fmla="*/ 4443269 w 4733028"/>
              <a:gd name="connsiteY2-182" fmla="*/ 0 h 6545413"/>
              <a:gd name="connsiteX3-183" fmla="*/ 4559156 w 4733028"/>
              <a:gd name="connsiteY3-184" fmla="*/ 3246220 h 6545413"/>
              <a:gd name="connsiteX4-185" fmla="*/ 2615262 w 4733028"/>
              <a:gd name="connsiteY4-186" fmla="*/ 6524627 h 6545413"/>
              <a:gd name="connsiteX5-187" fmla="*/ 23668 w 4733028"/>
              <a:gd name="connsiteY5-188" fmla="*/ 4417795 h 6545413"/>
              <a:gd name="connsiteX0-189" fmla="*/ 4994 w 4714354"/>
              <a:gd name="connsiteY0-190" fmla="*/ 4417795 h 6549476"/>
              <a:gd name="connsiteX1-191" fmla="*/ 1872688 w 4714354"/>
              <a:gd name="connsiteY1-192" fmla="*/ 15438 h 6549476"/>
              <a:gd name="connsiteX2-193" fmla="*/ 4424595 w 4714354"/>
              <a:gd name="connsiteY2-194" fmla="*/ 0 h 6549476"/>
              <a:gd name="connsiteX3-195" fmla="*/ 4540482 w 4714354"/>
              <a:gd name="connsiteY3-196" fmla="*/ 3246220 h 6549476"/>
              <a:gd name="connsiteX4-197" fmla="*/ 2596588 w 4714354"/>
              <a:gd name="connsiteY4-198" fmla="*/ 6524627 h 6549476"/>
              <a:gd name="connsiteX5-199" fmla="*/ 4994 w 4714354"/>
              <a:gd name="connsiteY5-200" fmla="*/ 4417795 h 6549476"/>
              <a:gd name="connsiteX0-201" fmla="*/ 26445 w 4735805"/>
              <a:gd name="connsiteY0-202" fmla="*/ 4417795 h 6543881"/>
              <a:gd name="connsiteX1-203" fmla="*/ 1894139 w 4735805"/>
              <a:gd name="connsiteY1-204" fmla="*/ 15438 h 6543881"/>
              <a:gd name="connsiteX2-205" fmla="*/ 4446046 w 4735805"/>
              <a:gd name="connsiteY2-206" fmla="*/ 0 h 6543881"/>
              <a:gd name="connsiteX3-207" fmla="*/ 4561933 w 4735805"/>
              <a:gd name="connsiteY3-208" fmla="*/ 3246220 h 6543881"/>
              <a:gd name="connsiteX4-209" fmla="*/ 2618039 w 4735805"/>
              <a:gd name="connsiteY4-210" fmla="*/ 6524627 h 6543881"/>
              <a:gd name="connsiteX5-211" fmla="*/ 26445 w 4735805"/>
              <a:gd name="connsiteY5-212" fmla="*/ 4417795 h 6543881"/>
              <a:gd name="connsiteX0-213" fmla="*/ 26445 w 4735805"/>
              <a:gd name="connsiteY0-214" fmla="*/ 4417795 h 6524810"/>
              <a:gd name="connsiteX1-215" fmla="*/ 1894139 w 4735805"/>
              <a:gd name="connsiteY1-216" fmla="*/ 15438 h 6524810"/>
              <a:gd name="connsiteX2-217" fmla="*/ 4446046 w 4735805"/>
              <a:gd name="connsiteY2-218" fmla="*/ 0 h 6524810"/>
              <a:gd name="connsiteX3-219" fmla="*/ 4561933 w 4735805"/>
              <a:gd name="connsiteY3-220" fmla="*/ 3246220 h 6524810"/>
              <a:gd name="connsiteX4-221" fmla="*/ 2618039 w 4735805"/>
              <a:gd name="connsiteY4-222" fmla="*/ 6524627 h 6524810"/>
              <a:gd name="connsiteX5-223" fmla="*/ 26445 w 4735805"/>
              <a:gd name="connsiteY5-224" fmla="*/ 4417795 h 6524810"/>
              <a:gd name="connsiteX0-225" fmla="*/ 26445 w 4710448"/>
              <a:gd name="connsiteY0-226" fmla="*/ 4417795 h 6610217"/>
              <a:gd name="connsiteX1-227" fmla="*/ 1894139 w 4710448"/>
              <a:gd name="connsiteY1-228" fmla="*/ 15438 h 6610217"/>
              <a:gd name="connsiteX2-229" fmla="*/ 4446046 w 4710448"/>
              <a:gd name="connsiteY2-230" fmla="*/ 0 h 6610217"/>
              <a:gd name="connsiteX3-231" fmla="*/ 4504783 w 4710448"/>
              <a:gd name="connsiteY3-232" fmla="*/ 5627470 h 6610217"/>
              <a:gd name="connsiteX4-233" fmla="*/ 2618039 w 4710448"/>
              <a:gd name="connsiteY4-234" fmla="*/ 6524627 h 6610217"/>
              <a:gd name="connsiteX5-235" fmla="*/ 26445 w 4710448"/>
              <a:gd name="connsiteY5-236" fmla="*/ 4417795 h 6610217"/>
              <a:gd name="connsiteX0-237" fmla="*/ 26445 w 4710448"/>
              <a:gd name="connsiteY0-238" fmla="*/ 4417795 h 6610217"/>
              <a:gd name="connsiteX1-239" fmla="*/ 1894139 w 4710448"/>
              <a:gd name="connsiteY1-240" fmla="*/ 15438 h 6610217"/>
              <a:gd name="connsiteX2-241" fmla="*/ 4446046 w 4710448"/>
              <a:gd name="connsiteY2-242" fmla="*/ 0 h 6610217"/>
              <a:gd name="connsiteX3-243" fmla="*/ 4504783 w 4710448"/>
              <a:gd name="connsiteY3-244" fmla="*/ 5627470 h 6610217"/>
              <a:gd name="connsiteX4-245" fmla="*/ 2618039 w 4710448"/>
              <a:gd name="connsiteY4-246" fmla="*/ 6524627 h 6610217"/>
              <a:gd name="connsiteX5-247" fmla="*/ 26445 w 4710448"/>
              <a:gd name="connsiteY5-248" fmla="*/ 4417795 h 6610217"/>
              <a:gd name="connsiteX0-249" fmla="*/ 26445 w 4681167"/>
              <a:gd name="connsiteY0-250" fmla="*/ 4417795 h 6610217"/>
              <a:gd name="connsiteX1-251" fmla="*/ 1894139 w 4681167"/>
              <a:gd name="connsiteY1-252" fmla="*/ 15438 h 6610217"/>
              <a:gd name="connsiteX2-253" fmla="*/ 4446046 w 4681167"/>
              <a:gd name="connsiteY2-254" fmla="*/ 0 h 6610217"/>
              <a:gd name="connsiteX3-255" fmla="*/ 4504783 w 4681167"/>
              <a:gd name="connsiteY3-256" fmla="*/ 5627470 h 6610217"/>
              <a:gd name="connsiteX4-257" fmla="*/ 2618039 w 4681167"/>
              <a:gd name="connsiteY4-258" fmla="*/ 6524627 h 6610217"/>
              <a:gd name="connsiteX5-259" fmla="*/ 26445 w 4681167"/>
              <a:gd name="connsiteY5-260" fmla="*/ 4417795 h 6610217"/>
              <a:gd name="connsiteX0-261" fmla="*/ 26445 w 4706902"/>
              <a:gd name="connsiteY0-262" fmla="*/ 4417795 h 6614982"/>
              <a:gd name="connsiteX1-263" fmla="*/ 1894139 w 4706902"/>
              <a:gd name="connsiteY1-264" fmla="*/ 15438 h 6614982"/>
              <a:gd name="connsiteX2-265" fmla="*/ 4446046 w 4706902"/>
              <a:gd name="connsiteY2-266" fmla="*/ 0 h 6614982"/>
              <a:gd name="connsiteX3-267" fmla="*/ 4571458 w 4706902"/>
              <a:gd name="connsiteY3-268" fmla="*/ 5646520 h 6614982"/>
              <a:gd name="connsiteX4-269" fmla="*/ 2618039 w 4706902"/>
              <a:gd name="connsiteY4-270" fmla="*/ 6524627 h 6614982"/>
              <a:gd name="connsiteX5-271" fmla="*/ 26445 w 4706902"/>
              <a:gd name="connsiteY5-272" fmla="*/ 4417795 h 6614982"/>
              <a:gd name="connsiteX0-273" fmla="*/ 26445 w 4688588"/>
              <a:gd name="connsiteY0-274" fmla="*/ 4417795 h 6614982"/>
              <a:gd name="connsiteX1-275" fmla="*/ 1894139 w 4688588"/>
              <a:gd name="connsiteY1-276" fmla="*/ 15438 h 6614982"/>
              <a:gd name="connsiteX2-277" fmla="*/ 4446046 w 4688588"/>
              <a:gd name="connsiteY2-278" fmla="*/ 0 h 6614982"/>
              <a:gd name="connsiteX3-279" fmla="*/ 4571458 w 4688588"/>
              <a:gd name="connsiteY3-280" fmla="*/ 5646520 h 6614982"/>
              <a:gd name="connsiteX4-281" fmla="*/ 2618039 w 4688588"/>
              <a:gd name="connsiteY4-282" fmla="*/ 6524627 h 6614982"/>
              <a:gd name="connsiteX5-283" fmla="*/ 26445 w 4688588"/>
              <a:gd name="connsiteY5-284" fmla="*/ 4417795 h 6614982"/>
              <a:gd name="connsiteX0-285" fmla="*/ 26445 w 4713932"/>
              <a:gd name="connsiteY0-286" fmla="*/ 4497839 h 6695026"/>
              <a:gd name="connsiteX1-287" fmla="*/ 1894139 w 4713932"/>
              <a:gd name="connsiteY1-288" fmla="*/ 95482 h 6695026"/>
              <a:gd name="connsiteX2-289" fmla="*/ 4446046 w 4713932"/>
              <a:gd name="connsiteY2-290" fmla="*/ 80044 h 6695026"/>
              <a:gd name="connsiteX3-291" fmla="*/ 4550821 w 4713932"/>
              <a:gd name="connsiteY3-292" fmla="*/ 603919 h 6695026"/>
              <a:gd name="connsiteX4-293" fmla="*/ 4571458 w 4713932"/>
              <a:gd name="connsiteY4-294" fmla="*/ 5726564 h 6695026"/>
              <a:gd name="connsiteX5-295" fmla="*/ 2618039 w 4713932"/>
              <a:gd name="connsiteY5-296" fmla="*/ 6604671 h 6695026"/>
              <a:gd name="connsiteX6" fmla="*/ 26445 w 4713932"/>
              <a:gd name="connsiteY6" fmla="*/ 4497839 h 6695026"/>
              <a:gd name="connsiteX0-297" fmla="*/ 26445 w 4713932"/>
              <a:gd name="connsiteY0-298" fmla="*/ 4497839 h 6695026"/>
              <a:gd name="connsiteX1-299" fmla="*/ 1894139 w 4713932"/>
              <a:gd name="connsiteY1-300" fmla="*/ 95482 h 6695026"/>
              <a:gd name="connsiteX2-301" fmla="*/ 4446046 w 4713932"/>
              <a:gd name="connsiteY2-302" fmla="*/ 80044 h 6695026"/>
              <a:gd name="connsiteX3-303" fmla="*/ 4550821 w 4713932"/>
              <a:gd name="connsiteY3-304" fmla="*/ 603919 h 6695026"/>
              <a:gd name="connsiteX4-305" fmla="*/ 4571458 w 4713932"/>
              <a:gd name="connsiteY4-306" fmla="*/ 5726564 h 6695026"/>
              <a:gd name="connsiteX5-307" fmla="*/ 2618039 w 4713932"/>
              <a:gd name="connsiteY5-308" fmla="*/ 6604671 h 6695026"/>
              <a:gd name="connsiteX6-309" fmla="*/ 26445 w 4713932"/>
              <a:gd name="connsiteY6-310" fmla="*/ 4497839 h 6695026"/>
              <a:gd name="connsiteX0-311" fmla="*/ 26445 w 4713932"/>
              <a:gd name="connsiteY0-312" fmla="*/ 4497839 h 6695026"/>
              <a:gd name="connsiteX1-313" fmla="*/ 1894139 w 4713932"/>
              <a:gd name="connsiteY1-314" fmla="*/ 95482 h 6695026"/>
              <a:gd name="connsiteX2-315" fmla="*/ 4446046 w 4713932"/>
              <a:gd name="connsiteY2-316" fmla="*/ 80044 h 6695026"/>
              <a:gd name="connsiteX3-317" fmla="*/ 4550821 w 4713932"/>
              <a:gd name="connsiteY3-318" fmla="*/ 603919 h 6695026"/>
              <a:gd name="connsiteX4-319" fmla="*/ 4571458 w 4713932"/>
              <a:gd name="connsiteY4-320" fmla="*/ 5726564 h 6695026"/>
              <a:gd name="connsiteX5-321" fmla="*/ 2618039 w 4713932"/>
              <a:gd name="connsiteY5-322" fmla="*/ 6604671 h 6695026"/>
              <a:gd name="connsiteX6-323" fmla="*/ 26445 w 4713932"/>
              <a:gd name="connsiteY6-324" fmla="*/ 4497839 h 6695026"/>
              <a:gd name="connsiteX0-325" fmla="*/ 26445 w 4713932"/>
              <a:gd name="connsiteY0-326" fmla="*/ 4447608 h 6644795"/>
              <a:gd name="connsiteX1-327" fmla="*/ 1894139 w 4713932"/>
              <a:gd name="connsiteY1-328" fmla="*/ 45251 h 6644795"/>
              <a:gd name="connsiteX2-329" fmla="*/ 4446046 w 4713932"/>
              <a:gd name="connsiteY2-330" fmla="*/ 29813 h 6644795"/>
              <a:gd name="connsiteX3-331" fmla="*/ 4550821 w 4713932"/>
              <a:gd name="connsiteY3-332" fmla="*/ 553688 h 6644795"/>
              <a:gd name="connsiteX4-333" fmla="*/ 4571458 w 4713932"/>
              <a:gd name="connsiteY4-334" fmla="*/ 5676333 h 6644795"/>
              <a:gd name="connsiteX5-335" fmla="*/ 2618039 w 4713932"/>
              <a:gd name="connsiteY5-336" fmla="*/ 6554440 h 6644795"/>
              <a:gd name="connsiteX6-337" fmla="*/ 26445 w 4713932"/>
              <a:gd name="connsiteY6-338" fmla="*/ 4447608 h 6644795"/>
              <a:gd name="connsiteX0-339" fmla="*/ 26445 w 4713932"/>
              <a:gd name="connsiteY0-340" fmla="*/ 4417795 h 6614982"/>
              <a:gd name="connsiteX1-341" fmla="*/ 1894139 w 4713932"/>
              <a:gd name="connsiteY1-342" fmla="*/ 15438 h 6614982"/>
              <a:gd name="connsiteX2-343" fmla="*/ 4446046 w 4713932"/>
              <a:gd name="connsiteY2-344" fmla="*/ 0 h 6614982"/>
              <a:gd name="connsiteX3-345" fmla="*/ 4550821 w 4713932"/>
              <a:gd name="connsiteY3-346" fmla="*/ 523875 h 6614982"/>
              <a:gd name="connsiteX4-347" fmla="*/ 4571458 w 4713932"/>
              <a:gd name="connsiteY4-348" fmla="*/ 5646520 h 6614982"/>
              <a:gd name="connsiteX5-349" fmla="*/ 2618039 w 4713932"/>
              <a:gd name="connsiteY5-350" fmla="*/ 6524627 h 6614982"/>
              <a:gd name="connsiteX6-351" fmla="*/ 26445 w 4713932"/>
              <a:gd name="connsiteY6-352" fmla="*/ 4417795 h 6614982"/>
              <a:gd name="connsiteX0-353" fmla="*/ 26445 w 4713932"/>
              <a:gd name="connsiteY0-354" fmla="*/ 4428951 h 6626138"/>
              <a:gd name="connsiteX1-355" fmla="*/ 1894139 w 4713932"/>
              <a:gd name="connsiteY1-356" fmla="*/ 26594 h 6626138"/>
              <a:gd name="connsiteX2-357" fmla="*/ 4446046 w 4713932"/>
              <a:gd name="connsiteY2-358" fmla="*/ 11156 h 6626138"/>
              <a:gd name="connsiteX3-359" fmla="*/ 4550821 w 4713932"/>
              <a:gd name="connsiteY3-360" fmla="*/ 128631 h 6626138"/>
              <a:gd name="connsiteX4-361" fmla="*/ 4571458 w 4713932"/>
              <a:gd name="connsiteY4-362" fmla="*/ 5657676 h 6626138"/>
              <a:gd name="connsiteX5-363" fmla="*/ 2618039 w 4713932"/>
              <a:gd name="connsiteY5-364" fmla="*/ 6535783 h 6626138"/>
              <a:gd name="connsiteX6-365" fmla="*/ 26445 w 4713932"/>
              <a:gd name="connsiteY6-366" fmla="*/ 4428951 h 6626138"/>
              <a:gd name="connsiteX0-367" fmla="*/ 26445 w 4713932"/>
              <a:gd name="connsiteY0-368" fmla="*/ 4417795 h 6614982"/>
              <a:gd name="connsiteX1-369" fmla="*/ 1894139 w 4713932"/>
              <a:gd name="connsiteY1-370" fmla="*/ 15438 h 6614982"/>
              <a:gd name="connsiteX2-371" fmla="*/ 4446046 w 4713932"/>
              <a:gd name="connsiteY2-372" fmla="*/ 0 h 6614982"/>
              <a:gd name="connsiteX3-373" fmla="*/ 4550821 w 4713932"/>
              <a:gd name="connsiteY3-374" fmla="*/ 117475 h 6614982"/>
              <a:gd name="connsiteX4-375" fmla="*/ 4571458 w 4713932"/>
              <a:gd name="connsiteY4-376" fmla="*/ 5646520 h 6614982"/>
              <a:gd name="connsiteX5-377" fmla="*/ 2618039 w 4713932"/>
              <a:gd name="connsiteY5-378" fmla="*/ 6524627 h 6614982"/>
              <a:gd name="connsiteX6-379" fmla="*/ 26445 w 4713932"/>
              <a:gd name="connsiteY6-380" fmla="*/ 4417795 h 6614982"/>
              <a:gd name="connsiteX0-381" fmla="*/ 26445 w 4713932"/>
              <a:gd name="connsiteY0-382" fmla="*/ 4417795 h 6614982"/>
              <a:gd name="connsiteX1-383" fmla="*/ 1894139 w 4713932"/>
              <a:gd name="connsiteY1-384" fmla="*/ 15438 h 6614982"/>
              <a:gd name="connsiteX2-385" fmla="*/ 4446046 w 4713932"/>
              <a:gd name="connsiteY2-386" fmla="*/ 0 h 6614982"/>
              <a:gd name="connsiteX3-387" fmla="*/ 4550821 w 4713932"/>
              <a:gd name="connsiteY3-388" fmla="*/ 117475 h 6614982"/>
              <a:gd name="connsiteX4-389" fmla="*/ 4571458 w 4713932"/>
              <a:gd name="connsiteY4-390" fmla="*/ 5646520 h 6614982"/>
              <a:gd name="connsiteX5-391" fmla="*/ 2618039 w 4713932"/>
              <a:gd name="connsiteY5-392" fmla="*/ 6524627 h 6614982"/>
              <a:gd name="connsiteX6-393" fmla="*/ 26445 w 4713932"/>
              <a:gd name="connsiteY6-394" fmla="*/ 4417795 h 6614982"/>
              <a:gd name="connsiteX0-395" fmla="*/ 26445 w 4713932"/>
              <a:gd name="connsiteY0-396" fmla="*/ 4417795 h 6614982"/>
              <a:gd name="connsiteX1-397" fmla="*/ 1894139 w 4713932"/>
              <a:gd name="connsiteY1-398" fmla="*/ 15438 h 6614982"/>
              <a:gd name="connsiteX2-399" fmla="*/ 4446046 w 4713932"/>
              <a:gd name="connsiteY2-400" fmla="*/ 0 h 6614982"/>
              <a:gd name="connsiteX3-401" fmla="*/ 4550821 w 4713932"/>
              <a:gd name="connsiteY3-402" fmla="*/ 117475 h 6614982"/>
              <a:gd name="connsiteX4-403" fmla="*/ 4571458 w 4713932"/>
              <a:gd name="connsiteY4-404" fmla="*/ 5646520 h 6614982"/>
              <a:gd name="connsiteX5-405" fmla="*/ 2618039 w 4713932"/>
              <a:gd name="connsiteY5-406" fmla="*/ 6524627 h 6614982"/>
              <a:gd name="connsiteX6-407" fmla="*/ 26445 w 4713932"/>
              <a:gd name="connsiteY6-408" fmla="*/ 4417795 h 6614982"/>
              <a:gd name="connsiteX0-409" fmla="*/ 26445 w 4713932"/>
              <a:gd name="connsiteY0-410" fmla="*/ 4417795 h 6614982"/>
              <a:gd name="connsiteX1-411" fmla="*/ 1894139 w 4713932"/>
              <a:gd name="connsiteY1-412" fmla="*/ 15438 h 6614982"/>
              <a:gd name="connsiteX2-413" fmla="*/ 4446046 w 4713932"/>
              <a:gd name="connsiteY2-414" fmla="*/ 0 h 6614982"/>
              <a:gd name="connsiteX3-415" fmla="*/ 4550821 w 4713932"/>
              <a:gd name="connsiteY3-416" fmla="*/ 117475 h 6614982"/>
              <a:gd name="connsiteX4-417" fmla="*/ 4571458 w 4713932"/>
              <a:gd name="connsiteY4-418" fmla="*/ 5646520 h 6614982"/>
              <a:gd name="connsiteX5-419" fmla="*/ 2618039 w 4713932"/>
              <a:gd name="connsiteY5-420" fmla="*/ 6524627 h 6614982"/>
              <a:gd name="connsiteX6-421" fmla="*/ 26445 w 4713932"/>
              <a:gd name="connsiteY6-422" fmla="*/ 4417795 h 6614982"/>
              <a:gd name="connsiteX0-423" fmla="*/ 26445 w 4713932"/>
              <a:gd name="connsiteY0-424" fmla="*/ 4417795 h 6614982"/>
              <a:gd name="connsiteX1-425" fmla="*/ 1894139 w 4713932"/>
              <a:gd name="connsiteY1-426" fmla="*/ 15438 h 6614982"/>
              <a:gd name="connsiteX2-427" fmla="*/ 4446046 w 4713932"/>
              <a:gd name="connsiteY2-428" fmla="*/ 0 h 6614982"/>
              <a:gd name="connsiteX3-429" fmla="*/ 4550821 w 4713932"/>
              <a:gd name="connsiteY3-430" fmla="*/ 117475 h 6614982"/>
              <a:gd name="connsiteX4-431" fmla="*/ 4571458 w 4713932"/>
              <a:gd name="connsiteY4-432" fmla="*/ 5646520 h 6614982"/>
              <a:gd name="connsiteX5-433" fmla="*/ 2618039 w 4713932"/>
              <a:gd name="connsiteY5-434" fmla="*/ 6524627 h 6614982"/>
              <a:gd name="connsiteX6-435" fmla="*/ 26445 w 4713932"/>
              <a:gd name="connsiteY6-436" fmla="*/ 4417795 h 6614982"/>
              <a:gd name="connsiteX0-437" fmla="*/ 26445 w 4713932"/>
              <a:gd name="connsiteY0-438" fmla="*/ 4419590 h 6616777"/>
              <a:gd name="connsiteX1-439" fmla="*/ 1894139 w 4713932"/>
              <a:gd name="connsiteY1-440" fmla="*/ 17233 h 6616777"/>
              <a:gd name="connsiteX2-441" fmla="*/ 4446046 w 4713932"/>
              <a:gd name="connsiteY2-442" fmla="*/ 1795 h 6616777"/>
              <a:gd name="connsiteX3-443" fmla="*/ 4550821 w 4713932"/>
              <a:gd name="connsiteY3-444" fmla="*/ 119270 h 6616777"/>
              <a:gd name="connsiteX4-445" fmla="*/ 4571458 w 4713932"/>
              <a:gd name="connsiteY4-446" fmla="*/ 5648315 h 6616777"/>
              <a:gd name="connsiteX5-447" fmla="*/ 2618039 w 4713932"/>
              <a:gd name="connsiteY5-448" fmla="*/ 6526422 h 6616777"/>
              <a:gd name="connsiteX6-449" fmla="*/ 26445 w 4713932"/>
              <a:gd name="connsiteY6-450" fmla="*/ 4419590 h 6616777"/>
              <a:gd name="connsiteX0-451" fmla="*/ 26445 w 4713932"/>
              <a:gd name="connsiteY0-452" fmla="*/ 4419590 h 6616777"/>
              <a:gd name="connsiteX1-453" fmla="*/ 1894139 w 4713932"/>
              <a:gd name="connsiteY1-454" fmla="*/ 17233 h 6616777"/>
              <a:gd name="connsiteX2-455" fmla="*/ 4400326 w 4713932"/>
              <a:gd name="connsiteY2-456" fmla="*/ 1795 h 6616777"/>
              <a:gd name="connsiteX3-457" fmla="*/ 4550821 w 4713932"/>
              <a:gd name="connsiteY3-458" fmla="*/ 119270 h 6616777"/>
              <a:gd name="connsiteX4-459" fmla="*/ 4571458 w 4713932"/>
              <a:gd name="connsiteY4-460" fmla="*/ 5648315 h 6616777"/>
              <a:gd name="connsiteX5-461" fmla="*/ 2618039 w 4713932"/>
              <a:gd name="connsiteY5-462" fmla="*/ 6526422 h 6616777"/>
              <a:gd name="connsiteX6-463" fmla="*/ 26445 w 4713932"/>
              <a:gd name="connsiteY6-464" fmla="*/ 4419590 h 6616777"/>
              <a:gd name="connsiteX0-465" fmla="*/ 26445 w 4713932"/>
              <a:gd name="connsiteY0-466" fmla="*/ 4439546 h 6636733"/>
              <a:gd name="connsiteX1-467" fmla="*/ 1894139 w 4713932"/>
              <a:gd name="connsiteY1-468" fmla="*/ 37189 h 6636733"/>
              <a:gd name="connsiteX2-469" fmla="*/ 4374926 w 4713932"/>
              <a:gd name="connsiteY2-470" fmla="*/ 1431 h 6636733"/>
              <a:gd name="connsiteX3-471" fmla="*/ 4550821 w 4713932"/>
              <a:gd name="connsiteY3-472" fmla="*/ 139226 h 6636733"/>
              <a:gd name="connsiteX4-473" fmla="*/ 4571458 w 4713932"/>
              <a:gd name="connsiteY4-474" fmla="*/ 5668271 h 6636733"/>
              <a:gd name="connsiteX5-475" fmla="*/ 2618039 w 4713932"/>
              <a:gd name="connsiteY5-476" fmla="*/ 6546378 h 6636733"/>
              <a:gd name="connsiteX6-477" fmla="*/ 26445 w 4713932"/>
              <a:gd name="connsiteY6-478" fmla="*/ 4439546 h 6636733"/>
              <a:gd name="connsiteX0-479" fmla="*/ 26445 w 4713932"/>
              <a:gd name="connsiteY0-480" fmla="*/ 4439063 h 6636250"/>
              <a:gd name="connsiteX1-481" fmla="*/ 1894139 w 4713932"/>
              <a:gd name="connsiteY1-482" fmla="*/ 36706 h 6636250"/>
              <a:gd name="connsiteX2-483" fmla="*/ 4374926 w 4713932"/>
              <a:gd name="connsiteY2-484" fmla="*/ 948 h 6636250"/>
              <a:gd name="connsiteX3-485" fmla="*/ 4550821 w 4713932"/>
              <a:gd name="connsiteY3-486" fmla="*/ 189543 h 6636250"/>
              <a:gd name="connsiteX4-487" fmla="*/ 4571458 w 4713932"/>
              <a:gd name="connsiteY4-488" fmla="*/ 5667788 h 6636250"/>
              <a:gd name="connsiteX5-489" fmla="*/ 2618039 w 4713932"/>
              <a:gd name="connsiteY5-490" fmla="*/ 6545895 h 6636250"/>
              <a:gd name="connsiteX6-491" fmla="*/ 26445 w 4713932"/>
              <a:gd name="connsiteY6-492" fmla="*/ 4439063 h 6636250"/>
              <a:gd name="connsiteX0-493" fmla="*/ 21007 w 4708494"/>
              <a:gd name="connsiteY0-494" fmla="*/ 4439063 h 6636250"/>
              <a:gd name="connsiteX1-495" fmla="*/ 1919181 w 4708494"/>
              <a:gd name="connsiteY1-496" fmla="*/ 6226 h 6636250"/>
              <a:gd name="connsiteX2-497" fmla="*/ 4369488 w 4708494"/>
              <a:gd name="connsiteY2-498" fmla="*/ 948 h 6636250"/>
              <a:gd name="connsiteX3-499" fmla="*/ 4545383 w 4708494"/>
              <a:gd name="connsiteY3-500" fmla="*/ 189543 h 6636250"/>
              <a:gd name="connsiteX4-501" fmla="*/ 4566020 w 4708494"/>
              <a:gd name="connsiteY4-502" fmla="*/ 5667788 h 6636250"/>
              <a:gd name="connsiteX5-503" fmla="*/ 2612601 w 4708494"/>
              <a:gd name="connsiteY5-504" fmla="*/ 6545895 h 6636250"/>
              <a:gd name="connsiteX6-505" fmla="*/ 21007 w 4708494"/>
              <a:gd name="connsiteY6-506" fmla="*/ 4439063 h 6636250"/>
              <a:gd name="connsiteX0-507" fmla="*/ 19363 w 4706850"/>
              <a:gd name="connsiteY0-508" fmla="*/ 4448077 h 6645264"/>
              <a:gd name="connsiteX1-509" fmla="*/ 1937857 w 4706850"/>
              <a:gd name="connsiteY1-510" fmla="*/ 0 h 6645264"/>
              <a:gd name="connsiteX2-511" fmla="*/ 4367844 w 4706850"/>
              <a:gd name="connsiteY2-512" fmla="*/ 9962 h 6645264"/>
              <a:gd name="connsiteX3-513" fmla="*/ 4543739 w 4706850"/>
              <a:gd name="connsiteY3-514" fmla="*/ 198557 h 6645264"/>
              <a:gd name="connsiteX4-515" fmla="*/ 4564376 w 4706850"/>
              <a:gd name="connsiteY4-516" fmla="*/ 5676802 h 6645264"/>
              <a:gd name="connsiteX5-517" fmla="*/ 2610957 w 4706850"/>
              <a:gd name="connsiteY5-518" fmla="*/ 6554909 h 6645264"/>
              <a:gd name="connsiteX6-519" fmla="*/ 19363 w 4706850"/>
              <a:gd name="connsiteY6-520" fmla="*/ 4448077 h 6645264"/>
              <a:gd name="connsiteX0-521" fmla="*/ 17092 w 4704579"/>
              <a:gd name="connsiteY0-522" fmla="*/ 4448077 h 6645264"/>
              <a:gd name="connsiteX1-523" fmla="*/ 1935586 w 4704579"/>
              <a:gd name="connsiteY1-524" fmla="*/ 0 h 6645264"/>
              <a:gd name="connsiteX2-525" fmla="*/ 4365573 w 4704579"/>
              <a:gd name="connsiteY2-526" fmla="*/ 9962 h 6645264"/>
              <a:gd name="connsiteX3-527" fmla="*/ 4541468 w 4704579"/>
              <a:gd name="connsiteY3-528" fmla="*/ 198557 h 6645264"/>
              <a:gd name="connsiteX4-529" fmla="*/ 4562105 w 4704579"/>
              <a:gd name="connsiteY4-530" fmla="*/ 5676802 h 6645264"/>
              <a:gd name="connsiteX5-531" fmla="*/ 2608686 w 4704579"/>
              <a:gd name="connsiteY5-532" fmla="*/ 6554909 h 6645264"/>
              <a:gd name="connsiteX6-533" fmla="*/ 17092 w 4704579"/>
              <a:gd name="connsiteY6-534" fmla="*/ 4448077 h 6645264"/>
              <a:gd name="connsiteX0-535" fmla="*/ 17092 w 4702381"/>
              <a:gd name="connsiteY0-536" fmla="*/ 4448077 h 6645264"/>
              <a:gd name="connsiteX1-537" fmla="*/ 1935586 w 4702381"/>
              <a:gd name="connsiteY1-538" fmla="*/ 0 h 6645264"/>
              <a:gd name="connsiteX2-539" fmla="*/ 4365573 w 4702381"/>
              <a:gd name="connsiteY2-540" fmla="*/ 9962 h 6645264"/>
              <a:gd name="connsiteX3-541" fmla="*/ 4541468 w 4702381"/>
              <a:gd name="connsiteY3-542" fmla="*/ 198557 h 6645264"/>
              <a:gd name="connsiteX4-543" fmla="*/ 4562105 w 4702381"/>
              <a:gd name="connsiteY4-544" fmla="*/ 5676802 h 6645264"/>
              <a:gd name="connsiteX5-545" fmla="*/ 2608686 w 4702381"/>
              <a:gd name="connsiteY5-546" fmla="*/ 6554909 h 6645264"/>
              <a:gd name="connsiteX6-547" fmla="*/ 17092 w 4702381"/>
              <a:gd name="connsiteY6-548" fmla="*/ 4448077 h 6645264"/>
              <a:gd name="connsiteX0-549" fmla="*/ 17092 w 4701301"/>
              <a:gd name="connsiteY0-550" fmla="*/ 4448077 h 6645264"/>
              <a:gd name="connsiteX1-551" fmla="*/ 1935586 w 4701301"/>
              <a:gd name="connsiteY1-552" fmla="*/ 0 h 6645264"/>
              <a:gd name="connsiteX2-553" fmla="*/ 4365573 w 4701301"/>
              <a:gd name="connsiteY2-554" fmla="*/ 9962 h 6645264"/>
              <a:gd name="connsiteX3-555" fmla="*/ 4541468 w 4701301"/>
              <a:gd name="connsiteY3-556" fmla="*/ 198557 h 6645264"/>
              <a:gd name="connsiteX4-557" fmla="*/ 4562105 w 4701301"/>
              <a:gd name="connsiteY4-558" fmla="*/ 5676802 h 6645264"/>
              <a:gd name="connsiteX5-559" fmla="*/ 2608686 w 4701301"/>
              <a:gd name="connsiteY5-560" fmla="*/ 6554909 h 6645264"/>
              <a:gd name="connsiteX6-561" fmla="*/ 17092 w 4701301"/>
              <a:gd name="connsiteY6-562" fmla="*/ 4448077 h 6645264"/>
              <a:gd name="connsiteX0-563" fmla="*/ 17092 w 4562105"/>
              <a:gd name="connsiteY0-564" fmla="*/ 4448077 h 6645264"/>
              <a:gd name="connsiteX1-565" fmla="*/ 1935586 w 4562105"/>
              <a:gd name="connsiteY1-566" fmla="*/ 0 h 6645264"/>
              <a:gd name="connsiteX2-567" fmla="*/ 4365573 w 4562105"/>
              <a:gd name="connsiteY2-568" fmla="*/ 9962 h 6645264"/>
              <a:gd name="connsiteX3-569" fmla="*/ 4541468 w 4562105"/>
              <a:gd name="connsiteY3-570" fmla="*/ 198557 h 6645264"/>
              <a:gd name="connsiteX4-571" fmla="*/ 4562105 w 4562105"/>
              <a:gd name="connsiteY4-572" fmla="*/ 5676802 h 6645264"/>
              <a:gd name="connsiteX5-573" fmla="*/ 2608686 w 4562105"/>
              <a:gd name="connsiteY5-574" fmla="*/ 6554909 h 6645264"/>
              <a:gd name="connsiteX6-575" fmla="*/ 17092 w 4562105"/>
              <a:gd name="connsiteY6-576" fmla="*/ 4448077 h 6645264"/>
              <a:gd name="connsiteX0-577" fmla="*/ 17092 w 4562105"/>
              <a:gd name="connsiteY0-578" fmla="*/ 4448077 h 6592556"/>
              <a:gd name="connsiteX1-579" fmla="*/ 1935586 w 4562105"/>
              <a:gd name="connsiteY1-580" fmla="*/ 0 h 6592556"/>
              <a:gd name="connsiteX2-581" fmla="*/ 4365573 w 4562105"/>
              <a:gd name="connsiteY2-582" fmla="*/ 9962 h 6592556"/>
              <a:gd name="connsiteX3-583" fmla="*/ 4541468 w 4562105"/>
              <a:gd name="connsiteY3-584" fmla="*/ 198557 h 6592556"/>
              <a:gd name="connsiteX4-585" fmla="*/ 4562105 w 4562105"/>
              <a:gd name="connsiteY4-586" fmla="*/ 5676802 h 6592556"/>
              <a:gd name="connsiteX5-587" fmla="*/ 2608686 w 4562105"/>
              <a:gd name="connsiteY5-588" fmla="*/ 6554909 h 6592556"/>
              <a:gd name="connsiteX6-589" fmla="*/ 17092 w 4562105"/>
              <a:gd name="connsiteY6-590" fmla="*/ 4448077 h 6592556"/>
              <a:gd name="connsiteX0-591" fmla="*/ 17092 w 4562105"/>
              <a:gd name="connsiteY0-592" fmla="*/ 4448077 h 6561473"/>
              <a:gd name="connsiteX1-593" fmla="*/ 1935586 w 4562105"/>
              <a:gd name="connsiteY1-594" fmla="*/ 0 h 6561473"/>
              <a:gd name="connsiteX2-595" fmla="*/ 4365573 w 4562105"/>
              <a:gd name="connsiteY2-596" fmla="*/ 9962 h 6561473"/>
              <a:gd name="connsiteX3-597" fmla="*/ 4541468 w 4562105"/>
              <a:gd name="connsiteY3-598" fmla="*/ 198557 h 6561473"/>
              <a:gd name="connsiteX4-599" fmla="*/ 4562105 w 4562105"/>
              <a:gd name="connsiteY4-600" fmla="*/ 5676802 h 6561473"/>
              <a:gd name="connsiteX5-601" fmla="*/ 2608686 w 4562105"/>
              <a:gd name="connsiteY5-602" fmla="*/ 6554909 h 6561473"/>
              <a:gd name="connsiteX6-603" fmla="*/ 17092 w 4562105"/>
              <a:gd name="connsiteY6-604" fmla="*/ 4448077 h 6561473"/>
              <a:gd name="connsiteX0-605" fmla="*/ 18334 w 4563347"/>
              <a:gd name="connsiteY0-606" fmla="*/ 4448077 h 6561473"/>
              <a:gd name="connsiteX1-607" fmla="*/ 1936828 w 4563347"/>
              <a:gd name="connsiteY1-608" fmla="*/ 0 h 6561473"/>
              <a:gd name="connsiteX2-609" fmla="*/ 4366815 w 4563347"/>
              <a:gd name="connsiteY2-610" fmla="*/ 9962 h 6561473"/>
              <a:gd name="connsiteX3-611" fmla="*/ 4542710 w 4563347"/>
              <a:gd name="connsiteY3-612" fmla="*/ 198557 h 6561473"/>
              <a:gd name="connsiteX4-613" fmla="*/ 4563347 w 4563347"/>
              <a:gd name="connsiteY4-614" fmla="*/ 5676802 h 6561473"/>
              <a:gd name="connsiteX5-615" fmla="*/ 2609928 w 4563347"/>
              <a:gd name="connsiteY5-616" fmla="*/ 6554909 h 6561473"/>
              <a:gd name="connsiteX6-617" fmla="*/ 18334 w 4563347"/>
              <a:gd name="connsiteY6-618" fmla="*/ 4448077 h 6561473"/>
              <a:gd name="connsiteX0-619" fmla="*/ 20715 w 4565728"/>
              <a:gd name="connsiteY0-620" fmla="*/ 4448077 h 6564701"/>
              <a:gd name="connsiteX1-621" fmla="*/ 1939209 w 4565728"/>
              <a:gd name="connsiteY1-622" fmla="*/ 0 h 6564701"/>
              <a:gd name="connsiteX2-623" fmla="*/ 4369196 w 4565728"/>
              <a:gd name="connsiteY2-624" fmla="*/ 9962 h 6564701"/>
              <a:gd name="connsiteX3-625" fmla="*/ 4545091 w 4565728"/>
              <a:gd name="connsiteY3-626" fmla="*/ 198557 h 6564701"/>
              <a:gd name="connsiteX4-627" fmla="*/ 4565728 w 4565728"/>
              <a:gd name="connsiteY4-628" fmla="*/ 5676802 h 6564701"/>
              <a:gd name="connsiteX5-629" fmla="*/ 2612309 w 4565728"/>
              <a:gd name="connsiteY5-630" fmla="*/ 6554909 h 6564701"/>
              <a:gd name="connsiteX6-631" fmla="*/ 1024651 w 4565728"/>
              <a:gd name="connsiteY6-632" fmla="*/ 6039287 h 6564701"/>
              <a:gd name="connsiteX7" fmla="*/ 20715 w 4565728"/>
              <a:gd name="connsiteY7" fmla="*/ 4448077 h 6564701"/>
              <a:gd name="connsiteX0-633" fmla="*/ 20715 w 4565728"/>
              <a:gd name="connsiteY0-634" fmla="*/ 4448077 h 6562037"/>
              <a:gd name="connsiteX1-635" fmla="*/ 1939209 w 4565728"/>
              <a:gd name="connsiteY1-636" fmla="*/ 0 h 6562037"/>
              <a:gd name="connsiteX2-637" fmla="*/ 4369196 w 4565728"/>
              <a:gd name="connsiteY2-638" fmla="*/ 9962 h 6562037"/>
              <a:gd name="connsiteX3-639" fmla="*/ 4545091 w 4565728"/>
              <a:gd name="connsiteY3-640" fmla="*/ 198557 h 6562037"/>
              <a:gd name="connsiteX4-641" fmla="*/ 4565728 w 4565728"/>
              <a:gd name="connsiteY4-642" fmla="*/ 5676802 h 6562037"/>
              <a:gd name="connsiteX5-643" fmla="*/ 2612309 w 4565728"/>
              <a:gd name="connsiteY5-644" fmla="*/ 6554909 h 6562037"/>
              <a:gd name="connsiteX6-645" fmla="*/ 1024651 w 4565728"/>
              <a:gd name="connsiteY6-646" fmla="*/ 6039287 h 6562037"/>
              <a:gd name="connsiteX7-647" fmla="*/ 20715 w 4565728"/>
              <a:gd name="connsiteY7-648" fmla="*/ 4448077 h 6562037"/>
              <a:gd name="connsiteX0-649" fmla="*/ 20715 w 4565728"/>
              <a:gd name="connsiteY0-650" fmla="*/ 4448077 h 6556271"/>
              <a:gd name="connsiteX1-651" fmla="*/ 1939209 w 4565728"/>
              <a:gd name="connsiteY1-652" fmla="*/ 0 h 6556271"/>
              <a:gd name="connsiteX2-653" fmla="*/ 4369196 w 4565728"/>
              <a:gd name="connsiteY2-654" fmla="*/ 9962 h 6556271"/>
              <a:gd name="connsiteX3-655" fmla="*/ 4545091 w 4565728"/>
              <a:gd name="connsiteY3-656" fmla="*/ 198557 h 6556271"/>
              <a:gd name="connsiteX4-657" fmla="*/ 4565728 w 4565728"/>
              <a:gd name="connsiteY4-658" fmla="*/ 5676802 h 6556271"/>
              <a:gd name="connsiteX5-659" fmla="*/ 2612309 w 4565728"/>
              <a:gd name="connsiteY5-660" fmla="*/ 6554909 h 6556271"/>
              <a:gd name="connsiteX6-661" fmla="*/ 1024651 w 4565728"/>
              <a:gd name="connsiteY6-662" fmla="*/ 6039287 h 6556271"/>
              <a:gd name="connsiteX7-663" fmla="*/ 20715 w 4565728"/>
              <a:gd name="connsiteY7-664" fmla="*/ 4448077 h 6556271"/>
              <a:gd name="connsiteX0-665" fmla="*/ 14580 w 4559593"/>
              <a:gd name="connsiteY0-666" fmla="*/ 4448077 h 6556271"/>
              <a:gd name="connsiteX1-667" fmla="*/ 1933074 w 4559593"/>
              <a:gd name="connsiteY1-668" fmla="*/ 0 h 6556271"/>
              <a:gd name="connsiteX2-669" fmla="*/ 4363061 w 4559593"/>
              <a:gd name="connsiteY2-670" fmla="*/ 9962 h 6556271"/>
              <a:gd name="connsiteX3-671" fmla="*/ 4538956 w 4559593"/>
              <a:gd name="connsiteY3-672" fmla="*/ 198557 h 6556271"/>
              <a:gd name="connsiteX4-673" fmla="*/ 4559593 w 4559593"/>
              <a:gd name="connsiteY4-674" fmla="*/ 5676802 h 6556271"/>
              <a:gd name="connsiteX5-675" fmla="*/ 2606174 w 4559593"/>
              <a:gd name="connsiteY5-676" fmla="*/ 6554909 h 6556271"/>
              <a:gd name="connsiteX6-677" fmla="*/ 1018516 w 4559593"/>
              <a:gd name="connsiteY6-678" fmla="*/ 6039287 h 6556271"/>
              <a:gd name="connsiteX7-679" fmla="*/ 14580 w 4559593"/>
              <a:gd name="connsiteY7-680" fmla="*/ 4448077 h 6556271"/>
              <a:gd name="connsiteX0-681" fmla="*/ 22013 w 4567026"/>
              <a:gd name="connsiteY0-682" fmla="*/ 4448077 h 6562037"/>
              <a:gd name="connsiteX1-683" fmla="*/ 1940507 w 4567026"/>
              <a:gd name="connsiteY1-684" fmla="*/ 0 h 6562037"/>
              <a:gd name="connsiteX2-685" fmla="*/ 4370494 w 4567026"/>
              <a:gd name="connsiteY2-686" fmla="*/ 9962 h 6562037"/>
              <a:gd name="connsiteX3-687" fmla="*/ 4546389 w 4567026"/>
              <a:gd name="connsiteY3-688" fmla="*/ 198557 h 6562037"/>
              <a:gd name="connsiteX4-689" fmla="*/ 4567026 w 4567026"/>
              <a:gd name="connsiteY4-690" fmla="*/ 5676802 h 6562037"/>
              <a:gd name="connsiteX5-691" fmla="*/ 2613607 w 4567026"/>
              <a:gd name="connsiteY5-692" fmla="*/ 6554909 h 6562037"/>
              <a:gd name="connsiteX6-693" fmla="*/ 1005629 w 4567026"/>
              <a:gd name="connsiteY6-694" fmla="*/ 6039287 h 6562037"/>
              <a:gd name="connsiteX7-695" fmla="*/ 22013 w 4567026"/>
              <a:gd name="connsiteY7-696" fmla="*/ 4448077 h 6562037"/>
              <a:gd name="connsiteX0-697" fmla="*/ 22013 w 4567026"/>
              <a:gd name="connsiteY0-698" fmla="*/ 4448077 h 6561948"/>
              <a:gd name="connsiteX1-699" fmla="*/ 1940507 w 4567026"/>
              <a:gd name="connsiteY1-700" fmla="*/ 0 h 6561948"/>
              <a:gd name="connsiteX2-701" fmla="*/ 4370494 w 4567026"/>
              <a:gd name="connsiteY2-702" fmla="*/ 9962 h 6561948"/>
              <a:gd name="connsiteX3-703" fmla="*/ 4546389 w 4567026"/>
              <a:gd name="connsiteY3-704" fmla="*/ 198557 h 6561948"/>
              <a:gd name="connsiteX4-705" fmla="*/ 4567026 w 4567026"/>
              <a:gd name="connsiteY4-706" fmla="*/ 5676802 h 6561948"/>
              <a:gd name="connsiteX5-707" fmla="*/ 2613607 w 4567026"/>
              <a:gd name="connsiteY5-708" fmla="*/ 6554909 h 6561948"/>
              <a:gd name="connsiteX6-709" fmla="*/ 1005629 w 4567026"/>
              <a:gd name="connsiteY6-710" fmla="*/ 6039287 h 6561948"/>
              <a:gd name="connsiteX7-711" fmla="*/ 22013 w 4567026"/>
              <a:gd name="connsiteY7-712" fmla="*/ 4448077 h 6561948"/>
              <a:gd name="connsiteX0-713" fmla="*/ 22013 w 4567026"/>
              <a:gd name="connsiteY0-714" fmla="*/ 4448077 h 6554958"/>
              <a:gd name="connsiteX1-715" fmla="*/ 1940507 w 4567026"/>
              <a:gd name="connsiteY1-716" fmla="*/ 0 h 6554958"/>
              <a:gd name="connsiteX2-717" fmla="*/ 4370494 w 4567026"/>
              <a:gd name="connsiteY2-718" fmla="*/ 9962 h 6554958"/>
              <a:gd name="connsiteX3-719" fmla="*/ 4546389 w 4567026"/>
              <a:gd name="connsiteY3-720" fmla="*/ 198557 h 6554958"/>
              <a:gd name="connsiteX4-721" fmla="*/ 4567026 w 4567026"/>
              <a:gd name="connsiteY4-722" fmla="*/ 5676802 h 6554958"/>
              <a:gd name="connsiteX5-723" fmla="*/ 2613607 w 4567026"/>
              <a:gd name="connsiteY5-724" fmla="*/ 6554909 h 6554958"/>
              <a:gd name="connsiteX6-725" fmla="*/ 1005629 w 4567026"/>
              <a:gd name="connsiteY6-726" fmla="*/ 6039287 h 6554958"/>
              <a:gd name="connsiteX7-727" fmla="*/ 22013 w 4567026"/>
              <a:gd name="connsiteY7-728" fmla="*/ 4448077 h 6554958"/>
              <a:gd name="connsiteX0-729" fmla="*/ 22013 w 4567026"/>
              <a:gd name="connsiteY0-730" fmla="*/ 4448077 h 6565849"/>
              <a:gd name="connsiteX1-731" fmla="*/ 1940507 w 4567026"/>
              <a:gd name="connsiteY1-732" fmla="*/ 0 h 6565849"/>
              <a:gd name="connsiteX2-733" fmla="*/ 4370494 w 4567026"/>
              <a:gd name="connsiteY2-734" fmla="*/ 9962 h 6565849"/>
              <a:gd name="connsiteX3-735" fmla="*/ 4546389 w 4567026"/>
              <a:gd name="connsiteY3-736" fmla="*/ 198557 h 6565849"/>
              <a:gd name="connsiteX4-737" fmla="*/ 4567026 w 4567026"/>
              <a:gd name="connsiteY4-738" fmla="*/ 5676802 h 6565849"/>
              <a:gd name="connsiteX5-739" fmla="*/ 3682789 w 4567026"/>
              <a:gd name="connsiteY5-740" fmla="*/ 6333927 h 6565849"/>
              <a:gd name="connsiteX6-741" fmla="*/ 2613607 w 4567026"/>
              <a:gd name="connsiteY6-742" fmla="*/ 6554909 h 6565849"/>
              <a:gd name="connsiteX7-743" fmla="*/ 1005629 w 4567026"/>
              <a:gd name="connsiteY7-744" fmla="*/ 6039287 h 6565849"/>
              <a:gd name="connsiteX8" fmla="*/ 22013 w 4567026"/>
              <a:gd name="connsiteY8" fmla="*/ 4448077 h 6565849"/>
              <a:gd name="connsiteX0-745" fmla="*/ 22013 w 4567026"/>
              <a:gd name="connsiteY0-746" fmla="*/ 4448077 h 6565849"/>
              <a:gd name="connsiteX1-747" fmla="*/ 1940507 w 4567026"/>
              <a:gd name="connsiteY1-748" fmla="*/ 0 h 6565849"/>
              <a:gd name="connsiteX2-749" fmla="*/ 4370494 w 4567026"/>
              <a:gd name="connsiteY2-750" fmla="*/ 9962 h 6565849"/>
              <a:gd name="connsiteX3-751" fmla="*/ 4546389 w 4567026"/>
              <a:gd name="connsiteY3-752" fmla="*/ 198557 h 6565849"/>
              <a:gd name="connsiteX4-753" fmla="*/ 4567026 w 4567026"/>
              <a:gd name="connsiteY4-754" fmla="*/ 5676802 h 6565849"/>
              <a:gd name="connsiteX5-755" fmla="*/ 3682789 w 4567026"/>
              <a:gd name="connsiteY5-756" fmla="*/ 6333927 h 6565849"/>
              <a:gd name="connsiteX6-757" fmla="*/ 2613607 w 4567026"/>
              <a:gd name="connsiteY6-758" fmla="*/ 6554909 h 6565849"/>
              <a:gd name="connsiteX7-759" fmla="*/ 1005629 w 4567026"/>
              <a:gd name="connsiteY7-760" fmla="*/ 6039287 h 6565849"/>
              <a:gd name="connsiteX8-761" fmla="*/ 22013 w 4567026"/>
              <a:gd name="connsiteY8-762" fmla="*/ 4448077 h 6565849"/>
              <a:gd name="connsiteX0-763" fmla="*/ 22013 w 4567026"/>
              <a:gd name="connsiteY0-764" fmla="*/ 4448077 h 6555026"/>
              <a:gd name="connsiteX1-765" fmla="*/ 1940507 w 4567026"/>
              <a:gd name="connsiteY1-766" fmla="*/ 0 h 6555026"/>
              <a:gd name="connsiteX2-767" fmla="*/ 4370494 w 4567026"/>
              <a:gd name="connsiteY2-768" fmla="*/ 9962 h 6555026"/>
              <a:gd name="connsiteX3-769" fmla="*/ 4546389 w 4567026"/>
              <a:gd name="connsiteY3-770" fmla="*/ 198557 h 6555026"/>
              <a:gd name="connsiteX4-771" fmla="*/ 4567026 w 4567026"/>
              <a:gd name="connsiteY4-772" fmla="*/ 5676802 h 6555026"/>
              <a:gd name="connsiteX5-773" fmla="*/ 3682789 w 4567026"/>
              <a:gd name="connsiteY5-774" fmla="*/ 6333927 h 6555026"/>
              <a:gd name="connsiteX6-775" fmla="*/ 2613607 w 4567026"/>
              <a:gd name="connsiteY6-776" fmla="*/ 6554909 h 6555026"/>
              <a:gd name="connsiteX7-777" fmla="*/ 1005629 w 4567026"/>
              <a:gd name="connsiteY7-778" fmla="*/ 6039287 h 6555026"/>
              <a:gd name="connsiteX8-779" fmla="*/ 22013 w 4567026"/>
              <a:gd name="connsiteY8-780" fmla="*/ 4448077 h 6555026"/>
              <a:gd name="connsiteX0-781" fmla="*/ 44498 w 4589511"/>
              <a:gd name="connsiteY0-782" fmla="*/ 4448077 h 6555026"/>
              <a:gd name="connsiteX1-783" fmla="*/ 1962992 w 4589511"/>
              <a:gd name="connsiteY1-784" fmla="*/ 0 h 6555026"/>
              <a:gd name="connsiteX2-785" fmla="*/ 4392979 w 4589511"/>
              <a:gd name="connsiteY2-786" fmla="*/ 9962 h 6555026"/>
              <a:gd name="connsiteX3-787" fmla="*/ 4568874 w 4589511"/>
              <a:gd name="connsiteY3-788" fmla="*/ 198557 h 6555026"/>
              <a:gd name="connsiteX4-789" fmla="*/ 4589511 w 4589511"/>
              <a:gd name="connsiteY4-790" fmla="*/ 5676802 h 6555026"/>
              <a:gd name="connsiteX5-791" fmla="*/ 3705274 w 4589511"/>
              <a:gd name="connsiteY5-792" fmla="*/ 6333927 h 6555026"/>
              <a:gd name="connsiteX6-793" fmla="*/ 2636092 w 4589511"/>
              <a:gd name="connsiteY6-794" fmla="*/ 6554909 h 6555026"/>
              <a:gd name="connsiteX7-795" fmla="*/ 1028114 w 4589511"/>
              <a:gd name="connsiteY7-796" fmla="*/ 6039287 h 6555026"/>
              <a:gd name="connsiteX8-797" fmla="*/ 44498 w 4589511"/>
              <a:gd name="connsiteY8-798" fmla="*/ 4448077 h 65550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  <a:cxn ang="0">
                <a:pos x="connsiteX6-309" y="connsiteY6-310"/>
              </a:cxn>
              <a:cxn ang="0">
                <a:pos x="connsiteX7-647" y="connsiteY7-648"/>
              </a:cxn>
              <a:cxn ang="0">
                <a:pos x="connsiteX8-761" y="connsiteY8-762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</a:fld>
            <a:endParaRPr lang="en-US" dirty="0"/>
          </a:p>
        </p:txBody>
      </p:sp>
      <p:cxnSp>
        <p:nvCxnSpPr>
          <p:cNvPr id="8" name="Straight Connector 7"/>
          <p:cNvCxnSpPr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IN" sz="6600" u="sng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Predict Liver Disease</a:t>
            </a:r>
            <a:endParaRPr lang="en-US" sz="66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Group:3</a:t>
            </a:r>
            <a:endParaRPr lang="en-US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8956" y="1142999"/>
            <a:ext cx="4190999" cy="4296267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AKSHATA LAXMAN PATIL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ANUSHRI DEVIDAS SAMRUT</a:t>
            </a:r>
            <a:endParaRPr lang="en-US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Bharath M 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GOWTHAM T 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 D 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RAKESH B 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395" y="914400"/>
            <a:ext cx="11322685" cy="5434330"/>
          </a:xfrm>
        </p:spPr>
        <p:txBody>
          <a:bodyPr/>
          <a:p>
            <a:pPr marL="0" indent="0" algn="l"/>
            <a:r>
              <a:rPr lang="en-US" altLang="en-GB" sz="200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altLang="en-US" sz="200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liver is a vital organ responsible for detoxification, metabolism, protein synthesis, and digestion.</a:t>
            </a:r>
            <a:br>
              <a:rPr lang="en-GB" altLang="en-US" sz="200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altLang="en-US" sz="200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altLang="en-US" sz="200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GB" sz="200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altLang="en-US" sz="200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liver diseases include hepatitis, fatty liver, cirrhosis, and liver cancer, affecting its structure and </a:t>
            </a:r>
            <a:r>
              <a:rPr lang="en-US" altLang="en-GB" sz="200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	          </a:t>
            </a:r>
            <a:r>
              <a:rPr lang="en-GB" altLang="en-US" sz="200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function.</a:t>
            </a:r>
            <a:br>
              <a:rPr lang="en-GB" altLang="en-US" sz="200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altLang="en-US" sz="200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altLang="en-US" sz="200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GB" sz="200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altLang="en-US" sz="200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Liver diseases can result from viral infections, alcohol consumption, obesity, genetic disorders, or </a:t>
            </a:r>
            <a:r>
              <a:rPr lang="en-US" altLang="en-GB" sz="200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    </a:t>
            </a:r>
            <a:r>
              <a:rPr lang="en-GB" altLang="en-US" sz="200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exposure </a:t>
            </a:r>
            <a:r>
              <a:rPr lang="en-US" altLang="en-GB" sz="200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GB" sz="200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toxins.</a:t>
            </a:r>
            <a:br>
              <a:rPr lang="en-GB" altLang="en-US" sz="200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altLang="en-US" sz="200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altLang="en-US" sz="200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GB" sz="200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altLang="en-US" sz="200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Liver diseases are a significant health concern worldwide, requiring early detection and treatment to </a:t>
            </a:r>
            <a:r>
              <a:rPr lang="en-US" altLang="en-GB" sz="200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</a:t>
            </a:r>
            <a:r>
              <a:rPr lang="en-GB" altLang="en-US" sz="200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 severe complications like liver failure.</a:t>
            </a:r>
            <a:endParaRPr lang="en-GB" altLang="en-US" sz="200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5420" y="172085"/>
            <a:ext cx="6957060" cy="822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GB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en-GB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641848" cy="71643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2536" y="737474"/>
            <a:ext cx="876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Visualize Missing values                                                             Cleaned Missing values       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634" y="1497175"/>
            <a:ext cx="4848214" cy="49396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232" y="1483035"/>
            <a:ext cx="4619134" cy="49679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627044" cy="105580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3356" y="1027522"/>
            <a:ext cx="11425287" cy="5576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model-building process involved the application of five machine learning algorithms, namely: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 (KNN) Classifier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Classifier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and Selection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confusion matrix and classification report were generated for all models to provide a detailed understanding of their performance. Among the five models, Logistic Regression outperformed the others, delivering the highest accuracy and balanced performance across all evaluation metrics.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was finalized as the best-performing model for this classification task due to its simplicity, robustness, and superior accuracy.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562" y="94268"/>
            <a:ext cx="5449824" cy="936930"/>
          </a:xfrm>
        </p:spPr>
        <p:txBody>
          <a:bodyPr anchor="b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0"/>
          </p:nvPr>
        </p:nvSpPr>
        <p:spPr>
          <a:xfrm>
            <a:off x="565608" y="1117076"/>
            <a:ext cx="10297773" cy="5538247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 Dataset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had an uneven distribution of classes, with significantly fewer instances of liver disease. This imbalance posed challenges in training the models effectively and achieving unbiased predictions.</a:t>
            </a:r>
            <a:endParaRPr lang="en-US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Irrelevant or redundant features could lead to overfitting or decreased model performance, requiring careful preprocessing and feature engineering.</a:t>
            </a:r>
            <a:endParaRPr lang="en-US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 in Complex Models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models like gradient boosting and random forest were prone to overfitting due to their complexity, especially on a smaller dataset. </a:t>
            </a:r>
            <a:endParaRPr lang="en-US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Achieving optimal performance for models like SVM, KNN, and gradient boosting required extensive hyperparameter tuning.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71761" y="48830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-9427" y="-103693"/>
            <a:ext cx="10077254" cy="914400"/>
          </a:xfrm>
        </p:spPr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OVERCOME CHALLENGES: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7047" y="1081287"/>
            <a:ext cx="94261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Imbalanced Dataset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Resampled the dataset using oversampling and under sampling techniques during preprocessing to balance class distribution.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Removed low-variance features and conducted preprocessing steps like normalization to ensure relevant data is retained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Employed grid search and randomized search for efficient hyperparameter optimization.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0510"/>
            <a:ext cx="9119235" cy="716280"/>
          </a:xfrm>
        </p:spPr>
        <p:txBody>
          <a:bodyPr/>
          <a:p>
            <a:r>
              <a:rPr lang="en-US" sz="4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DEPLOYMENT</a:t>
            </a:r>
            <a:r>
              <a:rPr lang="en-US" sz="4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en-GB" sz="4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58FB4751-880F-D840-AAA9-3A15815CC996}" type="slidenum">
              <a:rPr lang="en-US" smtClean="0"/>
            </a:fld>
            <a:endParaRPr lang="en-US" dirty="0"/>
          </a:p>
        </p:txBody>
      </p:sp>
      <p:pic>
        <p:nvPicPr>
          <p:cNvPr id="6" name="Picture 5" descr="Screenshot 2025-01-07 1100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55" y="986790"/>
            <a:ext cx="4669790" cy="5434330"/>
          </a:xfrm>
          <a:prstGeom prst="rect">
            <a:avLst/>
          </a:prstGeom>
        </p:spPr>
      </p:pic>
      <p:pic>
        <p:nvPicPr>
          <p:cNvPr id="7" name="Picture 6" descr="Screenshot 2025-01-07 1101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86790"/>
            <a:ext cx="5257800" cy="553021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718810" y="270510"/>
            <a:ext cx="4923155" cy="379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1400" u="sng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https://excelr-project-cqcpx3buzrdeav5wvmpcdu.streamlit.app/</a:t>
            </a:r>
            <a:endParaRPr lang="en-GB" altLang="en-US" sz="1400" u="sng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0" y="0"/>
            <a:ext cx="5641848" cy="1459149"/>
          </a:xfrm>
        </p:spPr>
        <p:txBody>
          <a:bodyPr/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b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00140" y="1564849"/>
            <a:ext cx="8173039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liver disease prediction project demonstrated the effectiveness of machine learning models, with logistic regression emerging as the most accurate and interpretable model. This project addresses the gap by providing a reliable and efficient tool to predict liver disease using machine learning models. It empowers healthcare professionals with data-driven insights, improving diagnostic accuracy and enabling proactive patient care.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8B1D1D-0064-435C-8533-29A36067B8ED}">
  <ds:schemaRefs/>
</ds:datastoreItem>
</file>

<file path=customXml/itemProps2.xml><?xml version="1.0" encoding="utf-8"?>
<ds:datastoreItem xmlns:ds="http://schemas.openxmlformats.org/officeDocument/2006/customXml" ds:itemID="{85DF9CEC-52C2-4D14-B2F5-11176002A8B6}">
  <ds:schemaRefs/>
</ds:datastoreItem>
</file>

<file path=customXml/itemProps3.xml><?xml version="1.0" encoding="utf-8"?>
<ds:datastoreItem xmlns:ds="http://schemas.openxmlformats.org/officeDocument/2006/customXml" ds:itemID="{1249AD37-9510-4A2D-B790-12C439A83F9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{45AD4D50-3667-4415-A622-C08FDAC8DDAB}tf11964407_win32</Template>
  <TotalTime>0</TotalTime>
  <Words>3168</Words>
  <Application>WPS Presentation</Application>
  <PresentationFormat>Widescreen</PresentationFormat>
  <Paragraphs>57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SimSun</vt:lpstr>
      <vt:lpstr>Wingdings</vt:lpstr>
      <vt:lpstr>Sagona Book</vt:lpstr>
      <vt:lpstr>PMingLiU-ExtB</vt:lpstr>
      <vt:lpstr>Courier New</vt:lpstr>
      <vt:lpstr>Arial Black</vt:lpstr>
      <vt:lpstr>Times New Roman</vt:lpstr>
      <vt:lpstr>Gill Sans Nova Light</vt:lpstr>
      <vt:lpstr>Segoe Print</vt:lpstr>
      <vt:lpstr>Microsoft YaHei</vt:lpstr>
      <vt:lpstr>Arial Unicode MS</vt:lpstr>
      <vt:lpstr>Calibri</vt:lpstr>
      <vt:lpstr>Arial</vt:lpstr>
      <vt:lpstr>Times New Roman</vt:lpstr>
      <vt:lpstr>Custom</vt:lpstr>
      <vt:lpstr>Predict Liver Disease</vt:lpstr>
      <vt:lpstr>Group:3</vt:lpstr>
      <vt:lpstr>PowerPoint 演示文稿</vt:lpstr>
      <vt:lpstr>EDA</vt:lpstr>
      <vt:lpstr>MODEL BUILDING</vt:lpstr>
      <vt:lpstr>CHALLENGES</vt:lpstr>
      <vt:lpstr>TO OVERCOME CHALLENGES:</vt:lpstr>
      <vt:lpstr>PowerPoint 演示文稿</vt:lpstr>
      <vt:lpstr>Conclusion: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Akshata Patil</dc:creator>
  <cp:lastModifiedBy>MANU DP</cp:lastModifiedBy>
  <cp:revision>6</cp:revision>
  <dcterms:created xsi:type="dcterms:W3CDTF">2025-01-03T12:43:00Z</dcterms:created>
  <dcterms:modified xsi:type="dcterms:W3CDTF">2025-01-07T05:48:41Z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ICV">
    <vt:lpwstr>DD03E82F3C664B7F926EA3F173EE0D0F_12</vt:lpwstr>
  </property>
  <property fmtid="{D5CDD505-2E9C-101B-9397-08002B2CF9AE}" pid="5" name="KSOProductBuildVer">
    <vt:lpwstr>2057-12.2.0.18639</vt:lpwstr>
  </property>
</Properties>
</file>