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8" d="100"/>
          <a:sy n="68" d="100"/>
        </p:scale>
        <p:origin x="616"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presProps" Target="pres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notesMaster" Target="notesMasters/notesMaster1.xml" /><Relationship Id="rId2" Type="http://schemas.openxmlformats.org/officeDocument/2006/relationships/slide" Target="slides/slide1.xml" /><Relationship Id="rId16"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theme" Target="theme/theme1.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viewProps" Target="view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704"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705"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706"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707"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08"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709"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2097153" name="Picture 6" descr="Droplets-HD-Title-R1d.png"/>
          <p:cNvPicPr>
            <a:picLocks noChangeAspect="1"/>
          </p:cNvPicPr>
          <p:nvPr/>
        </p:nvPicPr>
        <p:blipFill>
          <a:blip r:embed="rId2"/>
          <a:stretch>
            <a:fillRect/>
          </a:stretch>
        </p:blipFill>
        <p:spPr>
          <a:xfrm>
            <a:off x="0" y="0"/>
            <a:ext cx="12192000" cy="6858000"/>
          </a:xfrm>
          <a:prstGeom prst="rect">
            <a:avLst/>
          </a:prstGeom>
        </p:spPr>
      </p:pic>
      <p:sp>
        <p:nvSpPr>
          <p:cNvPr id="1048581"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1048582"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48583" name="Date Placeholder 3"/>
          <p:cNvSpPr>
            <a:spLocks noGrp="1"/>
          </p:cNvSpPr>
          <p:nvPr>
            <p:ph type="dt" sz="half" idx="10"/>
          </p:nvPr>
        </p:nvSpPr>
        <p:spPr/>
        <p:txBody>
          <a:bodyPr/>
          <a:lstStyle/>
          <a:p>
            <a:fld id="{48A87A34-81AB-432B-8DAE-1953F412C126}" type="datetimeFigureOut">
              <a:rPr lang="en-US" dirty="0"/>
              <a:t>8/18/2021</a:t>
            </a:fld>
            <a:endParaRPr lang="en-US" dirty="0"/>
          </a:p>
        </p:txBody>
      </p:sp>
      <p:sp>
        <p:nvSpPr>
          <p:cNvPr id="1048584" name="Footer Placeholder 4"/>
          <p:cNvSpPr>
            <a:spLocks noGrp="1"/>
          </p:cNvSpPr>
          <p:nvPr>
            <p:ph type="ftr" sz="quarter" idx="11"/>
          </p:nvPr>
        </p:nvSpPr>
        <p:spPr/>
        <p:txBody>
          <a:bodyPr/>
          <a:lstStyle/>
          <a:p>
            <a:endParaRPr lang="en-US" dirty="0"/>
          </a:p>
        </p:txBody>
      </p:sp>
      <p:sp>
        <p:nvSpPr>
          <p:cNvPr id="1048585"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2097173" name="Picture 9" descr="Droplets-HD-Content-R1d.png"/>
          <p:cNvPicPr>
            <a:picLocks noChangeAspect="1"/>
          </p:cNvPicPr>
          <p:nvPr/>
        </p:nvPicPr>
        <p:blipFill>
          <a:blip r:embed="rId2"/>
          <a:stretch>
            <a:fillRect/>
          </a:stretch>
        </p:blipFill>
        <p:spPr>
          <a:xfrm>
            <a:off x="0" y="0"/>
            <a:ext cx="12192000" cy="6858000"/>
          </a:xfrm>
          <a:prstGeom prst="rect">
            <a:avLst/>
          </a:prstGeom>
        </p:spPr>
      </p:pic>
      <p:sp>
        <p:nvSpPr>
          <p:cNvPr id="1048671"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1048672"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48673"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1048674" name="Date Placeholder 4"/>
          <p:cNvSpPr>
            <a:spLocks noGrp="1"/>
          </p:cNvSpPr>
          <p:nvPr>
            <p:ph type="dt" sz="half" idx="10"/>
          </p:nvPr>
        </p:nvSpPr>
        <p:spPr/>
        <p:txBody>
          <a:bodyPr/>
          <a:lstStyle/>
          <a:p>
            <a:fld id="{48A87A34-81AB-432B-8DAE-1953F412C126}" type="datetimeFigureOut">
              <a:rPr lang="en-US" dirty="0"/>
              <a:t>8/18/2021</a:t>
            </a:fld>
            <a:endParaRPr lang="en-US" dirty="0"/>
          </a:p>
        </p:txBody>
      </p:sp>
      <p:sp>
        <p:nvSpPr>
          <p:cNvPr id="1048675" name="Footer Placeholder 5"/>
          <p:cNvSpPr>
            <a:spLocks noGrp="1"/>
          </p:cNvSpPr>
          <p:nvPr>
            <p:ph type="ftr" sz="quarter" idx="11"/>
          </p:nvPr>
        </p:nvSpPr>
        <p:spPr/>
        <p:txBody>
          <a:bodyPr/>
          <a:lstStyle/>
          <a:p>
            <a:endParaRPr lang="en-US" dirty="0"/>
          </a:p>
        </p:txBody>
      </p:sp>
      <p:sp>
        <p:nvSpPr>
          <p:cNvPr id="1048676"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2097165" name="Picture 7" descr="Droplets-HD-Content-R1d.png"/>
          <p:cNvPicPr>
            <a:picLocks noChangeAspect="1"/>
          </p:cNvPicPr>
          <p:nvPr/>
        </p:nvPicPr>
        <p:blipFill>
          <a:blip r:embed="rId2"/>
          <a:stretch>
            <a:fillRect/>
          </a:stretch>
        </p:blipFill>
        <p:spPr>
          <a:xfrm>
            <a:off x="0" y="0"/>
            <a:ext cx="12192000" cy="6858000"/>
          </a:xfrm>
          <a:prstGeom prst="rect">
            <a:avLst/>
          </a:prstGeom>
        </p:spPr>
      </p:pic>
      <p:sp>
        <p:nvSpPr>
          <p:cNvPr id="1048618"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1048619"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1048620" name="Date Placeholder 4"/>
          <p:cNvSpPr>
            <a:spLocks noGrp="1"/>
          </p:cNvSpPr>
          <p:nvPr>
            <p:ph type="dt" sz="half" idx="10"/>
          </p:nvPr>
        </p:nvSpPr>
        <p:spPr/>
        <p:txBody>
          <a:bodyPr/>
          <a:lstStyle/>
          <a:p>
            <a:fld id="{48A87A34-81AB-432B-8DAE-1953F412C126}" type="datetimeFigureOut">
              <a:rPr lang="en-US" dirty="0"/>
              <a:t>8/18/2021</a:t>
            </a:fld>
            <a:endParaRPr lang="en-US" dirty="0"/>
          </a:p>
        </p:txBody>
      </p:sp>
      <p:sp>
        <p:nvSpPr>
          <p:cNvPr id="1048621" name="Footer Placeholder 5"/>
          <p:cNvSpPr>
            <a:spLocks noGrp="1"/>
          </p:cNvSpPr>
          <p:nvPr>
            <p:ph type="ftr" sz="quarter" idx="11"/>
          </p:nvPr>
        </p:nvSpPr>
        <p:spPr/>
        <p:txBody>
          <a:bodyPr/>
          <a:lstStyle/>
          <a:p>
            <a:endParaRPr lang="en-US" dirty="0"/>
          </a:p>
        </p:txBody>
      </p:sp>
      <p:sp>
        <p:nvSpPr>
          <p:cNvPr id="1048622"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2097172" name="Picture 10" descr="Droplets-HD-Content-R1d.png"/>
          <p:cNvPicPr>
            <a:picLocks noChangeAspect="1"/>
          </p:cNvPicPr>
          <p:nvPr/>
        </p:nvPicPr>
        <p:blipFill>
          <a:blip r:embed="rId2"/>
          <a:stretch>
            <a:fillRect/>
          </a:stretch>
        </p:blipFill>
        <p:spPr>
          <a:xfrm>
            <a:off x="0" y="0"/>
            <a:ext cx="12192000" cy="6858000"/>
          </a:xfrm>
          <a:prstGeom prst="rect">
            <a:avLst/>
          </a:prstGeom>
        </p:spPr>
      </p:pic>
      <p:sp>
        <p:nvSpPr>
          <p:cNvPr id="1048663"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048664"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1048665"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1048666" name="Date Placeholder 4"/>
          <p:cNvSpPr>
            <a:spLocks noGrp="1"/>
          </p:cNvSpPr>
          <p:nvPr>
            <p:ph type="dt" sz="half" idx="10"/>
          </p:nvPr>
        </p:nvSpPr>
        <p:spPr/>
        <p:txBody>
          <a:bodyPr/>
          <a:lstStyle/>
          <a:p>
            <a:fld id="{48A87A34-81AB-432B-8DAE-1953F412C126}" type="datetimeFigureOut">
              <a:rPr lang="en-US" dirty="0"/>
              <a:t>8/18/2021</a:t>
            </a:fld>
            <a:endParaRPr lang="en-US" dirty="0"/>
          </a:p>
        </p:txBody>
      </p:sp>
      <p:sp>
        <p:nvSpPr>
          <p:cNvPr id="1048667" name="Footer Placeholder 5"/>
          <p:cNvSpPr>
            <a:spLocks noGrp="1"/>
          </p:cNvSpPr>
          <p:nvPr>
            <p:ph type="ftr" sz="quarter" idx="11"/>
          </p:nvPr>
        </p:nvSpPr>
        <p:spPr/>
        <p:txBody>
          <a:bodyPr/>
          <a:lstStyle/>
          <a:p>
            <a:endParaRPr lang="en-US" dirty="0"/>
          </a:p>
        </p:txBody>
      </p:sp>
      <p:sp>
        <p:nvSpPr>
          <p:cNvPr id="1048668"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048669"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48670"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2097164" name="Picture 7" descr="Droplets-HD-Content-R1d.png"/>
          <p:cNvPicPr>
            <a:picLocks noChangeAspect="1"/>
          </p:cNvPicPr>
          <p:nvPr/>
        </p:nvPicPr>
        <p:blipFill>
          <a:blip r:embed="rId2"/>
          <a:stretch>
            <a:fillRect/>
          </a:stretch>
        </p:blipFill>
        <p:spPr>
          <a:xfrm>
            <a:off x="0" y="0"/>
            <a:ext cx="12192000" cy="6858000"/>
          </a:xfrm>
          <a:prstGeom prst="rect">
            <a:avLst/>
          </a:prstGeom>
        </p:spPr>
      </p:pic>
      <p:sp>
        <p:nvSpPr>
          <p:cNvPr id="1048613"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104861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1048615" name="Date Placeholder 4"/>
          <p:cNvSpPr>
            <a:spLocks noGrp="1"/>
          </p:cNvSpPr>
          <p:nvPr>
            <p:ph type="dt" sz="half" idx="10"/>
          </p:nvPr>
        </p:nvSpPr>
        <p:spPr/>
        <p:txBody>
          <a:bodyPr/>
          <a:lstStyle/>
          <a:p>
            <a:fld id="{48A87A34-81AB-432B-8DAE-1953F412C126}" type="datetimeFigureOut">
              <a:rPr lang="en-US" dirty="0"/>
              <a:t>8/18/2021</a:t>
            </a:fld>
            <a:endParaRPr lang="en-US" dirty="0"/>
          </a:p>
        </p:txBody>
      </p:sp>
      <p:sp>
        <p:nvSpPr>
          <p:cNvPr id="1048616" name="Footer Placeholder 5"/>
          <p:cNvSpPr>
            <a:spLocks noGrp="1"/>
          </p:cNvSpPr>
          <p:nvPr>
            <p:ph type="ftr" sz="quarter" idx="11"/>
          </p:nvPr>
        </p:nvSpPr>
        <p:spPr/>
        <p:txBody>
          <a:bodyPr/>
          <a:lstStyle/>
          <a:p>
            <a:endParaRPr lang="en-US" dirty="0"/>
          </a:p>
        </p:txBody>
      </p:sp>
      <p:sp>
        <p:nvSpPr>
          <p:cNvPr id="104861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2097175" name="Picture 12" descr="Droplets-HD-Content-R1d.png"/>
          <p:cNvPicPr>
            <a:picLocks noChangeAspect="1"/>
          </p:cNvPicPr>
          <p:nvPr/>
        </p:nvPicPr>
        <p:blipFill>
          <a:blip r:embed="rId2"/>
          <a:stretch>
            <a:fillRect/>
          </a:stretch>
        </p:blipFill>
        <p:spPr>
          <a:xfrm>
            <a:off x="0" y="0"/>
            <a:ext cx="12192000" cy="6858000"/>
          </a:xfrm>
          <a:prstGeom prst="rect">
            <a:avLst/>
          </a:prstGeom>
        </p:spPr>
      </p:pic>
      <p:sp>
        <p:nvSpPr>
          <p:cNvPr id="1048683"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1048684"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48685"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48686"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48687"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48688"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48689"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48690" name="Date Placeholder 2"/>
          <p:cNvSpPr>
            <a:spLocks noGrp="1"/>
          </p:cNvSpPr>
          <p:nvPr>
            <p:ph type="dt" sz="half" idx="10"/>
          </p:nvPr>
        </p:nvSpPr>
        <p:spPr/>
        <p:txBody>
          <a:bodyPr/>
          <a:lstStyle/>
          <a:p>
            <a:fld id="{48A87A34-81AB-432B-8DAE-1953F412C126}" type="datetimeFigureOut">
              <a:rPr lang="en-US" dirty="0"/>
              <a:t>8/18/2021</a:t>
            </a:fld>
            <a:endParaRPr lang="en-US" dirty="0"/>
          </a:p>
        </p:txBody>
      </p:sp>
      <p:sp>
        <p:nvSpPr>
          <p:cNvPr id="1048691" name="Footer Placeholder 3"/>
          <p:cNvSpPr>
            <a:spLocks noGrp="1"/>
          </p:cNvSpPr>
          <p:nvPr>
            <p:ph type="ftr" sz="quarter" idx="11"/>
          </p:nvPr>
        </p:nvSpPr>
        <p:spPr/>
        <p:txBody>
          <a:bodyPr/>
          <a:lstStyle/>
          <a:p>
            <a:endParaRPr lang="en-US" dirty="0"/>
          </a:p>
        </p:txBody>
      </p:sp>
      <p:sp>
        <p:nvSpPr>
          <p:cNvPr id="1048692"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097167" name="Picture 15" descr="Droplets-HD-Content-R1d.png"/>
          <p:cNvPicPr>
            <a:picLocks noChangeAspect="1"/>
          </p:cNvPicPr>
          <p:nvPr/>
        </p:nvPicPr>
        <p:blipFill>
          <a:blip r:embed="rId2"/>
          <a:stretch>
            <a:fillRect/>
          </a:stretch>
        </p:blipFill>
        <p:spPr>
          <a:xfrm>
            <a:off x="0" y="0"/>
            <a:ext cx="12192000" cy="6858000"/>
          </a:xfrm>
          <a:prstGeom prst="rect">
            <a:avLst/>
          </a:prstGeom>
        </p:spPr>
      </p:pic>
      <p:sp>
        <p:nvSpPr>
          <p:cNvPr id="1048629"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048630"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48631"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048632"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48633"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48634"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048635"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48636"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48637"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048638"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48639" name="Date Placeholder 2"/>
          <p:cNvSpPr>
            <a:spLocks noGrp="1"/>
          </p:cNvSpPr>
          <p:nvPr>
            <p:ph type="dt" sz="half" idx="10"/>
          </p:nvPr>
        </p:nvSpPr>
        <p:spPr/>
        <p:txBody>
          <a:bodyPr/>
          <a:lstStyle/>
          <a:p>
            <a:fld id="{48A87A34-81AB-432B-8DAE-1953F412C126}" type="datetimeFigureOut">
              <a:rPr lang="en-US" dirty="0"/>
              <a:t>8/18/2021</a:t>
            </a:fld>
            <a:endParaRPr lang="en-US" dirty="0"/>
          </a:p>
        </p:txBody>
      </p:sp>
      <p:sp>
        <p:nvSpPr>
          <p:cNvPr id="1048640" name="Footer Placeholder 3"/>
          <p:cNvSpPr>
            <a:spLocks noGrp="1"/>
          </p:cNvSpPr>
          <p:nvPr>
            <p:ph type="ftr" sz="quarter" idx="11"/>
          </p:nvPr>
        </p:nvSpPr>
        <p:spPr/>
        <p:txBody>
          <a:bodyPr/>
          <a:lstStyle/>
          <a:p>
            <a:endParaRPr lang="en-US" dirty="0"/>
          </a:p>
        </p:txBody>
      </p:sp>
      <p:sp>
        <p:nvSpPr>
          <p:cNvPr id="1048641"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2097177" name="Picture 7" descr="Droplets-HD-Content-R1d.png"/>
          <p:cNvPicPr>
            <a:picLocks noChangeAspect="1"/>
          </p:cNvPicPr>
          <p:nvPr/>
        </p:nvPicPr>
        <p:blipFill>
          <a:blip r:embed="rId2"/>
          <a:stretch>
            <a:fillRect/>
          </a:stretch>
        </p:blipFill>
        <p:spPr>
          <a:xfrm>
            <a:off x="0" y="0"/>
            <a:ext cx="12192000" cy="6858000"/>
          </a:xfrm>
          <a:prstGeom prst="rect">
            <a:avLst/>
          </a:prstGeom>
        </p:spPr>
      </p:pic>
      <p:sp>
        <p:nvSpPr>
          <p:cNvPr id="1048699" name="Title 1"/>
          <p:cNvSpPr>
            <a:spLocks noGrp="1"/>
          </p:cNvSpPr>
          <p:nvPr>
            <p:ph type="title"/>
          </p:nvPr>
        </p:nvSpPr>
        <p:spPr/>
        <p:txBody>
          <a:bodyPr/>
          <a:lstStyle/>
          <a:p>
            <a:r>
              <a:rPr lang="en-US"/>
              <a:t>Click to edit Master title style</a:t>
            </a:r>
            <a:endParaRPr lang="en-US" dirty="0"/>
          </a:p>
        </p:txBody>
      </p:sp>
      <p:sp>
        <p:nvSpPr>
          <p:cNvPr id="1048700" name="Vertical Text Placeholder 2"/>
          <p:cNvSpPr>
            <a:spLocks noGrp="1"/>
          </p:cNvSpPr>
          <p:nvPr>
            <p:ph type="body" orient="vert" sz="quarter" idx="13"/>
          </p:nvPr>
        </p:nvSpPr>
        <p:spPr>
          <a:xfrm>
            <a:off x="913775" y="2367093"/>
            <a:ext cx="10364452" cy="342410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01" name="Date Placeholder 3"/>
          <p:cNvSpPr>
            <a:spLocks noGrp="1"/>
          </p:cNvSpPr>
          <p:nvPr>
            <p:ph type="dt" sz="half" idx="10"/>
          </p:nvPr>
        </p:nvSpPr>
        <p:spPr/>
        <p:txBody>
          <a:bodyPr/>
          <a:lstStyle/>
          <a:p>
            <a:fld id="{48A87A34-81AB-432B-8DAE-1953F412C126}" type="datetimeFigureOut">
              <a:rPr lang="en-US" dirty="0"/>
              <a:t>8/18/2021</a:t>
            </a:fld>
            <a:endParaRPr lang="en-US" dirty="0"/>
          </a:p>
        </p:txBody>
      </p:sp>
      <p:sp>
        <p:nvSpPr>
          <p:cNvPr id="1048702" name="Footer Placeholder 4"/>
          <p:cNvSpPr>
            <a:spLocks noGrp="1"/>
          </p:cNvSpPr>
          <p:nvPr>
            <p:ph type="ftr" sz="quarter" idx="11"/>
          </p:nvPr>
        </p:nvSpPr>
        <p:spPr/>
        <p:txBody>
          <a:bodyPr/>
          <a:lstStyle/>
          <a:p>
            <a:endParaRPr lang="en-US" dirty="0"/>
          </a:p>
        </p:txBody>
      </p:sp>
      <p:sp>
        <p:nvSpPr>
          <p:cNvPr id="1048703"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2097171" name="Picture 8" descr="Droplets-HD-Content-R1d.png"/>
          <p:cNvPicPr>
            <a:picLocks noChangeAspect="1"/>
          </p:cNvPicPr>
          <p:nvPr/>
        </p:nvPicPr>
        <p:blipFill>
          <a:blip r:embed="rId2"/>
          <a:stretch>
            <a:fillRect/>
          </a:stretch>
        </p:blipFill>
        <p:spPr>
          <a:xfrm>
            <a:off x="0" y="0"/>
            <a:ext cx="12192000" cy="6858000"/>
          </a:xfrm>
          <a:prstGeom prst="rect">
            <a:avLst/>
          </a:prstGeom>
        </p:spPr>
      </p:pic>
      <p:sp>
        <p:nvSpPr>
          <p:cNvPr id="1048658" name="Vertical Title 1"/>
          <p:cNvSpPr>
            <a:spLocks noGrp="1"/>
          </p:cNvSpPr>
          <p:nvPr>
            <p:ph type="title" orient="vert"/>
          </p:nvPr>
        </p:nvSpPr>
        <p:spPr>
          <a:xfrm>
            <a:off x="8724900" y="609601"/>
            <a:ext cx="2553326" cy="5181599"/>
          </a:xfrm>
        </p:spPr>
        <p:txBody>
          <a:bodyPr vert="eaVert"/>
          <a:lstStyle>
            <a:lvl1pPr algn="l"/>
          </a:lstStyle>
          <a:p>
            <a:r>
              <a:rPr lang="en-US"/>
              <a:t>Click to edit Master title style</a:t>
            </a:r>
            <a:endParaRPr lang="en-US" dirty="0"/>
          </a:p>
        </p:txBody>
      </p:sp>
      <p:sp>
        <p:nvSpPr>
          <p:cNvPr id="1048659" name="Vertical Text Placeholder 2"/>
          <p:cNvSpPr>
            <a:spLocks noGrp="1"/>
          </p:cNvSpPr>
          <p:nvPr>
            <p:ph type="body" orient="vert" sz="quarter" idx="13"/>
          </p:nvPr>
        </p:nvSpPr>
        <p:spPr>
          <a:xfrm>
            <a:off x="913775" y="609601"/>
            <a:ext cx="7658724" cy="518159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60" name="Date Placeholder 3"/>
          <p:cNvSpPr>
            <a:spLocks noGrp="1"/>
          </p:cNvSpPr>
          <p:nvPr>
            <p:ph type="dt" sz="half" idx="10"/>
          </p:nvPr>
        </p:nvSpPr>
        <p:spPr/>
        <p:txBody>
          <a:bodyPr/>
          <a:lstStyle/>
          <a:p>
            <a:fld id="{48A87A34-81AB-432B-8DAE-1953F412C126}" type="datetimeFigureOut">
              <a:rPr lang="en-US" dirty="0"/>
              <a:t>8/18/2021</a:t>
            </a:fld>
            <a:endParaRPr lang="en-US" dirty="0"/>
          </a:p>
        </p:txBody>
      </p:sp>
      <p:sp>
        <p:nvSpPr>
          <p:cNvPr id="1048661" name="Footer Placeholder 4"/>
          <p:cNvSpPr>
            <a:spLocks noGrp="1"/>
          </p:cNvSpPr>
          <p:nvPr>
            <p:ph type="ftr" sz="quarter" idx="11"/>
          </p:nvPr>
        </p:nvSpPr>
        <p:spPr/>
        <p:txBody>
          <a:bodyPr/>
          <a:lstStyle/>
          <a:p>
            <a:endParaRPr lang="en-US" dirty="0"/>
          </a:p>
        </p:txBody>
      </p:sp>
      <p:sp>
        <p:nvSpPr>
          <p:cNvPr id="1048662"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2097154" name="Picture 2" descr="Droplets-HD-Content-R1d.png"/>
          <p:cNvPicPr>
            <a:picLocks noChangeAspect="1"/>
          </p:cNvPicPr>
          <p:nvPr/>
        </p:nvPicPr>
        <p:blipFill>
          <a:blip r:embed="rId2"/>
          <a:stretch>
            <a:fillRect/>
          </a:stretch>
        </p:blipFill>
        <p:spPr>
          <a:xfrm>
            <a:off x="0" y="0"/>
            <a:ext cx="12192000" cy="6858000"/>
          </a:xfrm>
          <a:prstGeom prst="rect">
            <a:avLst/>
          </a:prstGeom>
        </p:spPr>
      </p:pic>
      <p:sp>
        <p:nvSpPr>
          <p:cNvPr id="1048588" name="Title 1"/>
          <p:cNvSpPr>
            <a:spLocks noGrp="1"/>
          </p:cNvSpPr>
          <p:nvPr>
            <p:ph type="title"/>
          </p:nvPr>
        </p:nvSpPr>
        <p:spPr/>
        <p:txBody>
          <a:bodyPr/>
          <a:lstStyle/>
          <a:p>
            <a:r>
              <a:rPr lang="en-US"/>
              <a:t>Click to edit Master title style</a:t>
            </a:r>
            <a:endParaRPr lang="en-US" dirty="0"/>
          </a:p>
        </p:txBody>
      </p:sp>
      <p:sp>
        <p:nvSpPr>
          <p:cNvPr id="1048589" name="Content Placeholder 2"/>
          <p:cNvSpPr>
            <a:spLocks noGrp="1"/>
          </p:cNvSpPr>
          <p:nvPr>
            <p:ph sz="quarter" idx="13"/>
          </p:nvPr>
        </p:nvSpPr>
        <p:spPr>
          <a:xfrm>
            <a:off x="913774" y="2367092"/>
            <a:ext cx="103638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590" name="Date Placeholder 3"/>
          <p:cNvSpPr>
            <a:spLocks noGrp="1"/>
          </p:cNvSpPr>
          <p:nvPr>
            <p:ph type="dt" sz="half" idx="10"/>
          </p:nvPr>
        </p:nvSpPr>
        <p:spPr/>
        <p:txBody>
          <a:bodyPr/>
          <a:lstStyle/>
          <a:p>
            <a:fld id="{48A87A34-81AB-432B-8DAE-1953F412C126}" type="datetimeFigureOut">
              <a:rPr lang="en-US" dirty="0"/>
              <a:t>8/18/2021</a:t>
            </a:fld>
            <a:endParaRPr lang="en-US" dirty="0"/>
          </a:p>
        </p:txBody>
      </p:sp>
      <p:sp>
        <p:nvSpPr>
          <p:cNvPr id="1048591" name="Footer Placeholder 4"/>
          <p:cNvSpPr>
            <a:spLocks noGrp="1"/>
          </p:cNvSpPr>
          <p:nvPr>
            <p:ph type="ftr" sz="quarter" idx="11"/>
          </p:nvPr>
        </p:nvSpPr>
        <p:spPr/>
        <p:txBody>
          <a:bodyPr/>
          <a:lstStyle/>
          <a:p>
            <a:endParaRPr lang="en-US" dirty="0"/>
          </a:p>
        </p:txBody>
      </p:sp>
      <p:sp>
        <p:nvSpPr>
          <p:cNvPr id="1048592"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2097168" name="Picture 8" descr="Droplets-HD-Content-R1d.png"/>
          <p:cNvPicPr>
            <a:picLocks noChangeAspect="1"/>
          </p:cNvPicPr>
          <p:nvPr/>
        </p:nvPicPr>
        <p:blipFill>
          <a:blip r:embed="rId2"/>
          <a:stretch>
            <a:fillRect/>
          </a:stretch>
        </p:blipFill>
        <p:spPr>
          <a:xfrm>
            <a:off x="0" y="0"/>
            <a:ext cx="12192000" cy="6858000"/>
          </a:xfrm>
          <a:prstGeom prst="rect">
            <a:avLst/>
          </a:prstGeom>
        </p:spPr>
      </p:pic>
      <p:sp>
        <p:nvSpPr>
          <p:cNvPr id="104864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104864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1048644" name="Date Placeholder 3"/>
          <p:cNvSpPr>
            <a:spLocks noGrp="1"/>
          </p:cNvSpPr>
          <p:nvPr>
            <p:ph type="dt" sz="half" idx="10"/>
          </p:nvPr>
        </p:nvSpPr>
        <p:spPr/>
        <p:txBody>
          <a:bodyPr/>
          <a:lstStyle/>
          <a:p>
            <a:fld id="{48A87A34-81AB-432B-8DAE-1953F412C126}" type="datetimeFigureOut">
              <a:rPr lang="en-US" dirty="0"/>
              <a:t>8/18/2021</a:t>
            </a:fld>
            <a:endParaRPr lang="en-US" dirty="0"/>
          </a:p>
        </p:txBody>
      </p:sp>
      <p:sp>
        <p:nvSpPr>
          <p:cNvPr id="1048645" name="Footer Placeholder 4"/>
          <p:cNvSpPr>
            <a:spLocks noGrp="1"/>
          </p:cNvSpPr>
          <p:nvPr>
            <p:ph type="ftr" sz="quarter" idx="11"/>
          </p:nvPr>
        </p:nvSpPr>
        <p:spPr/>
        <p:txBody>
          <a:bodyPr/>
          <a:lstStyle/>
          <a:p>
            <a:endParaRPr lang="en-US" dirty="0"/>
          </a:p>
        </p:txBody>
      </p:sp>
      <p:sp>
        <p:nvSpPr>
          <p:cNvPr id="104864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2097174" name="Picture 9" descr="Droplets-HD-Content-R1d.png"/>
          <p:cNvPicPr>
            <a:picLocks noChangeAspect="1"/>
          </p:cNvPicPr>
          <p:nvPr/>
        </p:nvPicPr>
        <p:blipFill>
          <a:blip r:embed="rId2"/>
          <a:stretch>
            <a:fillRect/>
          </a:stretch>
        </p:blipFill>
        <p:spPr>
          <a:xfrm>
            <a:off x="0" y="0"/>
            <a:ext cx="12192000" cy="6858000"/>
          </a:xfrm>
          <a:prstGeom prst="rect">
            <a:avLst/>
          </a:prstGeom>
        </p:spPr>
      </p:pic>
      <p:sp>
        <p:nvSpPr>
          <p:cNvPr id="1048677"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048678" name="Content Placeholder 2"/>
          <p:cNvSpPr>
            <a:spLocks noGrp="1"/>
          </p:cNvSpPr>
          <p:nvPr>
            <p:ph sz="quarter" idx="13"/>
          </p:nvPr>
        </p:nvSpPr>
        <p:spPr>
          <a:xfrm>
            <a:off x="913774" y="2367092"/>
            <a:ext cx="51060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79" name="Content Placeholder 3"/>
          <p:cNvSpPr>
            <a:spLocks noGrp="1"/>
          </p:cNvSpPr>
          <p:nvPr>
            <p:ph sz="quarter" idx="14"/>
          </p:nvPr>
        </p:nvSpPr>
        <p:spPr>
          <a:xfrm>
            <a:off x="6172200" y="2367092"/>
            <a:ext cx="5105400"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80" name="Date Placeholder 4"/>
          <p:cNvSpPr>
            <a:spLocks noGrp="1"/>
          </p:cNvSpPr>
          <p:nvPr>
            <p:ph type="dt" sz="half" idx="10"/>
          </p:nvPr>
        </p:nvSpPr>
        <p:spPr/>
        <p:txBody>
          <a:bodyPr/>
          <a:lstStyle/>
          <a:p>
            <a:fld id="{48A87A34-81AB-432B-8DAE-1953F412C126}" type="datetimeFigureOut">
              <a:rPr lang="en-US" dirty="0"/>
              <a:t>8/18/2021</a:t>
            </a:fld>
            <a:endParaRPr lang="en-US" dirty="0"/>
          </a:p>
        </p:txBody>
      </p:sp>
      <p:sp>
        <p:nvSpPr>
          <p:cNvPr id="1048681" name="Footer Placeholder 5"/>
          <p:cNvSpPr>
            <a:spLocks noGrp="1"/>
          </p:cNvSpPr>
          <p:nvPr>
            <p:ph type="ftr" sz="quarter" idx="11"/>
          </p:nvPr>
        </p:nvSpPr>
        <p:spPr/>
        <p:txBody>
          <a:bodyPr/>
          <a:lstStyle/>
          <a:p>
            <a:endParaRPr lang="en-US" dirty="0"/>
          </a:p>
        </p:txBody>
      </p:sp>
      <p:sp>
        <p:nvSpPr>
          <p:cNvPr id="1048682"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97169" name="Picture 14" descr="Droplets-HD-Content-R1d.png"/>
          <p:cNvPicPr>
            <a:picLocks noChangeAspect="1"/>
          </p:cNvPicPr>
          <p:nvPr/>
        </p:nvPicPr>
        <p:blipFill>
          <a:blip r:embed="rId2"/>
          <a:stretch>
            <a:fillRect/>
          </a:stretch>
        </p:blipFill>
        <p:spPr>
          <a:xfrm>
            <a:off x="0" y="0"/>
            <a:ext cx="12192000" cy="6858000"/>
          </a:xfrm>
          <a:prstGeom prst="rect">
            <a:avLst/>
          </a:prstGeom>
        </p:spPr>
      </p:pic>
      <p:sp>
        <p:nvSpPr>
          <p:cNvPr id="1048647"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048648"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48649" name="Content Placeholder 3"/>
          <p:cNvSpPr>
            <a:spLocks noGrp="1"/>
          </p:cNvSpPr>
          <p:nvPr>
            <p:ph sz="quarter" idx="13"/>
          </p:nvPr>
        </p:nvSpPr>
        <p:spPr>
          <a:xfrm>
            <a:off x="913774" y="3051012"/>
            <a:ext cx="5106027"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50"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48651" name="Content Placeholder 5"/>
          <p:cNvSpPr>
            <a:spLocks noGrp="1"/>
          </p:cNvSpPr>
          <p:nvPr>
            <p:ph sz="quarter" idx="14"/>
          </p:nvPr>
        </p:nvSpPr>
        <p:spPr>
          <a:xfrm>
            <a:off x="6172200" y="3051012"/>
            <a:ext cx="5105401"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52" name="Date Placeholder 6"/>
          <p:cNvSpPr>
            <a:spLocks noGrp="1"/>
          </p:cNvSpPr>
          <p:nvPr>
            <p:ph type="dt" sz="half" idx="10"/>
          </p:nvPr>
        </p:nvSpPr>
        <p:spPr/>
        <p:txBody>
          <a:bodyPr/>
          <a:lstStyle/>
          <a:p>
            <a:fld id="{48A87A34-81AB-432B-8DAE-1953F412C126}" type="datetimeFigureOut">
              <a:rPr lang="en-US" dirty="0"/>
              <a:t>8/18/2021</a:t>
            </a:fld>
            <a:endParaRPr lang="en-US" dirty="0"/>
          </a:p>
        </p:txBody>
      </p:sp>
      <p:sp>
        <p:nvSpPr>
          <p:cNvPr id="1048653" name="Footer Placeholder 7"/>
          <p:cNvSpPr>
            <a:spLocks noGrp="1"/>
          </p:cNvSpPr>
          <p:nvPr>
            <p:ph type="ftr" sz="quarter" idx="11"/>
          </p:nvPr>
        </p:nvSpPr>
        <p:spPr/>
        <p:txBody>
          <a:bodyPr/>
          <a:lstStyle/>
          <a:p>
            <a:endParaRPr lang="en-US" dirty="0"/>
          </a:p>
        </p:txBody>
      </p:sp>
      <p:sp>
        <p:nvSpPr>
          <p:cNvPr id="1048654"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2097163" name="Picture 7" descr="Droplets-HD-Content-R1d.png"/>
          <p:cNvPicPr>
            <a:picLocks noChangeAspect="1"/>
          </p:cNvPicPr>
          <p:nvPr/>
        </p:nvPicPr>
        <p:blipFill>
          <a:blip r:embed="rId2"/>
          <a:stretch>
            <a:fillRect/>
          </a:stretch>
        </p:blipFill>
        <p:spPr>
          <a:xfrm>
            <a:off x="0" y="0"/>
            <a:ext cx="12192000" cy="6858000"/>
          </a:xfrm>
          <a:prstGeom prst="rect">
            <a:avLst/>
          </a:prstGeom>
        </p:spPr>
      </p:pic>
      <p:sp>
        <p:nvSpPr>
          <p:cNvPr id="1048609" name="Title 1"/>
          <p:cNvSpPr>
            <a:spLocks noGrp="1"/>
          </p:cNvSpPr>
          <p:nvPr>
            <p:ph type="title"/>
          </p:nvPr>
        </p:nvSpPr>
        <p:spPr/>
        <p:txBody>
          <a:bodyPr/>
          <a:lstStyle/>
          <a:p>
            <a:r>
              <a:rPr lang="en-US"/>
              <a:t>Click to edit Master title style</a:t>
            </a:r>
            <a:endParaRPr lang="en-US" dirty="0"/>
          </a:p>
        </p:txBody>
      </p:sp>
      <p:sp>
        <p:nvSpPr>
          <p:cNvPr id="1048610" name="Date Placeholder 2"/>
          <p:cNvSpPr>
            <a:spLocks noGrp="1"/>
          </p:cNvSpPr>
          <p:nvPr>
            <p:ph type="dt" sz="half" idx="10"/>
          </p:nvPr>
        </p:nvSpPr>
        <p:spPr/>
        <p:txBody>
          <a:bodyPr/>
          <a:lstStyle/>
          <a:p>
            <a:fld id="{48A87A34-81AB-432B-8DAE-1953F412C126}" type="datetimeFigureOut">
              <a:rPr lang="en-US" dirty="0"/>
              <a:t>8/18/2021</a:t>
            </a:fld>
            <a:endParaRPr lang="en-US" dirty="0"/>
          </a:p>
        </p:txBody>
      </p:sp>
      <p:sp>
        <p:nvSpPr>
          <p:cNvPr id="1048611" name="Footer Placeholder 3"/>
          <p:cNvSpPr>
            <a:spLocks noGrp="1"/>
          </p:cNvSpPr>
          <p:nvPr>
            <p:ph type="ftr" sz="quarter" idx="11"/>
          </p:nvPr>
        </p:nvSpPr>
        <p:spPr/>
        <p:txBody>
          <a:bodyPr/>
          <a:lstStyle/>
          <a:p>
            <a:endParaRPr lang="en-US" dirty="0"/>
          </a:p>
        </p:txBody>
      </p:sp>
      <p:sp>
        <p:nvSpPr>
          <p:cNvPr id="1048612"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097170" name="Picture 6" descr="Droplets-HD-Content-R1d.png"/>
          <p:cNvPicPr>
            <a:picLocks noChangeAspect="1"/>
          </p:cNvPicPr>
          <p:nvPr/>
        </p:nvPicPr>
        <p:blipFill>
          <a:blip r:embed="rId2"/>
          <a:stretch>
            <a:fillRect/>
          </a:stretch>
        </p:blipFill>
        <p:spPr>
          <a:xfrm>
            <a:off x="0" y="0"/>
            <a:ext cx="12192000" cy="6858000"/>
          </a:xfrm>
          <a:prstGeom prst="rect">
            <a:avLst/>
          </a:prstGeom>
        </p:spPr>
      </p:pic>
      <p:sp>
        <p:nvSpPr>
          <p:cNvPr id="1048655" name="Date Placeholder 1"/>
          <p:cNvSpPr>
            <a:spLocks noGrp="1"/>
          </p:cNvSpPr>
          <p:nvPr>
            <p:ph type="dt" sz="half" idx="10"/>
          </p:nvPr>
        </p:nvSpPr>
        <p:spPr/>
        <p:txBody>
          <a:bodyPr/>
          <a:lstStyle/>
          <a:p>
            <a:fld id="{48A87A34-81AB-432B-8DAE-1953F412C126}" type="datetimeFigureOut">
              <a:rPr lang="en-US" dirty="0"/>
              <a:t>8/18/2021</a:t>
            </a:fld>
            <a:endParaRPr lang="en-US" dirty="0"/>
          </a:p>
        </p:txBody>
      </p:sp>
      <p:sp>
        <p:nvSpPr>
          <p:cNvPr id="1048656" name="Footer Placeholder 2"/>
          <p:cNvSpPr>
            <a:spLocks noGrp="1"/>
          </p:cNvSpPr>
          <p:nvPr>
            <p:ph type="ftr" sz="quarter" idx="11"/>
          </p:nvPr>
        </p:nvSpPr>
        <p:spPr/>
        <p:txBody>
          <a:bodyPr/>
          <a:lstStyle/>
          <a:p>
            <a:endParaRPr lang="en-US" dirty="0"/>
          </a:p>
        </p:txBody>
      </p:sp>
      <p:sp>
        <p:nvSpPr>
          <p:cNvPr id="1048657"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2097176" name="Picture 10" descr="Droplets-HD-Content-R1d.png"/>
          <p:cNvPicPr>
            <a:picLocks noChangeAspect="1"/>
          </p:cNvPicPr>
          <p:nvPr/>
        </p:nvPicPr>
        <p:blipFill>
          <a:blip r:embed="rId2"/>
          <a:stretch>
            <a:fillRect/>
          </a:stretch>
        </p:blipFill>
        <p:spPr>
          <a:xfrm>
            <a:off x="0" y="0"/>
            <a:ext cx="12192000" cy="6858000"/>
          </a:xfrm>
          <a:prstGeom prst="rect">
            <a:avLst/>
          </a:prstGeom>
        </p:spPr>
      </p:pic>
      <p:sp>
        <p:nvSpPr>
          <p:cNvPr id="1048693"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48694" name="Content Placeholder 2"/>
          <p:cNvSpPr>
            <a:spLocks noGrp="1"/>
          </p:cNvSpPr>
          <p:nvPr>
            <p:ph sz="quarter" idx="13"/>
          </p:nvPr>
        </p:nvSpPr>
        <p:spPr>
          <a:xfrm>
            <a:off x="5078062" y="609600"/>
            <a:ext cx="6200163" cy="518159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95"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1048696" name="Date Placeholder 4"/>
          <p:cNvSpPr>
            <a:spLocks noGrp="1"/>
          </p:cNvSpPr>
          <p:nvPr>
            <p:ph type="dt" sz="half" idx="10"/>
          </p:nvPr>
        </p:nvSpPr>
        <p:spPr/>
        <p:txBody>
          <a:bodyPr/>
          <a:lstStyle/>
          <a:p>
            <a:fld id="{48A87A34-81AB-432B-8DAE-1953F412C126}" type="datetimeFigureOut">
              <a:rPr lang="en-US" dirty="0"/>
              <a:t>8/18/2021</a:t>
            </a:fld>
            <a:endParaRPr lang="en-US" dirty="0"/>
          </a:p>
        </p:txBody>
      </p:sp>
      <p:sp>
        <p:nvSpPr>
          <p:cNvPr id="1048697" name="Footer Placeholder 5"/>
          <p:cNvSpPr>
            <a:spLocks noGrp="1"/>
          </p:cNvSpPr>
          <p:nvPr>
            <p:ph type="ftr" sz="quarter" idx="11"/>
          </p:nvPr>
        </p:nvSpPr>
        <p:spPr/>
        <p:txBody>
          <a:bodyPr/>
          <a:lstStyle/>
          <a:p>
            <a:endParaRPr lang="en-US" dirty="0"/>
          </a:p>
        </p:txBody>
      </p:sp>
      <p:sp>
        <p:nvSpPr>
          <p:cNvPr id="1048698"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097166" name="Picture 9" descr="Droplets-HD-Content-R1d.png"/>
          <p:cNvPicPr>
            <a:picLocks noChangeAspect="1"/>
          </p:cNvPicPr>
          <p:nvPr/>
        </p:nvPicPr>
        <p:blipFill>
          <a:blip r:embed="rId2"/>
          <a:stretch>
            <a:fillRect/>
          </a:stretch>
        </p:blipFill>
        <p:spPr>
          <a:xfrm>
            <a:off x="0" y="0"/>
            <a:ext cx="12192000" cy="6858000"/>
          </a:xfrm>
          <a:prstGeom prst="rect">
            <a:avLst/>
          </a:prstGeom>
        </p:spPr>
      </p:pic>
      <p:sp>
        <p:nvSpPr>
          <p:cNvPr id="1048623"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1048624"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48625"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1048626" name="Date Placeholder 4"/>
          <p:cNvSpPr>
            <a:spLocks noGrp="1"/>
          </p:cNvSpPr>
          <p:nvPr>
            <p:ph type="dt" sz="half" idx="10"/>
          </p:nvPr>
        </p:nvSpPr>
        <p:spPr/>
        <p:txBody>
          <a:bodyPr/>
          <a:lstStyle/>
          <a:p>
            <a:fld id="{48A87A34-81AB-432B-8DAE-1953F412C126}" type="datetimeFigureOut">
              <a:rPr lang="en-US" dirty="0"/>
              <a:t>8/18/2021</a:t>
            </a:fld>
            <a:endParaRPr lang="en-US" dirty="0"/>
          </a:p>
        </p:txBody>
      </p:sp>
      <p:sp>
        <p:nvSpPr>
          <p:cNvPr id="1048627" name="Footer Placeholder 5"/>
          <p:cNvSpPr>
            <a:spLocks noGrp="1"/>
          </p:cNvSpPr>
          <p:nvPr>
            <p:ph type="ftr" sz="quarter" idx="11"/>
          </p:nvPr>
        </p:nvSpPr>
        <p:spPr/>
        <p:txBody>
          <a:bodyPr/>
          <a:lstStyle/>
          <a:p>
            <a:endParaRPr lang="en-US" dirty="0"/>
          </a:p>
        </p:txBody>
      </p:sp>
      <p:sp>
        <p:nvSpPr>
          <p:cNvPr id="1048628"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1.pn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2097152" name="Picture 2" descr="\\DROBO-FS\QuickDrops\JB\PPTX NG\Droplets\LightingOverlay.png"/>
          <p:cNvPicPr>
            <a:picLocks noChangeAspect="1" noChangeArrowheads="1"/>
          </p:cNvPicPr>
          <p:nvPr/>
        </p:nvPicPr>
        <p:blipFill>
          <a:blip r:embed="rId19">
            <a:alphaModFix amt="80000"/>
          </a:blip>
          <a:srcRect/>
          <a:stretch>
            <a:fillRect/>
          </a:stretch>
        </p:blipFill>
        <p:spPr bwMode="auto">
          <a:xfrm>
            <a:off x="0" y="0"/>
            <a:ext cx="12192003" cy="6858001"/>
          </a:xfrm>
          <a:prstGeom prst="rect">
            <a:avLst/>
          </a:prstGeom>
          <a:noFill/>
        </p:spPr>
      </p:pic>
      <p:sp>
        <p:nvSpPr>
          <p:cNvPr id="1048576"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1048577"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578"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t>8/18/2021</a:t>
            </a:fld>
            <a:endParaRPr lang="en-US" dirty="0"/>
          </a:p>
        </p:txBody>
      </p:sp>
      <p:sp>
        <p:nvSpPr>
          <p:cNvPr id="1048579"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1048580"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8.jpe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11.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6" name="Title 1"/>
          <p:cNvSpPr>
            <a:spLocks noGrp="1"/>
          </p:cNvSpPr>
          <p:nvPr>
            <p:ph type="ctrTitle"/>
          </p:nvPr>
        </p:nvSpPr>
        <p:spPr>
          <a:xfrm>
            <a:off x="1159496" y="754144"/>
            <a:ext cx="9281492" cy="3271101"/>
          </a:xfrm>
        </p:spPr>
        <p:txBody>
          <a:bodyPr>
            <a:normAutofit/>
          </a:bodyPr>
          <a:lstStyle/>
          <a:p>
            <a:r>
              <a:rPr lang="en-US" sz="4000" dirty="0">
                <a:solidFill>
                  <a:srgbClr val="C00000"/>
                </a:solidFill>
                <a:latin typeface="Algerian" panose="04020705040A02060702" pitchFamily="82" charset="0"/>
              </a:rPr>
              <a:t>Nitte Meenakshi institute of technology</a:t>
            </a:r>
            <a:br>
              <a:rPr lang="en-US" sz="4000" dirty="0">
                <a:solidFill>
                  <a:srgbClr val="C00000"/>
                </a:solidFill>
                <a:latin typeface="Algerian" panose="04020705040A02060702" pitchFamily="82" charset="0"/>
              </a:rPr>
            </a:br>
            <a:br>
              <a:rPr lang="en-US" sz="4000" dirty="0">
                <a:solidFill>
                  <a:srgbClr val="C00000"/>
                </a:solidFill>
                <a:latin typeface="Algerian" panose="04020705040A02060702" pitchFamily="82" charset="0"/>
              </a:rPr>
            </a:br>
            <a:r>
              <a:rPr lang="en-US" sz="2800" b="1" i="1" dirty="0">
                <a:solidFill>
                  <a:srgbClr val="002060"/>
                </a:solidFill>
                <a:effectLst>
                  <a:outerShdw blurRad="38100" dist="38100" dir="2700000" algn="tl">
                    <a:srgbClr val="000000">
                      <a:alpha val="43137"/>
                    </a:srgbClr>
                  </a:outerShdw>
                </a:effectLst>
                <a:latin typeface="Algerian" panose="04020705040A02060702" pitchFamily="82" charset="0"/>
              </a:rPr>
              <a:t>department of information science and engineering</a:t>
            </a:r>
            <a:br>
              <a:rPr lang="en-US" sz="2800" dirty="0">
                <a:solidFill>
                  <a:srgbClr val="002060"/>
                </a:solidFill>
                <a:latin typeface="Algerian" panose="04020705040A02060702" pitchFamily="82" charset="0"/>
              </a:rPr>
            </a:br>
            <a:br>
              <a:rPr lang="en-US" dirty="0">
                <a:solidFill>
                  <a:srgbClr val="002060"/>
                </a:solidFill>
              </a:rPr>
            </a:br>
            <a:r>
              <a:rPr lang="en-US" sz="2400" cap="none" dirty="0">
                <a:solidFill>
                  <a:schemeClr val="accent1"/>
                </a:solidFill>
                <a:latin typeface="Arial Black" panose="020B0A04020102020204" pitchFamily="34" charset="0"/>
              </a:rPr>
              <a:t>DATA INTEGRITY PROOFS IN CLOUD STORAGE</a:t>
            </a:r>
            <a:br>
              <a:rPr lang="en-US" sz="2400" cap="none" dirty="0">
                <a:solidFill>
                  <a:schemeClr val="accent1"/>
                </a:solidFill>
                <a:latin typeface="Arial Black" panose="020B0A04020102020204" pitchFamily="34" charset="0"/>
              </a:rPr>
            </a:br>
            <a:endParaRPr lang="en-US" sz="2400" dirty="0">
              <a:solidFill>
                <a:schemeClr val="accent1"/>
              </a:solidFill>
              <a:latin typeface="Arial Black" panose="020B0A04020102020204" pitchFamily="34" charset="0"/>
            </a:endParaRPr>
          </a:p>
        </p:txBody>
      </p:sp>
      <p:sp>
        <p:nvSpPr>
          <p:cNvPr id="1048587" name="Subtitle 2"/>
          <p:cNvSpPr>
            <a:spLocks noGrp="1"/>
          </p:cNvSpPr>
          <p:nvPr>
            <p:ph type="subTitle" idx="1"/>
          </p:nvPr>
        </p:nvSpPr>
        <p:spPr>
          <a:xfrm>
            <a:off x="1751012" y="4025245"/>
            <a:ext cx="8689976" cy="1720392"/>
          </a:xfrm>
        </p:spPr>
        <p:txBody>
          <a:bodyPr>
            <a:normAutofit/>
          </a:bodyPr>
          <a:lstStyle/>
          <a:p>
            <a:pPr algn="l"/>
            <a:r>
              <a:rPr lang="en-US" cap="none" dirty="0">
                <a:solidFill>
                  <a:schemeClr val="tx1"/>
                </a:solidFill>
              </a:rPr>
              <a:t>Akshata B Anjutagi	                                                         Faculty name:</a:t>
            </a:r>
            <a:endParaRPr lang="zh-CN" altLang="en-US"/>
          </a:p>
          <a:p>
            <a:pPr algn="l"/>
            <a:r>
              <a:rPr lang="en-US" cap="none" dirty="0">
                <a:solidFill>
                  <a:schemeClr val="tx1"/>
                </a:solidFill>
              </a:rPr>
              <a:t>USN:1NT19IS401			                                                 Mrs. Navya C</a:t>
            </a:r>
            <a:endParaRPr lang="zh-CN" altLang="en-US"/>
          </a:p>
          <a:p>
            <a:pPr algn="l"/>
            <a:r>
              <a:rPr lang="en-US" altLang="en-US" cap="none" dirty="0">
                <a:solidFill>
                  <a:schemeClr val="tx1"/>
                </a:solidFill>
              </a:rPr>
              <a:t>                                                                                     </a:t>
            </a:r>
            <a:r>
              <a:rPr lang="en-US" cap="none" dirty="0">
                <a:solidFill>
                  <a:schemeClr val="tx1"/>
                </a:solidFill>
              </a:rPr>
              <a:t> Assistant professor</a:t>
            </a:r>
            <a:endParaRPr lang="zh-CN" altLang="en-US"/>
          </a:p>
          <a:p>
            <a:pPr algn="r"/>
            <a:r>
              <a:rPr lang="en-US" cap="none" dirty="0"/>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8" name="Title 1"/>
          <p:cNvSpPr>
            <a:spLocks noGrp="1"/>
          </p:cNvSpPr>
          <p:nvPr>
            <p:ph type="title"/>
          </p:nvPr>
        </p:nvSpPr>
        <p:spPr>
          <a:xfrm>
            <a:off x="753520" y="2211647"/>
            <a:ext cx="10364451" cy="1596177"/>
          </a:xfrm>
        </p:spPr>
        <p:txBody>
          <a:bodyPr>
            <a:normAutofit/>
          </a:bodyPr>
          <a:lstStyle/>
          <a:p>
            <a:r>
              <a:rPr lang="en-US" sz="8000" b="1" i="1" u="sng" dirty="0">
                <a:solidFill>
                  <a:srgbClr val="002060"/>
                </a:solidFill>
                <a:effectLst>
                  <a:outerShdw blurRad="38100" dist="38100" dir="2700000" algn="tl">
                    <a:srgbClr val="000000">
                      <a:alpha val="43137"/>
                    </a:srgbClr>
                  </a:outerShdw>
                </a:effectLst>
                <a:latin typeface="Algerian" panose="04020705040A02060702" pitchFamily="82" charset="0"/>
              </a:rPr>
              <a:t>thankyou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3" name="Title 1"/>
          <p:cNvSpPr>
            <a:spLocks noGrp="1"/>
          </p:cNvSpPr>
          <p:nvPr>
            <p:ph type="title"/>
          </p:nvPr>
        </p:nvSpPr>
        <p:spPr>
          <a:xfrm>
            <a:off x="913149" y="105872"/>
            <a:ext cx="10364451" cy="960929"/>
          </a:xfrm>
        </p:spPr>
        <p:txBody>
          <a:bodyPr>
            <a:normAutofit/>
          </a:bodyPr>
          <a:lstStyle/>
          <a:p>
            <a:r>
              <a:rPr lang="en-US" sz="6000" b="1" u="sng" dirty="0">
                <a:solidFill>
                  <a:srgbClr val="C00000"/>
                </a:solidFill>
                <a:effectLst>
                  <a:outerShdw blurRad="38100" dist="38100" dir="2700000" algn="tl">
                    <a:srgbClr val="000000">
                      <a:alpha val="43137"/>
                    </a:srgbClr>
                  </a:outerShdw>
                </a:effectLst>
                <a:latin typeface="Algerian" panose="04020705040A02060702" pitchFamily="82" charset="0"/>
              </a:rPr>
              <a:t>introduction</a:t>
            </a:r>
          </a:p>
        </p:txBody>
      </p:sp>
      <p:sp>
        <p:nvSpPr>
          <p:cNvPr id="1048594" name="Content Placeholder 2"/>
          <p:cNvSpPr>
            <a:spLocks noGrp="1"/>
          </p:cNvSpPr>
          <p:nvPr>
            <p:ph sz="quarter" idx="13"/>
          </p:nvPr>
        </p:nvSpPr>
        <p:spPr>
          <a:xfrm>
            <a:off x="913774" y="1216058"/>
            <a:ext cx="10363826" cy="4883084"/>
          </a:xfrm>
        </p:spPr>
        <p:txBody>
          <a:bodyPr>
            <a:normAutofit/>
          </a:bodyPr>
          <a:lstStyle/>
          <a:p>
            <a:r>
              <a:rPr lang="en-US" sz="2400" cap="none" dirty="0">
                <a:latin typeface="Arial" panose="020B0604020202020204" pitchFamily="34" charset="0"/>
                <a:cs typeface="Arial" panose="020B0604020202020204" pitchFamily="34" charset="0"/>
              </a:rPr>
              <a:t>The process of storing data in the remotely located </a:t>
            </a:r>
          </a:p>
          <a:p>
            <a:pPr marL="0" indent="0">
              <a:buNone/>
            </a:pPr>
            <a:r>
              <a:rPr lang="en-US" sz="2400" cap="none" dirty="0">
                <a:latin typeface="Arial" panose="020B0604020202020204" pitchFamily="34" charset="0"/>
                <a:cs typeface="Arial" panose="020B0604020202020204" pitchFamily="34" charset="0"/>
              </a:rPr>
              <a:t>  cloud servers are said to be cloud storage.</a:t>
            </a:r>
          </a:p>
          <a:p>
            <a:pPr marL="0" indent="0">
              <a:buNone/>
            </a:pPr>
            <a:r>
              <a:rPr lang="en-US" sz="2400" cap="none" dirty="0">
                <a:latin typeface="Arial" panose="020B0604020202020204" pitchFamily="34" charset="0"/>
                <a:cs typeface="Arial" panose="020B0604020202020204" pitchFamily="34" charset="0"/>
              </a:rPr>
              <a:t>   In cloud data retrieved quickly, frequently and securely .</a:t>
            </a:r>
          </a:p>
          <a:p>
            <a:pPr marL="0" indent="0">
              <a:buNone/>
            </a:pPr>
            <a:endParaRPr lang="en-US" sz="2400" cap="none" dirty="0">
              <a:latin typeface="Arial" panose="020B0604020202020204" pitchFamily="34" charset="0"/>
              <a:cs typeface="Arial" panose="020B0604020202020204" pitchFamily="34" charset="0"/>
            </a:endParaRPr>
          </a:p>
          <a:p>
            <a:r>
              <a:rPr lang="en-US" sz="2400" cap="none" dirty="0">
                <a:latin typeface="Arial" panose="020B0604020202020204" pitchFamily="34" charset="0"/>
                <a:cs typeface="Arial" panose="020B0604020202020204" pitchFamily="34" charset="0"/>
              </a:rPr>
              <a:t>Cloud storage is visualized pools where data and </a:t>
            </a:r>
          </a:p>
          <a:p>
            <a:pPr marL="0" indent="0">
              <a:buNone/>
            </a:pPr>
            <a:r>
              <a:rPr lang="en-US" sz="2400" cap="none" dirty="0">
                <a:latin typeface="Arial" panose="020B0604020202020204" pitchFamily="34" charset="0"/>
                <a:cs typeface="Arial" panose="020B0604020202020204" pitchFamily="34" charset="0"/>
              </a:rPr>
              <a:t>  applications are stored which are hosted by the third party.</a:t>
            </a:r>
          </a:p>
          <a:p>
            <a:pPr marL="0" indent="0">
              <a:buNone/>
            </a:pPr>
            <a:endParaRPr lang="en-US" sz="2400" cap="none" dirty="0">
              <a:latin typeface="Arial" panose="020B0604020202020204" pitchFamily="34" charset="0"/>
              <a:cs typeface="Arial" panose="020B0604020202020204" pitchFamily="34" charset="0"/>
            </a:endParaRPr>
          </a:p>
          <a:p>
            <a:r>
              <a:rPr lang="en-US" sz="2400" cap="none" dirty="0">
                <a:latin typeface="Arial" panose="020B0604020202020204" pitchFamily="34" charset="0"/>
                <a:cs typeface="Arial" panose="020B0604020202020204" pitchFamily="34" charset="0"/>
              </a:rPr>
              <a:t>Some of the cloud storage benefits are reduce costs, provide more flexibility, reduce IT management of hardware and data, reduce management of web application through automated updates, and provide greater storage capacity.</a:t>
            </a:r>
          </a:p>
          <a:p>
            <a:endParaRPr lang="en-US" sz="2400" cap="none" dirty="0">
              <a:latin typeface="Arial" panose="020B0604020202020204" pitchFamily="34" charset="0"/>
              <a:cs typeface="Arial" panose="020B0604020202020204" pitchFamily="34" charset="0"/>
            </a:endParaRPr>
          </a:p>
          <a:p>
            <a:endParaRPr lang="en-US" cap="none" dirty="0"/>
          </a:p>
        </p:txBody>
      </p:sp>
      <p:pic>
        <p:nvPicPr>
          <p:cNvPr id="2097155" name="Picture 6"/>
          <p:cNvPicPr>
            <a:picLocks noChangeAspect="1"/>
          </p:cNvPicPr>
          <p:nvPr/>
        </p:nvPicPr>
        <p:blipFill>
          <a:blip r:embed="rId2"/>
          <a:stretch>
            <a:fillRect/>
          </a:stretch>
        </p:blipFill>
        <p:spPr>
          <a:xfrm>
            <a:off x="8044206" y="1066801"/>
            <a:ext cx="4147794" cy="2732201"/>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5" name="Title 1"/>
          <p:cNvSpPr>
            <a:spLocks noGrp="1"/>
          </p:cNvSpPr>
          <p:nvPr>
            <p:ph type="title"/>
          </p:nvPr>
        </p:nvSpPr>
        <p:spPr>
          <a:xfrm>
            <a:off x="913149" y="90616"/>
            <a:ext cx="10364451" cy="1596177"/>
          </a:xfrm>
        </p:spPr>
        <p:txBody>
          <a:bodyPr>
            <a:normAutofit/>
          </a:bodyPr>
          <a:lstStyle/>
          <a:p>
            <a:r>
              <a:rPr lang="en-US" sz="6000" b="1" u="sng" dirty="0">
                <a:solidFill>
                  <a:srgbClr val="C00000"/>
                </a:solidFill>
                <a:effectLst>
                  <a:outerShdw blurRad="38100" dist="38100" dir="2700000" algn="tl">
                    <a:srgbClr val="000000">
                      <a:alpha val="43137"/>
                    </a:srgbClr>
                  </a:outerShdw>
                </a:effectLst>
                <a:latin typeface="Algerian" panose="04020705040A02060702" pitchFamily="82" charset="0"/>
              </a:rPr>
              <a:t>Cloud services</a:t>
            </a:r>
          </a:p>
        </p:txBody>
      </p:sp>
      <p:pic>
        <p:nvPicPr>
          <p:cNvPr id="2097156" name="Content Placeholder 8"/>
          <p:cNvPicPr>
            <a:picLocks noGrp="1" noChangeAspect="1"/>
          </p:cNvPicPr>
          <p:nvPr>
            <p:ph sz="quarter" idx="13"/>
          </p:nvPr>
        </p:nvPicPr>
        <p:blipFill>
          <a:blip r:embed="rId2"/>
          <a:stretch>
            <a:fillRect/>
          </a:stretch>
        </p:blipFill>
        <p:spPr>
          <a:xfrm>
            <a:off x="2224726" y="1480009"/>
            <a:ext cx="7927942" cy="5043340"/>
          </a:xfr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6" name="Title 1"/>
          <p:cNvSpPr>
            <a:spLocks noGrp="1"/>
          </p:cNvSpPr>
          <p:nvPr>
            <p:ph type="title"/>
          </p:nvPr>
        </p:nvSpPr>
        <p:spPr>
          <a:xfrm>
            <a:off x="913774" y="448834"/>
            <a:ext cx="10854020" cy="1596177"/>
          </a:xfrm>
        </p:spPr>
        <p:txBody>
          <a:bodyPr>
            <a:normAutofit/>
          </a:bodyPr>
          <a:lstStyle/>
          <a:p>
            <a:r>
              <a:rPr lang="en-US" sz="6000" b="1" u="sng" dirty="0">
                <a:solidFill>
                  <a:srgbClr val="C00000"/>
                </a:solidFill>
                <a:effectLst>
                  <a:outerShdw blurRad="38100" dist="38100" dir="2700000" algn="tl">
                    <a:srgbClr val="000000">
                      <a:alpha val="43137"/>
                    </a:srgbClr>
                  </a:outerShdw>
                </a:effectLst>
                <a:latin typeface="Algerian" panose="04020705040A02060702" pitchFamily="82" charset="0"/>
              </a:rPr>
              <a:t>Saas (</a:t>
            </a:r>
            <a:r>
              <a:rPr lang="en-US" sz="6000" b="1" u="sng" cap="none" dirty="0">
                <a:solidFill>
                  <a:srgbClr val="C00000"/>
                </a:solidFill>
                <a:effectLst>
                  <a:outerShdw blurRad="38100" dist="38100" dir="2700000" algn="tl">
                    <a:srgbClr val="000000">
                      <a:alpha val="43137"/>
                    </a:srgbClr>
                  </a:outerShdw>
                </a:effectLst>
                <a:latin typeface="Algerian" panose="04020705040A02060702" pitchFamily="82" charset="0"/>
              </a:rPr>
              <a:t>Software as a service</a:t>
            </a:r>
            <a:r>
              <a:rPr lang="en-US" b="1" u="sng" dirty="0">
                <a:solidFill>
                  <a:srgbClr val="C00000"/>
                </a:solidFill>
                <a:effectLst>
                  <a:outerShdw blurRad="38100" dist="38100" dir="2700000" algn="tl">
                    <a:srgbClr val="000000">
                      <a:alpha val="43137"/>
                    </a:srgbClr>
                  </a:outerShdw>
                </a:effectLst>
              </a:rPr>
              <a:t>)</a:t>
            </a:r>
          </a:p>
        </p:txBody>
      </p:sp>
      <p:sp>
        <p:nvSpPr>
          <p:cNvPr id="1048597" name="Content Placeholder 2"/>
          <p:cNvSpPr>
            <a:spLocks noGrp="1"/>
          </p:cNvSpPr>
          <p:nvPr>
            <p:ph sz="quarter" idx="13"/>
          </p:nvPr>
        </p:nvSpPr>
        <p:spPr>
          <a:xfrm>
            <a:off x="593889" y="2045011"/>
            <a:ext cx="10683711" cy="4506617"/>
          </a:xfrm>
        </p:spPr>
        <p:txBody>
          <a:bodyPr/>
          <a:lstStyle/>
          <a:p>
            <a:r>
              <a:rPr lang="en-US" cap="none" dirty="0">
                <a:latin typeface="Arial" panose="020B0604020202020204" pitchFamily="34" charset="0"/>
                <a:cs typeface="Arial" panose="020B0604020202020204" pitchFamily="34" charset="0"/>
              </a:rPr>
              <a:t>Sometimes referred to as “ on-demand software” </a:t>
            </a:r>
          </a:p>
          <a:p>
            <a:pPr marL="0" indent="0">
              <a:buNone/>
            </a:pPr>
            <a:r>
              <a:rPr lang="en-US" cap="none" dirty="0">
                <a:latin typeface="Arial" panose="020B0604020202020204" pitchFamily="34" charset="0"/>
                <a:cs typeface="Arial" panose="020B0604020202020204" pitchFamily="34" charset="0"/>
              </a:rPr>
              <a:t>   is a software delivery model in which software and its</a:t>
            </a:r>
          </a:p>
          <a:p>
            <a:pPr marL="0" indent="0">
              <a:buNone/>
            </a:pPr>
            <a:r>
              <a:rPr lang="en-US" cap="none" dirty="0">
                <a:latin typeface="Arial" panose="020B0604020202020204" pitchFamily="34" charset="0"/>
                <a:cs typeface="Arial" panose="020B0604020202020204" pitchFamily="34" charset="0"/>
              </a:rPr>
              <a:t>  associated data are hosted centrally and are typically</a:t>
            </a:r>
          </a:p>
          <a:p>
            <a:pPr marL="0" indent="0">
              <a:buNone/>
            </a:pPr>
            <a:r>
              <a:rPr lang="en-US" cap="none" dirty="0">
                <a:latin typeface="Arial" panose="020B0604020202020204" pitchFamily="34" charset="0"/>
                <a:cs typeface="Arial" panose="020B0604020202020204" pitchFamily="34" charset="0"/>
              </a:rPr>
              <a:t>  accessed by users.</a:t>
            </a:r>
          </a:p>
          <a:p>
            <a:r>
              <a:rPr lang="en-US" cap="none" dirty="0">
                <a:latin typeface="Arial" panose="020B0604020202020204" pitchFamily="34" charset="0"/>
                <a:cs typeface="Arial" panose="020B0604020202020204" pitchFamily="34" charset="0"/>
              </a:rPr>
              <a:t>Saas also makes it easier to have the same software</a:t>
            </a:r>
          </a:p>
          <a:p>
            <a:pPr marL="0" indent="0">
              <a:buNone/>
            </a:pPr>
            <a:r>
              <a:rPr lang="en-US" cap="none" dirty="0">
                <a:latin typeface="Arial" panose="020B0604020202020204" pitchFamily="34" charset="0"/>
                <a:cs typeface="Arial" panose="020B0604020202020204" pitchFamily="34" charset="0"/>
              </a:rPr>
              <a:t>  on all your devices at once by accessing it on the cloud.  </a:t>
            </a:r>
          </a:p>
          <a:p>
            <a:r>
              <a:rPr lang="en-US" cap="none" dirty="0">
                <a:latin typeface="Arial" panose="020B0604020202020204" pitchFamily="34" charset="0"/>
                <a:cs typeface="Arial" panose="020B0604020202020204" pitchFamily="34" charset="0"/>
              </a:rPr>
              <a:t>Benefits of saas are no local storage , smarter to rent, </a:t>
            </a:r>
          </a:p>
          <a:p>
            <a:pPr marL="0" indent="0">
              <a:buNone/>
            </a:pPr>
            <a:r>
              <a:rPr lang="en-US" cap="none" dirty="0">
                <a:latin typeface="Arial" panose="020B0604020202020204" pitchFamily="34" charset="0"/>
                <a:cs typeface="Arial" panose="020B0604020202020204" pitchFamily="34" charset="0"/>
              </a:rPr>
              <a:t> on demand</a:t>
            </a:r>
          </a:p>
        </p:txBody>
      </p:sp>
      <p:pic>
        <p:nvPicPr>
          <p:cNvPr id="2097157" name="Picture 4"/>
          <p:cNvPicPr>
            <a:picLocks noChangeAspect="1"/>
          </p:cNvPicPr>
          <p:nvPr/>
        </p:nvPicPr>
        <p:blipFill>
          <a:blip r:embed="rId2"/>
          <a:stretch>
            <a:fillRect/>
          </a:stretch>
        </p:blipFill>
        <p:spPr>
          <a:xfrm>
            <a:off x="7117237" y="1800783"/>
            <a:ext cx="4970442" cy="4506616"/>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8" name="Title 1"/>
          <p:cNvSpPr>
            <a:spLocks noGrp="1"/>
          </p:cNvSpPr>
          <p:nvPr>
            <p:ph type="title"/>
          </p:nvPr>
        </p:nvSpPr>
        <p:spPr>
          <a:xfrm>
            <a:off x="246355" y="194311"/>
            <a:ext cx="11698664" cy="1596177"/>
          </a:xfrm>
        </p:spPr>
        <p:txBody>
          <a:bodyPr>
            <a:noAutofit/>
          </a:bodyPr>
          <a:lstStyle/>
          <a:p>
            <a:r>
              <a:rPr lang="en-US" sz="4800" b="1" u="sng" dirty="0">
                <a:solidFill>
                  <a:srgbClr val="C00000"/>
                </a:solidFill>
                <a:effectLst>
                  <a:outerShdw blurRad="38100" dist="38100" dir="2700000" algn="tl">
                    <a:srgbClr val="000000">
                      <a:alpha val="43137"/>
                    </a:srgbClr>
                  </a:outerShdw>
                </a:effectLst>
                <a:latin typeface="Algerian" panose="04020705040A02060702" pitchFamily="82" charset="0"/>
              </a:rPr>
              <a:t>Iaas(infrastructure as a services)</a:t>
            </a:r>
          </a:p>
        </p:txBody>
      </p:sp>
      <p:sp>
        <p:nvSpPr>
          <p:cNvPr id="1048599" name="Content Placeholder 2"/>
          <p:cNvSpPr>
            <a:spLocks noGrp="1"/>
          </p:cNvSpPr>
          <p:nvPr>
            <p:ph sz="quarter" idx="13"/>
          </p:nvPr>
        </p:nvSpPr>
        <p:spPr>
          <a:xfrm>
            <a:off x="471340" y="1489435"/>
            <a:ext cx="11161336" cy="5174253"/>
          </a:xfrm>
        </p:spPr>
        <p:txBody>
          <a:bodyPr/>
          <a:lstStyle/>
          <a:p>
            <a:r>
              <a:rPr lang="en-US" cap="none" dirty="0">
                <a:latin typeface="Arial" panose="020B0604020202020204" pitchFamily="34" charset="0"/>
                <a:cs typeface="Arial" panose="020B0604020202020204" pitchFamily="34" charset="0"/>
              </a:rPr>
              <a:t>An IAAS agreement, as the name states, deals primary </a:t>
            </a:r>
          </a:p>
          <a:p>
            <a:pPr marL="0" indent="0">
              <a:buNone/>
            </a:pPr>
            <a:r>
              <a:rPr lang="en-US" cap="none" dirty="0">
                <a:latin typeface="Arial" panose="020B0604020202020204" pitchFamily="34" charset="0"/>
                <a:cs typeface="Arial" panose="020B0604020202020204" pitchFamily="34" charset="0"/>
              </a:rPr>
              <a:t>   with computational infrastructure.</a:t>
            </a:r>
          </a:p>
          <a:p>
            <a:r>
              <a:rPr lang="en-US" cap="none" dirty="0">
                <a:latin typeface="Arial" panose="020B0604020202020204" pitchFamily="34" charset="0"/>
                <a:cs typeface="Arial" panose="020B0604020202020204" pitchFamily="34" charset="0"/>
              </a:rPr>
              <a:t>In IAAS agreement, the subscriber completely outsources</a:t>
            </a:r>
          </a:p>
          <a:p>
            <a:pPr marL="0" indent="0">
              <a:buNone/>
            </a:pPr>
            <a:r>
              <a:rPr lang="en-US" cap="none" dirty="0">
                <a:latin typeface="Arial" panose="020B0604020202020204" pitchFamily="34" charset="0"/>
                <a:cs typeface="Arial" panose="020B0604020202020204" pitchFamily="34" charset="0"/>
              </a:rPr>
              <a:t>   the storage and resources, such as hardware and software</a:t>
            </a:r>
          </a:p>
          <a:p>
            <a:pPr marL="0" indent="0">
              <a:buNone/>
            </a:pPr>
            <a:r>
              <a:rPr lang="en-US" cap="none" dirty="0">
                <a:latin typeface="Arial" panose="020B0604020202020204" pitchFamily="34" charset="0"/>
                <a:cs typeface="Arial" panose="020B0604020202020204" pitchFamily="34" charset="0"/>
              </a:rPr>
              <a:t>   that </a:t>
            </a:r>
            <a:r>
              <a:rPr lang="en-US" cap="none">
                <a:latin typeface="Arial" panose="020B0604020202020204" pitchFamily="34" charset="0"/>
                <a:cs typeface="Arial" panose="020B0604020202020204" pitchFamily="34" charset="0"/>
              </a:rPr>
              <a:t>they need.</a:t>
            </a:r>
            <a:endParaRPr lang="en-US" cap="none" dirty="0">
              <a:latin typeface="Arial" panose="020B0604020202020204" pitchFamily="34" charset="0"/>
              <a:cs typeface="Arial" panose="020B0604020202020204" pitchFamily="34" charset="0"/>
            </a:endParaRPr>
          </a:p>
          <a:p>
            <a:r>
              <a:rPr lang="en-US" cap="none" dirty="0">
                <a:latin typeface="Arial" panose="020B0604020202020204" pitchFamily="34" charset="0"/>
                <a:cs typeface="Arial" panose="020B0604020202020204" pitchFamily="34" charset="0"/>
              </a:rPr>
              <a:t>Benefits of IAAS are increased storage, reduce cost,</a:t>
            </a:r>
          </a:p>
          <a:p>
            <a:pPr marL="0" indent="0">
              <a:buNone/>
            </a:pPr>
            <a:r>
              <a:rPr lang="en-US" cap="none" dirty="0">
                <a:latin typeface="Arial" panose="020B0604020202020204" pitchFamily="34" charset="0"/>
                <a:cs typeface="Arial" panose="020B0604020202020204" pitchFamily="34" charset="0"/>
              </a:rPr>
              <a:t>    flexibility, increase mobility and high automated. </a:t>
            </a:r>
          </a:p>
        </p:txBody>
      </p:sp>
      <p:pic>
        <p:nvPicPr>
          <p:cNvPr id="2097158" name="Picture 4"/>
          <p:cNvPicPr>
            <a:picLocks noChangeAspect="1"/>
          </p:cNvPicPr>
          <p:nvPr/>
        </p:nvPicPr>
        <p:blipFill>
          <a:blip r:embed="rId2"/>
          <a:stretch>
            <a:fillRect/>
          </a:stretch>
        </p:blipFill>
        <p:spPr>
          <a:xfrm>
            <a:off x="6985261" y="1602556"/>
            <a:ext cx="4647415" cy="394210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0" name="Title 1"/>
          <p:cNvSpPr>
            <a:spLocks noGrp="1"/>
          </p:cNvSpPr>
          <p:nvPr>
            <p:ph type="title"/>
          </p:nvPr>
        </p:nvSpPr>
        <p:spPr>
          <a:xfrm>
            <a:off x="692244" y="335713"/>
            <a:ext cx="10806886" cy="1596177"/>
          </a:xfrm>
        </p:spPr>
        <p:txBody>
          <a:bodyPr>
            <a:normAutofit/>
          </a:bodyPr>
          <a:lstStyle/>
          <a:p>
            <a:r>
              <a:rPr lang="en-US" sz="5400" b="1" u="sng" dirty="0">
                <a:solidFill>
                  <a:srgbClr val="C00000"/>
                </a:solidFill>
                <a:effectLst>
                  <a:outerShdw blurRad="38100" dist="38100" dir="2700000" algn="tl">
                    <a:srgbClr val="000000">
                      <a:alpha val="43137"/>
                    </a:srgbClr>
                  </a:outerShdw>
                </a:effectLst>
                <a:latin typeface="Algerian" panose="04020705040A02060702" pitchFamily="82" charset="0"/>
              </a:rPr>
              <a:t>Paas(platform as a service)</a:t>
            </a:r>
          </a:p>
        </p:txBody>
      </p:sp>
      <p:sp>
        <p:nvSpPr>
          <p:cNvPr id="1048601" name="Content Placeholder 2"/>
          <p:cNvSpPr>
            <a:spLocks noGrp="1"/>
          </p:cNvSpPr>
          <p:nvPr>
            <p:ph sz="quarter" idx="13"/>
          </p:nvPr>
        </p:nvSpPr>
        <p:spPr>
          <a:xfrm>
            <a:off x="584462" y="1734533"/>
            <a:ext cx="11145625" cy="4543719"/>
          </a:xfrm>
        </p:spPr>
        <p:txBody>
          <a:bodyPr>
            <a:normAutofit/>
          </a:bodyPr>
          <a:lstStyle/>
          <a:p>
            <a:r>
              <a:rPr lang="en-US" cap="none" dirty="0">
                <a:latin typeface="Arial" panose="020B0604020202020204" pitchFamily="34" charset="0"/>
                <a:cs typeface="Arial" panose="020B0604020202020204" pitchFamily="34" charset="0"/>
              </a:rPr>
              <a:t>it enables you to create web application quickly, without the cost and complexity of buying and managing the </a:t>
            </a:r>
          </a:p>
          <a:p>
            <a:pPr marL="0" indent="0">
              <a:buNone/>
            </a:pPr>
            <a:r>
              <a:rPr lang="en-US" cap="none" dirty="0">
                <a:latin typeface="Arial" panose="020B0604020202020204" pitchFamily="34" charset="0"/>
                <a:cs typeface="Arial" panose="020B0604020202020204" pitchFamily="34" charset="0"/>
              </a:rPr>
              <a:t>    underlying software or hardware.</a:t>
            </a:r>
          </a:p>
          <a:p>
            <a:r>
              <a:rPr lang="en-US" cap="none" dirty="0">
                <a:latin typeface="Arial" panose="020B0604020202020204" pitchFamily="34" charset="0"/>
                <a:cs typeface="Arial" panose="020B0604020202020204" pitchFamily="34" charset="0"/>
              </a:rPr>
              <a:t>A paas provider gives subscribers access to the components </a:t>
            </a:r>
          </a:p>
          <a:p>
            <a:pPr marL="0" indent="0">
              <a:buNone/>
            </a:pPr>
            <a:r>
              <a:rPr lang="en-US" cap="none" dirty="0">
                <a:latin typeface="Arial" panose="020B0604020202020204" pitchFamily="34" charset="0"/>
                <a:cs typeface="Arial" panose="020B0604020202020204" pitchFamily="34" charset="0"/>
              </a:rPr>
              <a:t>   that they require to develop and operate applications</a:t>
            </a:r>
          </a:p>
          <a:p>
            <a:pPr marL="0" indent="0">
              <a:buNone/>
            </a:pPr>
            <a:r>
              <a:rPr lang="en-US" cap="none" dirty="0">
                <a:latin typeface="Arial" panose="020B0604020202020204" pitchFamily="34" charset="0"/>
                <a:cs typeface="Arial" panose="020B0604020202020204" pitchFamily="34" charset="0"/>
              </a:rPr>
              <a:t>    over the internet.</a:t>
            </a:r>
          </a:p>
          <a:p>
            <a:r>
              <a:rPr lang="en-US" cap="none" dirty="0">
                <a:latin typeface="Arial" panose="020B0604020202020204" pitchFamily="34" charset="0"/>
                <a:cs typeface="Arial" panose="020B0604020202020204" pitchFamily="34" charset="0"/>
              </a:rPr>
              <a:t>Benefits of paas are no frequent updates, inexpensive</a:t>
            </a:r>
            <a:r>
              <a:rPr lang="en-US" cap="none" dirty="0"/>
              <a:t>.</a:t>
            </a:r>
          </a:p>
        </p:txBody>
      </p:sp>
      <p:pic>
        <p:nvPicPr>
          <p:cNvPr id="2097159" name="Picture 4"/>
          <p:cNvPicPr>
            <a:picLocks noChangeAspect="1"/>
          </p:cNvPicPr>
          <p:nvPr/>
        </p:nvPicPr>
        <p:blipFill>
          <a:blip r:embed="rId2"/>
          <a:stretch>
            <a:fillRect/>
          </a:stretch>
        </p:blipFill>
        <p:spPr>
          <a:xfrm>
            <a:off x="7894949" y="2573518"/>
            <a:ext cx="4209067" cy="3789576"/>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Title 1"/>
          <p:cNvSpPr>
            <a:spLocks noGrp="1"/>
          </p:cNvSpPr>
          <p:nvPr>
            <p:ph type="title"/>
          </p:nvPr>
        </p:nvSpPr>
        <p:spPr>
          <a:xfrm>
            <a:off x="762946" y="194311"/>
            <a:ext cx="10364451" cy="1596177"/>
          </a:xfrm>
        </p:spPr>
        <p:txBody>
          <a:bodyPr>
            <a:normAutofit/>
          </a:bodyPr>
          <a:lstStyle/>
          <a:p>
            <a:r>
              <a:rPr lang="en-US" sz="6000" b="1" u="sng" dirty="0">
                <a:solidFill>
                  <a:srgbClr val="C00000"/>
                </a:solidFill>
                <a:effectLst>
                  <a:outerShdw blurRad="38100" dist="38100" dir="2700000" algn="tl">
                    <a:srgbClr val="000000">
                      <a:alpha val="43137"/>
                    </a:srgbClr>
                  </a:outerShdw>
                </a:effectLst>
                <a:latin typeface="Algerian" panose="04020705040A02060702" pitchFamily="82" charset="0"/>
              </a:rPr>
              <a:t>advantages</a:t>
            </a:r>
          </a:p>
        </p:txBody>
      </p:sp>
      <p:sp>
        <p:nvSpPr>
          <p:cNvPr id="1048603" name="Content Placeholder 2"/>
          <p:cNvSpPr>
            <a:spLocks noGrp="1"/>
          </p:cNvSpPr>
          <p:nvPr>
            <p:ph sz="quarter" idx="13"/>
          </p:nvPr>
        </p:nvSpPr>
        <p:spPr>
          <a:xfrm>
            <a:off x="509047" y="1527142"/>
            <a:ext cx="10920007" cy="4732256"/>
          </a:xfrm>
        </p:spPr>
        <p:txBody>
          <a:bodyPr/>
          <a:lstStyle/>
          <a:p>
            <a:r>
              <a:rPr lang="en-US" cap="none" dirty="0">
                <a:latin typeface="Arial" panose="020B0604020202020204" pitchFamily="34" charset="0"/>
                <a:cs typeface="Arial" panose="020B0604020202020204" pitchFamily="34" charset="0"/>
              </a:rPr>
              <a:t>Avoiding local storage of data.</a:t>
            </a:r>
          </a:p>
          <a:p>
            <a:r>
              <a:rPr lang="en-US" cap="none" dirty="0">
                <a:latin typeface="Arial" panose="020B0604020202020204" pitchFamily="34" charset="0"/>
                <a:cs typeface="Arial" panose="020B0604020202020204" pitchFamily="34" charset="0"/>
              </a:rPr>
              <a:t>By reducing the costs of storage , maintenance and personal.</a:t>
            </a:r>
          </a:p>
          <a:p>
            <a:r>
              <a:rPr lang="en-US" cap="none" dirty="0">
                <a:latin typeface="Arial" panose="020B0604020202020204" pitchFamily="34" charset="0"/>
                <a:cs typeface="Arial" panose="020B0604020202020204" pitchFamily="34" charset="0"/>
              </a:rPr>
              <a:t>It reduces the chance of loosing data by hardware failures.</a:t>
            </a:r>
          </a:p>
          <a:p>
            <a:r>
              <a:rPr lang="en-US" cap="none" dirty="0">
                <a:latin typeface="Arial" panose="020B0604020202020204" pitchFamily="34" charset="0"/>
                <a:cs typeface="Arial" panose="020B0604020202020204" pitchFamily="34" charset="0"/>
              </a:rPr>
              <a:t>Not cheating the owner.</a:t>
            </a:r>
          </a:p>
          <a:p>
            <a:r>
              <a:rPr lang="en-US" cap="none" dirty="0">
                <a:latin typeface="Arial" panose="020B0604020202020204" pitchFamily="34" charset="0"/>
                <a:cs typeface="Arial" panose="020B0604020202020204" pitchFamily="34" charset="0"/>
              </a:rPr>
              <a:t>Apart from reduction in storage costs data to the cloud also helps in reducing the maintenance.</a:t>
            </a:r>
          </a:p>
          <a:p>
            <a:endParaRPr lang="en-US" cap="none" dirty="0">
              <a:latin typeface="Arial" panose="020B0604020202020204" pitchFamily="34" charset="0"/>
              <a:cs typeface="Arial" panose="020B0604020202020204" pitchFamily="34" charset="0"/>
            </a:endParaRPr>
          </a:p>
        </p:txBody>
      </p:sp>
      <p:pic>
        <p:nvPicPr>
          <p:cNvPr id="2097160" name="Picture 4"/>
          <p:cNvPicPr>
            <a:picLocks noChangeAspect="1"/>
          </p:cNvPicPr>
          <p:nvPr/>
        </p:nvPicPr>
        <p:blipFill>
          <a:blip r:embed="rId2"/>
          <a:stretch>
            <a:fillRect/>
          </a:stretch>
        </p:blipFill>
        <p:spPr>
          <a:xfrm>
            <a:off x="2725917" y="4251489"/>
            <a:ext cx="6740165" cy="231064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4" name="Title 1"/>
          <p:cNvSpPr>
            <a:spLocks noGrp="1"/>
          </p:cNvSpPr>
          <p:nvPr>
            <p:ph type="title"/>
          </p:nvPr>
        </p:nvSpPr>
        <p:spPr>
          <a:xfrm>
            <a:off x="828934" y="373420"/>
            <a:ext cx="10364451" cy="1596177"/>
          </a:xfrm>
        </p:spPr>
        <p:txBody>
          <a:bodyPr>
            <a:normAutofit/>
          </a:bodyPr>
          <a:lstStyle/>
          <a:p>
            <a:r>
              <a:rPr lang="en-US" sz="6000" b="1" u="sng" dirty="0">
                <a:solidFill>
                  <a:srgbClr val="C00000"/>
                </a:solidFill>
                <a:effectLst>
                  <a:outerShdw blurRad="38100" dist="38100" dir="2700000" algn="tl">
                    <a:srgbClr val="000000">
                      <a:alpha val="43137"/>
                    </a:srgbClr>
                  </a:outerShdw>
                </a:effectLst>
                <a:latin typeface="Algerian" panose="04020705040A02060702" pitchFamily="82" charset="0"/>
              </a:rPr>
              <a:t>disadvantages</a:t>
            </a:r>
          </a:p>
        </p:txBody>
      </p:sp>
      <p:sp>
        <p:nvSpPr>
          <p:cNvPr id="1048605" name="Content Placeholder 2"/>
          <p:cNvSpPr>
            <a:spLocks noGrp="1"/>
          </p:cNvSpPr>
          <p:nvPr>
            <p:ph sz="quarter" idx="13"/>
          </p:nvPr>
        </p:nvSpPr>
        <p:spPr>
          <a:xfrm>
            <a:off x="913774" y="1875934"/>
            <a:ext cx="10363826" cy="4147794"/>
          </a:xfrm>
        </p:spPr>
        <p:txBody>
          <a:bodyPr/>
          <a:lstStyle/>
          <a:p>
            <a:r>
              <a:rPr lang="en-US" cap="none" dirty="0">
                <a:latin typeface="Arial" panose="020B0604020202020204" pitchFamily="34" charset="0"/>
                <a:cs typeface="Arial" panose="020B0604020202020204" pitchFamily="34" charset="0"/>
              </a:rPr>
              <a:t>the main drawback of this scheme is high resources costs it require for the implementation.</a:t>
            </a:r>
          </a:p>
          <a:p>
            <a:r>
              <a:rPr lang="en-US" cap="none" dirty="0">
                <a:latin typeface="Arial" panose="020B0604020202020204" pitchFamily="34" charset="0"/>
                <a:cs typeface="Arial" panose="020B0604020202020204" pitchFamily="34" charset="0"/>
              </a:rPr>
              <a:t>Also computing hash value foe even a moderately large data files can be computationally burdensome for some clients(PDAs, mobile phones ect.</a:t>
            </a:r>
          </a:p>
          <a:p>
            <a:r>
              <a:rPr lang="en-US" cap="none" dirty="0">
                <a:latin typeface="Arial" panose="020B0604020202020204" pitchFamily="34" charset="0"/>
                <a:cs typeface="Arial" panose="020B0604020202020204" pitchFamily="34" charset="0"/>
              </a:rPr>
              <a:t>Data encryption is large so the disadvantages is small users with limited computationally power.</a:t>
            </a:r>
          </a:p>
          <a:p>
            <a:endParaRPr lang="en-US" cap="none" dirty="0"/>
          </a:p>
        </p:txBody>
      </p:sp>
      <p:pic>
        <p:nvPicPr>
          <p:cNvPr id="2097161" name="Picture 4"/>
          <p:cNvPicPr>
            <a:picLocks noChangeAspect="1"/>
          </p:cNvPicPr>
          <p:nvPr/>
        </p:nvPicPr>
        <p:blipFill>
          <a:blip r:embed="rId2"/>
          <a:stretch>
            <a:fillRect/>
          </a:stretch>
        </p:blipFill>
        <p:spPr>
          <a:xfrm>
            <a:off x="2912882" y="3979505"/>
            <a:ext cx="5571242" cy="250507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6" name="Title 1"/>
          <p:cNvSpPr>
            <a:spLocks noGrp="1"/>
          </p:cNvSpPr>
          <p:nvPr>
            <p:ph type="title"/>
          </p:nvPr>
        </p:nvSpPr>
        <p:spPr>
          <a:xfrm>
            <a:off x="668678" y="268712"/>
            <a:ext cx="10364451" cy="1596177"/>
          </a:xfrm>
        </p:spPr>
        <p:txBody>
          <a:bodyPr>
            <a:normAutofit/>
          </a:bodyPr>
          <a:lstStyle/>
          <a:p>
            <a:r>
              <a:rPr lang="en-US" sz="6000" b="1" u="sng" dirty="0">
                <a:solidFill>
                  <a:srgbClr val="C00000"/>
                </a:solidFill>
                <a:effectLst>
                  <a:outerShdw blurRad="38100" dist="38100" dir="2700000" algn="tl">
                    <a:srgbClr val="000000">
                      <a:alpha val="43137"/>
                    </a:srgbClr>
                  </a:outerShdw>
                </a:effectLst>
                <a:latin typeface="Algerian" panose="04020705040A02060702" pitchFamily="82" charset="0"/>
              </a:rPr>
              <a:t>conclusion</a:t>
            </a:r>
          </a:p>
        </p:txBody>
      </p:sp>
      <p:sp>
        <p:nvSpPr>
          <p:cNvPr id="1048607" name="Content Placeholder 2"/>
          <p:cNvSpPr>
            <a:spLocks noGrp="1"/>
          </p:cNvSpPr>
          <p:nvPr>
            <p:ph sz="quarter" idx="13"/>
          </p:nvPr>
        </p:nvSpPr>
        <p:spPr>
          <a:xfrm>
            <a:off x="913774" y="1864890"/>
            <a:ext cx="10363826" cy="3926310"/>
          </a:xfrm>
        </p:spPr>
        <p:txBody>
          <a:bodyPr/>
          <a:lstStyle/>
          <a:p>
            <a:r>
              <a:rPr lang="en-US" cap="none" dirty="0">
                <a:latin typeface="Arial" panose="020B0604020202020204" pitchFamily="34" charset="0"/>
                <a:cs typeface="Arial" panose="020B0604020202020204" pitchFamily="34" charset="0"/>
              </a:rPr>
              <a:t>Facilitate the client for getting a proof of integrity.</a:t>
            </a:r>
          </a:p>
          <a:p>
            <a:r>
              <a:rPr lang="en-US" cap="none" dirty="0">
                <a:latin typeface="Arial" panose="020B0604020202020204" pitchFamily="34" charset="0"/>
                <a:cs typeface="Arial" panose="020B0604020202020204" pitchFamily="34" charset="0"/>
              </a:rPr>
              <a:t>Advantages to thin client like PDAs, mobiles, laptops.</a:t>
            </a:r>
          </a:p>
          <a:p>
            <a:r>
              <a:rPr lang="en-US" cap="none" dirty="0">
                <a:latin typeface="Arial" panose="020B0604020202020204" pitchFamily="34" charset="0"/>
                <a:cs typeface="Arial" panose="020B0604020202020204" pitchFamily="34" charset="0"/>
              </a:rPr>
              <a:t>Network bandwidth is minimized as the size of proofs comparatively less.</a:t>
            </a:r>
          </a:p>
        </p:txBody>
      </p:sp>
      <p:pic>
        <p:nvPicPr>
          <p:cNvPr id="2097162" name="Picture 4"/>
          <p:cNvPicPr>
            <a:picLocks noChangeAspect="1"/>
          </p:cNvPicPr>
          <p:nvPr/>
        </p:nvPicPr>
        <p:blipFill>
          <a:blip r:embed="rId2"/>
          <a:stretch>
            <a:fillRect/>
          </a:stretch>
        </p:blipFill>
        <p:spPr>
          <a:xfrm>
            <a:off x="2535810" y="3940404"/>
            <a:ext cx="6297105" cy="2790286"/>
          </a:xfrm>
          <a:prstGeom prst="rect">
            <a:avLst/>
          </a:prstGeom>
        </p:spPr>
      </p:pic>
    </p:spTree>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27537E"/>
      </a:dk2>
      <a:lt2>
        <a:srgbClr val="AABED7"/>
      </a:lt2>
      <a:accent1>
        <a:srgbClr val="E34B7A"/>
      </a:accent1>
      <a:accent2>
        <a:srgbClr val="AC339A"/>
      </a:accent2>
      <a:accent3>
        <a:srgbClr val="6953B7"/>
      </a:accent3>
      <a:accent4>
        <a:srgbClr val="1D7EAB"/>
      </a:accent4>
      <a:accent5>
        <a:srgbClr val="43AFD6"/>
      </a:accent5>
      <a:accent6>
        <a:srgbClr val="DE85E1"/>
      </a:accent6>
      <a:hlink>
        <a:srgbClr val="ED87A6"/>
      </a:hlink>
      <a:folHlink>
        <a:srgbClr val="C99EAC"/>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78000"/>
                <a:shade val="100000"/>
                <a:hueMod val="136000"/>
                <a:satMod val="160000"/>
                <a:lumMod val="105000"/>
              </a:schemeClr>
            </a:gs>
            <a:gs pos="100000">
              <a:schemeClr val="phClr">
                <a:shade val="92000"/>
                <a:satMod val="170000"/>
                <a:lumMod val="96000"/>
              </a:schemeClr>
            </a:gs>
          </a:gsLst>
          <a:lin ang="5400000" scaled="0"/>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10</Slides>
  <Notes>0</Notes>
  <HiddenSlides>0</HiddenSlide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Droplet</vt:lpstr>
      <vt:lpstr>Nitte Meenakshi institute of technology  department of information science and engineering  DATA INTEGRITY PROOFS IN CLOUD STORAGE </vt:lpstr>
      <vt:lpstr>introduction</vt:lpstr>
      <vt:lpstr>Cloud services</vt:lpstr>
      <vt:lpstr>Saas (Software as a service)</vt:lpstr>
      <vt:lpstr>Iaas(infrastructure as a services)</vt:lpstr>
      <vt:lpstr>Paas(platform as a service)</vt:lpstr>
      <vt:lpstr>advantages</vt:lpstr>
      <vt:lpstr>disadvantages</vt:lpstr>
      <vt:lpstr>conclusion</vt:lpstr>
      <vt:lpstr>thankyou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Nitte Meenakshi institute of technology  department of information science and engineering  DATA INTEGRITY PROOFS IN CLOUD STORAGE</dc:title>
  <dc:creator>PUSHPA MAGADUM</dc:creator>
  <cp:lastModifiedBy>Akshata Anjutagi</cp:lastModifiedBy>
  <cp:revision>1</cp:revision>
  <dcterms:created xsi:type="dcterms:W3CDTF">2021-06-05T00:02:06Z</dcterms:created>
  <dcterms:modified xsi:type="dcterms:W3CDTF">2021-08-18T13:46:00Z</dcterms:modified>
</cp:coreProperties>
</file>