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62" r:id="rId9"/>
    <p:sldId id="264" r:id="rId10"/>
    <p:sldId id="274" r:id="rId11"/>
    <p:sldId id="272" r:id="rId12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2F1C2-01DE-423B-864A-488FDE1E1D90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A9C32-3BD9-4966-8299-07E32AC3F1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399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620D6-2F9C-4752-9C98-BC93ED6BA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270BE-C58D-454F-9F53-9061C140F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3A4D2-FD86-43AD-8D4C-05A039EA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A148-EF73-4905-8CAB-7134AB7B2A65}" type="datetime1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C2132-B069-4C70-A66D-2F6E80F43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 | Department of Information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D8282-B36B-4819-B910-278751FE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108B-5D83-4953-8F3A-2D4544B1B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75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1B271-BD71-41A4-ADFA-0064B76B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20ED4-EC91-4643-8B1E-33D771097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EAFB5-5ABE-4B92-AADE-C5632970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11CD-E956-455E-B945-3EFA1DD3A5A4}" type="datetime1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F9D3C-A882-4D84-9CCE-899F0AD9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 | Department of Information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85418-9989-4C26-BE93-EBE24E8BE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108B-5D83-4953-8F3A-2D4544B1B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54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FC7FCB-8000-492C-8470-5BBE49A85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98FBE-0DF3-46B5-991B-EB41A3116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1AD7C-1FFF-4E87-A2C6-C577B96DD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BC37-61E2-4720-AB89-4A0C9B81435A}" type="datetime1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6B0D3-6255-40A1-999A-0BCC265D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 | Department of Information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525B5-0CBE-44B7-9FCB-8244A5FD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108B-5D83-4953-8F3A-2D4544B1B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28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5FEB67D-FB64-48C4-B9E5-2EDC082BFE5D}"/>
              </a:ext>
            </a:extLst>
          </p:cNvPr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88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B3209-7168-4BE8-A734-CAC6A218B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45" y="-3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6AF6A-61DD-4A56-AF39-6AA3EB1DC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055" y="1575591"/>
            <a:ext cx="1131454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4AC07-9A6B-4F7F-A963-3D5DDFCA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F878E6-5DE8-41D3-A3D4-164024813DEA}" type="datetime1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0D4C8-C118-4C87-936E-D7D19606C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Project Title | Department of Information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39B2E-2678-4B75-A912-F119C924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31108B-5D83-4953-8F3A-2D4544B1B95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23912A-56A9-4FA3-A24F-B296638F5F07}"/>
              </a:ext>
            </a:extLst>
          </p:cNvPr>
          <p:cNvSpPr txBox="1">
            <a:spLocks/>
          </p:cNvSpPr>
          <p:nvPr userDrawn="1"/>
        </p:nvSpPr>
        <p:spPr>
          <a:xfrm>
            <a:off x="625763" y="-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1A7085-B949-4227-A3FB-FDCA1E9F1C54}"/>
              </a:ext>
            </a:extLst>
          </p:cNvPr>
          <p:cNvSpPr/>
          <p:nvPr userDrawn="1"/>
        </p:nvSpPr>
        <p:spPr>
          <a:xfrm>
            <a:off x="0" y="-1"/>
            <a:ext cx="12192000" cy="1325563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88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79EC21-C9D0-498D-BB2E-57630D372E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300" y="-460034"/>
            <a:ext cx="6096000" cy="213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0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087E-D393-4464-A0F5-2EBF9CF73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BB515-236D-4D1E-915D-55F39DC23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C4B48-7C5E-431F-91BF-ADEA4E80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759B-DFAA-4B1D-B1DA-A6D7528E687A}" type="datetime1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A84E2-B099-4ED0-ADCF-D09750837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 | Department of Information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241B7-2DBD-4BB5-93E2-165E4C12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108B-5D83-4953-8F3A-2D4544B1B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13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6599-4E85-45B4-BD48-776D4ED2D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6F426-F3F1-4F92-8855-5FC1F6393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5EF02-08C7-475A-BC38-42BDBCC07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9C42F-B1E8-4494-8E43-2A0140D8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25A6-D73F-403B-AEA9-737FCBFC017F}" type="datetime1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BA9A5-CF8B-4D73-B2C4-0CD7AA7CD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 | Department of Information Science and Engineering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AD931-E1AB-41F3-826A-5C44C121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108B-5D83-4953-8F3A-2D4544B1B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9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B9838-09C9-4F7C-BB9B-388FD235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75FA4-00B2-4432-A403-22FD72B3D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9AB69-BCDC-462F-A9FF-9CCCB6043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27AF0A-0D82-455B-B0FC-6B3619E23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38246-66E8-440D-B0AB-A11BEE38C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FAEDE0-5675-4F44-9B37-273197851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375E-057B-4514-93A6-D3EBF3481A7A}" type="datetime1">
              <a:rPr lang="en-IN" smtClean="0"/>
              <a:t>28-04-2021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B6413A-D69A-473C-B0CF-4D56949F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 | Department of Information Science and Engineering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0708BA-C3CD-4248-BBDE-5BE6F0F2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108B-5D83-4953-8F3A-2D4544B1B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34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0FAA-6DCF-4252-B3EC-FA7F4CB6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8DA22D-8942-46EF-9D82-DF3E8E5C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425D-FDCC-4A17-8D87-335392127D12}" type="datetime1">
              <a:rPr lang="en-IN" smtClean="0"/>
              <a:t>28-04-2021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034EE5-865E-4E55-8448-5948276B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 | Department of Information Science and Engineering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29201-0312-4E64-83A1-BDE09F2A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108B-5D83-4953-8F3A-2D4544B1B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215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9E67D8-B0AD-455B-A0C0-3D419AA1A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82F-9CCD-4A74-A2B2-049DC46B7A41}" type="datetime1">
              <a:rPr lang="en-IN" smtClean="0"/>
              <a:t>28-04-2021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28D6B-D434-4CDC-B0CC-B07BB80F6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 | Department of Information Science and Engineering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392A6-98FA-437D-87A2-34F60479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108B-5D83-4953-8F3A-2D4544B1B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45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280B-1FDA-46C7-A442-43841C139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207AB-DD19-47AA-AD75-90600649B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1BE37-1A31-4543-824B-49A0062FE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BBF51-C0CC-41FD-8900-BFCBFF6BD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676-DA14-4817-A26A-B12BCA7EC562}" type="datetime1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7A22A-9F24-4D69-8CFB-C7CD5AF6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 | Department of Information Science and Engineering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73529-DB74-4470-86BA-47EC2BA17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108B-5D83-4953-8F3A-2D4544B1B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80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32C5-3865-4BBF-855E-63BB83903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E4E663-86C8-46AC-90E6-3EC8011ED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ED078-6054-420A-8D0F-849AC3326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8CF86-A87F-467B-8614-7EA5A8D98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5BD4-3C3D-4522-BA57-AAB212B87C2C}" type="datetime1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B4CD0-5320-4DA5-9637-2F733BE5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 | Department of Information Science and Engineering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52487-B7C6-4D63-BB58-6885127C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108B-5D83-4953-8F3A-2D4544B1B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31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655550-7ED8-47EA-B17A-CAB2D198A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19CF7-88CB-46E0-9659-22E763C96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3C965-47C2-4E84-B1E3-7FE3DC896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A6FAC-74AE-4EE7-AA98-EA73129EA8C8}" type="datetime1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6ED3F-D1BC-4116-A066-A1EDAC219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Project Title | Department of Information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8BFA3-FB91-4A27-9CB3-8F216DFBD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1108B-5D83-4953-8F3A-2D4544B1B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00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76372E7-E6EE-48C7-A823-0B211FAF2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273386"/>
            <a:ext cx="9144000" cy="6425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en-US" sz="3200" b="1" dirty="0">
                <a:solidFill>
                  <a:schemeClr val="bg1"/>
                </a:solidFill>
              </a:rPr>
              <a:t>Department of Information Science and Engineering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ADE57-8E79-41A6-9FD1-489132DC3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16" y="2448951"/>
            <a:ext cx="11979563" cy="138581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defRPr/>
            </a:pPr>
            <a:r>
              <a:rPr lang="en-US" sz="4400" b="1" dirty="0">
                <a:solidFill>
                  <a:srgbClr val="00359E"/>
                </a:solidFill>
              </a:rPr>
              <a:t>Electronics Health Records Management And Patients health monitoring system using cloud Technologies </a:t>
            </a:r>
          </a:p>
          <a:p>
            <a:pPr>
              <a:lnSpc>
                <a:spcPct val="150000"/>
              </a:lnSpc>
              <a:defRPr/>
            </a:pPr>
            <a:endParaRPr lang="en-US" sz="4400" b="1" dirty="0">
              <a:solidFill>
                <a:srgbClr val="00359E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sz="4400" b="1" dirty="0">
              <a:solidFill>
                <a:srgbClr val="00359E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sz="4400" b="1" dirty="0">
              <a:solidFill>
                <a:srgbClr val="00359E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E32A07-D7CF-405C-860C-A3CEBB1C0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645" y="209550"/>
            <a:ext cx="7506711" cy="9558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56015E2-8CBD-4CD7-96CD-D8B804AE9228}"/>
              </a:ext>
            </a:extLst>
          </p:cNvPr>
          <p:cNvSpPr/>
          <p:nvPr/>
        </p:nvSpPr>
        <p:spPr>
          <a:xfrm>
            <a:off x="0" y="-1"/>
            <a:ext cx="12192000" cy="2050474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88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AC882B-C863-4CC4-AAB5-4F7691416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8" y="-1545182"/>
            <a:ext cx="12085782" cy="426211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20E6EE0-C3A2-4143-B00A-06140181D2FF}"/>
              </a:ext>
            </a:extLst>
          </p:cNvPr>
          <p:cNvSpPr/>
          <p:nvPr/>
        </p:nvSpPr>
        <p:spPr>
          <a:xfrm>
            <a:off x="0" y="5892800"/>
            <a:ext cx="12192000" cy="1110673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88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958274-3335-49E0-91B0-C65F891062E8}"/>
              </a:ext>
            </a:extLst>
          </p:cNvPr>
          <p:cNvSpPr txBox="1"/>
          <p:nvPr/>
        </p:nvSpPr>
        <p:spPr>
          <a:xfrm>
            <a:off x="1270001" y="6019801"/>
            <a:ext cx="977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</a:rPr>
              <a:t>Date : 22 -12-2020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1CBF25-3D67-4B37-8DFD-9239E0B7847A}"/>
              </a:ext>
            </a:extLst>
          </p:cNvPr>
          <p:cNvSpPr txBox="1"/>
          <p:nvPr/>
        </p:nvSpPr>
        <p:spPr>
          <a:xfrm>
            <a:off x="106217" y="1187286"/>
            <a:ext cx="11979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Department of Information Science and Engineering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BEA96-7E44-4152-9008-F603D75DF5A9}"/>
              </a:ext>
            </a:extLst>
          </p:cNvPr>
          <p:cNvSpPr txBox="1"/>
          <p:nvPr/>
        </p:nvSpPr>
        <p:spPr>
          <a:xfrm>
            <a:off x="0" y="3726888"/>
            <a:ext cx="43595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Student Names and USN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Akshata B Anjutagi        1NT19IS401</a:t>
            </a:r>
          </a:p>
          <a:p>
            <a:pPr algn="ctr"/>
            <a:r>
              <a:rPr lang="en-IN" b="1" dirty="0"/>
              <a:t>Lavanya k                        1NT19IS407</a:t>
            </a:r>
          </a:p>
          <a:p>
            <a:pPr algn="ctr"/>
            <a:r>
              <a:rPr lang="en-IN" b="1" dirty="0"/>
              <a:t>Renukha karadagi         1NT19IS412</a:t>
            </a:r>
          </a:p>
          <a:p>
            <a:pPr algn="ctr"/>
            <a:r>
              <a:rPr lang="en-IN" b="1" dirty="0"/>
              <a:t>Yashodha M N               1NT19IS416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1EC3FB-1226-4611-8F44-7507D647E0F4}"/>
              </a:ext>
            </a:extLst>
          </p:cNvPr>
          <p:cNvSpPr txBox="1"/>
          <p:nvPr/>
        </p:nvSpPr>
        <p:spPr>
          <a:xfrm>
            <a:off x="5639772" y="3706960"/>
            <a:ext cx="64991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Internal /External Guide Name, and Designation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Mrs .Navya C</a:t>
            </a:r>
          </a:p>
          <a:p>
            <a:pPr algn="ctr"/>
            <a:r>
              <a:rPr lang="en-IN" b="1" dirty="0"/>
              <a:t>Assistant Professor</a:t>
            </a:r>
          </a:p>
          <a:p>
            <a:pPr algn="ctr"/>
            <a:r>
              <a:rPr lang="en-IN" b="1" dirty="0"/>
              <a:t>Dept.of ISE</a:t>
            </a:r>
          </a:p>
          <a:p>
            <a:pPr algn="ctr"/>
            <a:r>
              <a:rPr lang="en-IN" b="1" dirty="0"/>
              <a:t>NMIT</a:t>
            </a:r>
          </a:p>
        </p:txBody>
      </p:sp>
    </p:spTree>
    <p:extLst>
      <p:ext uri="{BB962C8B-B14F-4D97-AF65-F5344CB8AC3E}">
        <p14:creationId xmlns:p14="http://schemas.microsoft.com/office/powerpoint/2010/main" val="4174056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E356-5EC5-4607-9E46-05EB15DC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Framework/Methodology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8EE93-C107-4911-B7C9-995DE78F1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95" y="1566822"/>
            <a:ext cx="1131454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b="1" dirty="0"/>
              <a:t>Software Used</a:t>
            </a:r>
          </a:p>
          <a:p>
            <a:pPr algn="just"/>
            <a:r>
              <a:rPr lang="en-IN" dirty="0"/>
              <a:t> Arduino IDE</a:t>
            </a:r>
          </a:p>
          <a:p>
            <a:pPr algn="just"/>
            <a:r>
              <a:rPr lang="en-IN" dirty="0"/>
              <a:t> Embedded C</a:t>
            </a:r>
          </a:p>
          <a:p>
            <a:pPr algn="just"/>
            <a:r>
              <a:rPr lang="en-IN" dirty="0"/>
              <a:t> Linode cloud Services</a:t>
            </a:r>
          </a:p>
          <a:p>
            <a:pPr marL="0" indent="0" algn="just">
              <a:buNone/>
            </a:pPr>
            <a:r>
              <a:rPr lang="en-IN" b="1" dirty="0"/>
              <a:t>components Used</a:t>
            </a:r>
          </a:p>
          <a:p>
            <a:pPr algn="just"/>
            <a:r>
              <a:rPr lang="en-IN" dirty="0"/>
              <a:t> Arduino Microcontroller</a:t>
            </a:r>
          </a:p>
          <a:p>
            <a:pPr algn="just"/>
            <a:r>
              <a:rPr lang="en-IN" dirty="0"/>
              <a:t> RFID Reader, Temperature sensor, Heartbeat Sensor,ESP8266 module</a:t>
            </a:r>
          </a:p>
          <a:p>
            <a:pPr algn="just"/>
            <a:r>
              <a:rPr lang="en-IN" dirty="0"/>
              <a:t> Buzzer, 12v Adaptor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798CD-0CC2-4394-9865-48BA8FA48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11923" y="6492875"/>
            <a:ext cx="2743200" cy="365125"/>
          </a:xfrm>
        </p:spPr>
        <p:txBody>
          <a:bodyPr/>
          <a:lstStyle/>
          <a:p>
            <a:fld id="{64F878E6-5DE8-41D3-A3D4-164024813DEA}" type="datetime1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B63-3430-4C86-8B16-C81CA283A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78404"/>
            <a:ext cx="4114800" cy="365125"/>
          </a:xfrm>
        </p:spPr>
        <p:txBody>
          <a:bodyPr/>
          <a:lstStyle/>
          <a:p>
            <a:r>
              <a:rPr lang="en-US" dirty="0"/>
              <a:t>Electronic Health Records Management And Patients health monitoring system using cloud Technologies | Department of Information Science and Engineering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21170-274E-4D21-BC1F-76430C4A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108B-5D83-4953-8F3A-2D4544B1B95C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898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C510-D4A9-465E-854E-A35EE987B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F5830-8010-414E-BAD5-F49D5C3A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F8987-659C-4DB3-998F-D5EBA4ED3595}" type="datetime1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61543-9A01-48B0-B76E-987BD92B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 | Department of Information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4EF6D-652B-4B98-A6F4-9779FB42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108B-5D83-4953-8F3A-2D4544B1B95C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34FEE5-3B4F-40B4-A48B-1FEB85BFF71C}"/>
              </a:ext>
            </a:extLst>
          </p:cNvPr>
          <p:cNvSpPr/>
          <p:nvPr/>
        </p:nvSpPr>
        <p:spPr>
          <a:xfrm>
            <a:off x="0" y="-3"/>
            <a:ext cx="12192000" cy="68580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C42F483-746E-4908-84B7-3071E8815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5" y="1574800"/>
            <a:ext cx="4351338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16B501-A80F-43B5-9494-87970C71F2A9}"/>
              </a:ext>
            </a:extLst>
          </p:cNvPr>
          <p:cNvSpPr txBox="1"/>
          <p:nvPr/>
        </p:nvSpPr>
        <p:spPr>
          <a:xfrm>
            <a:off x="3303948" y="2864016"/>
            <a:ext cx="56491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8216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97EF-CB46-47EC-94F8-34CAA3691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05548-875B-4EED-9CEB-936D0E80D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055" y="1445342"/>
            <a:ext cx="11314545" cy="448158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Literature Review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Research/ Project  Issues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Problem statement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Objectives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Methodology</a:t>
            </a:r>
          </a:p>
          <a:p>
            <a:pPr marL="0" indent="0">
              <a:buNone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D37D9-1C1B-439C-9594-3F78DD1F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07451-87F8-428C-BFDB-8AD94FF44E40}" type="datetime1">
              <a:rPr lang="en-IN" smtClean="0"/>
              <a:t>28-04-2021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E9508-1F0C-473C-81C6-FA48A5AD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Electronic Health Records Management And Patients health monitoring system using cloud Technologies| Department of Information Science and Engineering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63A22-2C26-4305-AA6F-13BF8213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108B-5D83-4953-8F3A-2D4544B1B95C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17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5037-A718-4D1A-8279-9FC0D481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5DB28-04EF-447F-AAF7-083928FFB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545" y="1533387"/>
            <a:ext cx="11314545" cy="4351338"/>
          </a:xfrm>
        </p:spPr>
        <p:txBody>
          <a:bodyPr>
            <a:normAutofit/>
          </a:bodyPr>
          <a:lstStyle/>
          <a:p>
            <a:r>
              <a:rPr lang="en-IN" dirty="0"/>
              <a:t>What if people may loss there health reports? What if the people may forgot to carry there reports to the hospital?</a:t>
            </a:r>
          </a:p>
          <a:p>
            <a:pPr marL="0" indent="0">
              <a:buNone/>
            </a:pPr>
            <a:r>
              <a:rPr lang="en-IN" dirty="0"/>
              <a:t> Due to the emergencies, and if they could not maintain there reports. </a:t>
            </a:r>
          </a:p>
          <a:p>
            <a:r>
              <a:rPr lang="en-IN" dirty="0"/>
              <a:t>For this issue, we have come up with an idea in this project , so that hospitals and patients can implement in there daily life.</a:t>
            </a:r>
          </a:p>
          <a:p>
            <a:r>
              <a:rPr lang="en-IN" dirty="0"/>
              <a:t>The intention for this research has been to safeguard there health records in the cloud system with authenticated.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965E3-A48B-43DB-A08A-3ED0E3C82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061B-AD44-4F64-8648-8169AD1184DF}" type="datetime1">
              <a:rPr lang="en-IN" smtClean="0"/>
              <a:t>28-04-2021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B828E-BB7D-4CF8-B414-FE92826E8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Electronic Health Records Management And Patients health monitoring system using cloud Technologies | Department of Information Science and Engineering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480A7-307D-4B28-BA3D-5F871CC2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108B-5D83-4953-8F3A-2D4544B1B95C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935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A57B-997A-4A34-B2F5-743C6DF2C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-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ACCA2-4D2F-46E5-969C-BF2928CB9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545" y="1142680"/>
            <a:ext cx="11314545" cy="43513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IN" dirty="0"/>
              <a:t>“RFID privacy issue and technical challenges” communication of the ACM,2005, M. Ohkubo, K. Suzuki and S. Kinoshita.RADIO FREQUENCY IDENTIFICATION (RFID) Radio frequency identification technology was first developed in 1948.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IN" dirty="0"/>
              <a:t>Identification, Friend or Foe (IFF) for aircraft was one of the first implementation of RFID technology, it is used in automated identification of object.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108AC-C890-44D6-8D53-7516B9A463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73787"/>
            <a:ext cx="2743200" cy="365125"/>
          </a:xfrm>
        </p:spPr>
        <p:txBody>
          <a:bodyPr/>
          <a:lstStyle/>
          <a:p>
            <a:fld id="{3E7229DF-65D3-4F4C-B78F-8321E1CA9477}" type="datetime1">
              <a:rPr lang="en-IN" smtClean="0"/>
              <a:t>28-04-2021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92D29-FFE4-4328-97B0-6DD61044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1425" y="6356349"/>
            <a:ext cx="4114800" cy="365125"/>
          </a:xfrm>
        </p:spPr>
        <p:txBody>
          <a:bodyPr/>
          <a:lstStyle/>
          <a:p>
            <a:r>
              <a:rPr lang="en-US" dirty="0"/>
              <a:t>Electronic Health Records Management And Patients health monitoring system using cloud Technologies | Department of Information Science and Engineering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C27A2-2538-40BA-9805-D6E37170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73787"/>
            <a:ext cx="2743200" cy="365125"/>
          </a:xfrm>
        </p:spPr>
        <p:txBody>
          <a:bodyPr/>
          <a:lstStyle/>
          <a:p>
            <a:fld id="{1631108B-5D83-4953-8F3A-2D4544B1B95C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97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6D39E-C457-49D0-84A2-C311AB82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Outcome of Literature/Research Gap/Motivation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AE191-65E8-4378-B58F-F7D3783B8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-IN" dirty="0"/>
              <a:t>1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Cloud based secured smart card health care monitoring tracking system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  body"/>
                <a:ea typeface="Times New Roman" panose="02020603050405020304" pitchFamily="18" charset="0"/>
                <a:cs typeface="Times New Roman" panose="02020603050405020304" pitchFamily="18" charset="0"/>
              </a:rPr>
              <a:t>In this healthcare is extended to a centralized (offline) mobile phone-controlled interface. In this model it helps physicians, chemists and hospitals by electronically managing all patient data and access is given only for authorized organization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7D35A-F873-4949-A8E3-6B0F6D13A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3711-683F-4A3D-9D33-B06599FB864F}" type="datetime1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24F31-3993-4963-845C-53D47A90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Electronic Health Records Management And Patients health monitoring system using cloud Technologies | Department of Information Science and Engineering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43C6B-F4C2-498E-B31D-B867ABD79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108B-5D83-4953-8F3A-2D4544B1B95C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021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7BFC7-2AF1-45CF-BE33-6311A960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Outcome of Literature/Research Gap/Motivation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17AAB-F483-42B9-8D6B-150AE3AEF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Global Med Info Smart Assistant (Cloud storage)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000" dirty="0">
                <a:effectLst/>
                <a:latin typeface="Calibri body"/>
                <a:ea typeface="Times New Roman" panose="02020603050405020304" pitchFamily="18" charset="0"/>
                <a:cs typeface="Times New Roman" panose="02020603050405020304" pitchFamily="18" charset="0"/>
              </a:rPr>
              <a:t>Electronic Medicinal records are tested about patient security and issues with the consolidation of old records etc.</a:t>
            </a:r>
            <a:endParaRPr lang="en-IN" sz="3000" dirty="0">
              <a:effectLst/>
              <a:latin typeface="Calibri body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000" dirty="0">
                <a:effectLst/>
                <a:latin typeface="Calibri body"/>
                <a:ea typeface="Times New Roman" panose="02020603050405020304" pitchFamily="18" charset="0"/>
                <a:cs typeface="Times New Roman" panose="02020603050405020304" pitchFamily="18" charset="0"/>
              </a:rPr>
              <a:t>It is the use of authentication methods that protect against unauthorized access to data stored on the cloud</a:t>
            </a:r>
            <a:r>
              <a:rPr lang="en-US" dirty="0">
                <a:effectLst/>
                <a:latin typeface="Calibri body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effectLst/>
              <a:latin typeface="Calibri body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585C2-96C1-4F7F-96E1-901C2AF24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78E6-5DE8-41D3-A3D4-164024813DEA}" type="datetime1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845B0-6F16-4E3A-B736-4F1A49E4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Electronic Health Records Management And Patients health monitoring system using cloud Technologies | Department of Information Science and Engineering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74C2D-51E0-4BE0-BA18-BC24832C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108B-5D83-4953-8F3A-2D4544B1B95C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725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4323-40A2-4857-AE96-A928AA4FB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821B2-B381-4FDC-ADE9-EB7A7FED9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545" y="1491185"/>
            <a:ext cx="11314545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effectLst/>
                <a:latin typeface="Calibri  body"/>
                <a:ea typeface="Times New Roman" panose="02020603050405020304" pitchFamily="18" charset="0"/>
              </a:rPr>
              <a:t>It</a:t>
            </a:r>
            <a:r>
              <a:rPr lang="en-US" dirty="0">
                <a:effectLst/>
                <a:latin typeface="Calibri "/>
                <a:ea typeface="Times New Roman" panose="02020603050405020304" pitchFamily="18" charset="0"/>
              </a:rPr>
              <a:t> is essential to keep every patients  history records, yet not many of them are utilizing the framework and generally in the city </a:t>
            </a:r>
          </a:p>
          <a:p>
            <a:pPr algn="just"/>
            <a:r>
              <a:rPr lang="en-US" dirty="0">
                <a:effectLst/>
                <a:latin typeface="Calibri "/>
                <a:ea typeface="Times New Roman" panose="02020603050405020304" pitchFamily="18" charset="0"/>
              </a:rPr>
              <a:t>The majority of the private indicative focuses and emergency clinics have their very own database to keep patient's  records.</a:t>
            </a:r>
          </a:p>
          <a:p>
            <a:pPr algn="just"/>
            <a:r>
              <a:rPr lang="en-US" dirty="0">
                <a:effectLst/>
                <a:latin typeface="Calibri "/>
                <a:ea typeface="Times New Roman" panose="02020603050405020304" pitchFamily="18" charset="0"/>
              </a:rPr>
              <a:t>Through this project, it will be possible to differentiate patient’s healthcare information that can be accessed only by government organizations and by other registered private organizations as well.</a:t>
            </a:r>
          </a:p>
          <a:p>
            <a:pPr marL="0" indent="0" algn="just">
              <a:buNone/>
            </a:pPr>
            <a:endParaRPr lang="en-IN" dirty="0">
              <a:latin typeface="Calibri 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4C7B6-FB5B-452C-99E4-141F3E915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8A76-70FD-4CA1-9BC4-46D1D1698691}" type="datetime1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A8A76-BAFC-4773-AEDF-9076E499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Electronic Health Records Management And Patients health monitoring system using cloud Technologies | Department of Information Science and Engineering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67A15-808F-4C01-B2FA-3C6A5B2E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108B-5D83-4953-8F3A-2D4544B1B95C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590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2955D-4048-47F6-9F91-2B426421B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3A862-7207-47A2-81F2-CF9B94BD7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Maintain and store Patients health records in cloud.</a:t>
            </a:r>
          </a:p>
          <a:p>
            <a:pPr algn="just"/>
            <a:r>
              <a:rPr lang="en-IN" dirty="0"/>
              <a:t>Provide patients previous health details to doctors  and hospital for easy diagnose. </a:t>
            </a:r>
          </a:p>
          <a:p>
            <a:pPr algn="just"/>
            <a:r>
              <a:rPr lang="en-IN" dirty="0"/>
              <a:t>Monitor the health parameters like body temperature and heart beat by using sensor.</a:t>
            </a:r>
          </a:p>
          <a:p>
            <a:pPr algn="just"/>
            <a:r>
              <a:rPr lang="en-IN" dirty="0"/>
              <a:t>Use Internet of  Things to check patient health condition remotely from anywhere from the world.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9ADDB-E63B-45C2-AD03-2335355C7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92F2-3BB5-4B54-81EA-45F926E3F755}" type="datetime1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BAF57-5DA4-4164-B4FB-5A679F98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Electronic Health Records Management And Patients health monitoring system using cloud Technologies | Department of Information Science and Engineering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121CC-9E2C-47B3-9C7F-056C0A93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108B-5D83-4953-8F3A-2D4544B1B95C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78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ACDA2-0E73-4F11-9CB3-30EC46CF6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Framework/Methodology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EC845-7719-46E8-B66A-185A89F4E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27" y="1325560"/>
            <a:ext cx="11314545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dirty="0">
              <a:latin typeface="Calibri body"/>
            </a:endParaRPr>
          </a:p>
          <a:p>
            <a:pPr marL="0" indent="0" algn="just">
              <a:buNone/>
            </a:pPr>
            <a:r>
              <a:rPr lang="en-IN" sz="11200" b="1" dirty="0">
                <a:latin typeface="Calibri body"/>
              </a:rPr>
              <a:t>Software</a:t>
            </a:r>
          </a:p>
          <a:p>
            <a:pPr algn="just"/>
            <a:r>
              <a:rPr lang="en-IN" sz="11200" dirty="0">
                <a:latin typeface="Calibri body"/>
              </a:rPr>
              <a:t>Language : JAVA 8</a:t>
            </a:r>
          </a:p>
          <a:p>
            <a:pPr algn="just"/>
            <a:r>
              <a:rPr lang="en-IN" sz="11200" dirty="0">
                <a:latin typeface="Calibri body"/>
              </a:rPr>
              <a:t>Frameworks : Spring Cloud, Hibernate 5.0</a:t>
            </a:r>
          </a:p>
          <a:p>
            <a:pPr algn="just"/>
            <a:r>
              <a:rPr lang="en-IN" sz="11200" dirty="0">
                <a:latin typeface="Calibri body"/>
              </a:rPr>
              <a:t> Database : MySQL</a:t>
            </a:r>
          </a:p>
          <a:p>
            <a:pPr algn="just"/>
            <a:r>
              <a:rPr lang="en-IN" sz="11200" dirty="0">
                <a:latin typeface="Calibri body"/>
              </a:rPr>
              <a:t>Operating system : Ubuntu/Windows ,AWS cloud</a:t>
            </a:r>
          </a:p>
          <a:p>
            <a:pPr algn="just"/>
            <a:r>
              <a:rPr lang="en-IN" sz="11200" dirty="0">
                <a:latin typeface="Calibri body"/>
              </a:rPr>
              <a:t>Arduino IDE</a:t>
            </a:r>
          </a:p>
          <a:p>
            <a:pPr algn="just"/>
            <a:r>
              <a:rPr lang="en-IN" sz="11200" dirty="0">
                <a:latin typeface="Calibri body"/>
              </a:rPr>
              <a:t>Embedded C</a:t>
            </a:r>
          </a:p>
          <a:p>
            <a:pPr marL="0" indent="0" algn="just">
              <a:buNone/>
            </a:pPr>
            <a:r>
              <a:rPr lang="en-IN" sz="11200" b="1" dirty="0">
                <a:latin typeface="Calibri body"/>
              </a:rPr>
              <a:t>Hardware requirements</a:t>
            </a:r>
          </a:p>
          <a:p>
            <a:pPr algn="just"/>
            <a:r>
              <a:rPr lang="en-IN" sz="11200" dirty="0">
                <a:latin typeface="Calibri body"/>
              </a:rPr>
              <a:t>Hard disk : 40 GB</a:t>
            </a:r>
          </a:p>
          <a:p>
            <a:pPr algn="just"/>
            <a:r>
              <a:rPr lang="en-IN" sz="11200" dirty="0">
                <a:latin typeface="Calibri body"/>
              </a:rPr>
              <a:t> Ram : 2GB </a:t>
            </a:r>
          </a:p>
          <a:p>
            <a:pPr algn="just"/>
            <a:r>
              <a:rPr lang="en-IN" sz="11200" dirty="0">
                <a:latin typeface="Calibri body"/>
              </a:rPr>
              <a:t>Processor : dual core/i3 4 cores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1AF0E-7F72-413C-BDAA-45281033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103B-8556-4EAC-BA8C-FF62AA6CDBEC}" type="datetime1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10276-E1B8-4481-B8DC-0D3CE74A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Electronic Health Records Management And Patients health monitoring system using cloud Technologies | Department of Information Science and Engineering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AA3D2-FB95-4ED8-9775-1D2C0FC9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108B-5D83-4953-8F3A-2D4544B1B95C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20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772</Words>
  <Application>Microsoft Office PowerPoint</Application>
  <PresentationFormat>Widescreen</PresentationFormat>
  <Paragraphs>104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Department of Information Science and Engineering</vt:lpstr>
      <vt:lpstr>Contents</vt:lpstr>
      <vt:lpstr>Motivation</vt:lpstr>
      <vt:lpstr>Literature - brief</vt:lpstr>
      <vt:lpstr>Outcome of Literature/Research Gap/Motivation</vt:lpstr>
      <vt:lpstr>Outcome of Literature/Research Gap/Motivation</vt:lpstr>
      <vt:lpstr>Problem Statement</vt:lpstr>
      <vt:lpstr>Objectives</vt:lpstr>
      <vt:lpstr>Framework/Methodology</vt:lpstr>
      <vt:lpstr>Framework/Methodology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Information Science and Engineering</dc:title>
  <cp:lastModifiedBy>Lavanya k</cp:lastModifiedBy>
  <cp:revision>12</cp:revision>
  <dcterms:modified xsi:type="dcterms:W3CDTF">2021-04-28T13:53:57Z</dcterms:modified>
</cp:coreProperties>
</file>