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Economica"/>
      <p:regular r:id="rId25"/>
      <p:bold r:id="rId26"/>
      <p:italic r:id="rId27"/>
      <p:boldItalic r:id="rId28"/>
    </p:embeddedFont>
    <p:embeddedFont>
      <p:font typeface="Lato"/>
      <p:regular r:id="rId29"/>
      <p:bold r:id="rId30"/>
      <p:italic r:id="rId31"/>
      <p:boldItalic r:id="rId32"/>
    </p:embeddedFont>
    <p:embeddedFont>
      <p:font typeface="Montserrat"/>
      <p:regular r:id="rId33"/>
      <p:bold r:id="rId34"/>
      <p:italic r:id="rId35"/>
      <p:boldItalic r:id="rId36"/>
    </p:embeddedFont>
    <p:embeddedFont>
      <p:font typeface="Open Sans SemiBold"/>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SemiBold-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font" Target="fonts/Raleway-bold.fntdata"/><Relationship Id="rId44" Type="http://schemas.openxmlformats.org/officeDocument/2006/relationships/font" Target="fonts/OpenSans-boldItalic.fntdata"/><Relationship Id="rId21" Type="http://schemas.openxmlformats.org/officeDocument/2006/relationships/font" Target="fonts/Raleway-regular.fntdata"/><Relationship Id="rId43" Type="http://schemas.openxmlformats.org/officeDocument/2006/relationships/font" Target="fonts/OpenSans-italic.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OpenSansSemiBold-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OpenSansSemiBold-italic.fntdata"/><Relationship Id="rId16" Type="http://schemas.openxmlformats.org/officeDocument/2006/relationships/slide" Target="slides/slide11.xml"/><Relationship Id="rId38" Type="http://schemas.openxmlformats.org/officeDocument/2006/relationships/font" Target="fonts/OpenSans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0431e0d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0431e0d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f6e3b8238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f6e3b8238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a933d31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933d31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d5a8913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d5a8913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d5a8913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d5a8913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c7100dd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c7100dd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b6a77e8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b6a77e8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5fa78ba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5fa78ba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d5a8913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d5a8913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c6added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c6added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ead03fbe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ead03fbe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5fa78bac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5fa78bac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f6e3b823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f6e3b823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bd5a8913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bd5a8913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709349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709349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1039" l="0" r="3975" t="0"/>
          <a:stretch/>
        </p:blipFill>
        <p:spPr>
          <a:xfrm>
            <a:off x="6849950" y="1892475"/>
            <a:ext cx="2294050" cy="3251025"/>
          </a:xfrm>
          <a:prstGeom prst="rect">
            <a:avLst/>
          </a:prstGeom>
          <a:noFill/>
          <a:ln>
            <a:noFill/>
          </a:ln>
        </p:spPr>
      </p:pic>
      <p:sp>
        <p:nvSpPr>
          <p:cNvPr id="11" name="Google Shape;11;p2"/>
          <p:cNvSpPr txBox="1"/>
          <p:nvPr>
            <p:ph type="ctrTitle"/>
          </p:nvPr>
        </p:nvSpPr>
        <p:spPr>
          <a:xfrm>
            <a:off x="464100" y="1557943"/>
            <a:ext cx="4995300" cy="1295400"/>
          </a:xfrm>
          <a:prstGeom prst="rect">
            <a:avLst/>
          </a:prstGeom>
        </p:spPr>
        <p:txBody>
          <a:bodyPr anchorCtr="0" anchor="b" bIns="91425" lIns="91425" spcFirstLastPara="1" rIns="91425" wrap="square" tIns="91425">
            <a:noAutofit/>
          </a:bodyPr>
          <a:lstStyle>
            <a:lvl1pPr lvl="0">
              <a:spcBef>
                <a:spcPts val="0"/>
              </a:spcBef>
              <a:spcAft>
                <a:spcPts val="0"/>
              </a:spcAft>
              <a:buClr>
                <a:srgbClr val="15263D"/>
              </a:buClr>
              <a:buSzPts val="3600"/>
              <a:buFont typeface="Open Sans"/>
              <a:buNone/>
              <a:defRPr b="1" sz="3600">
                <a:solidFill>
                  <a:srgbClr val="15263D"/>
                </a:solidFill>
                <a:latin typeface="Open Sans"/>
                <a:ea typeface="Open Sans"/>
                <a:cs typeface="Open Sans"/>
                <a:sym typeface="Open Sans"/>
              </a:defRPr>
            </a:lvl1pPr>
            <a:lvl2pPr lvl="1">
              <a:spcBef>
                <a:spcPts val="0"/>
              </a:spcBef>
              <a:spcAft>
                <a:spcPts val="0"/>
              </a:spcAft>
              <a:buSzPts val="5200"/>
              <a:buFont typeface="Open Sans"/>
              <a:buNone/>
              <a:defRPr b="1" sz="5200">
                <a:latin typeface="Open Sans"/>
                <a:ea typeface="Open Sans"/>
                <a:cs typeface="Open Sans"/>
                <a:sym typeface="Open Sans"/>
              </a:defRPr>
            </a:lvl2pPr>
            <a:lvl3pPr lvl="2">
              <a:spcBef>
                <a:spcPts val="0"/>
              </a:spcBef>
              <a:spcAft>
                <a:spcPts val="0"/>
              </a:spcAft>
              <a:buSzPts val="5200"/>
              <a:buFont typeface="Open Sans"/>
              <a:buNone/>
              <a:defRPr b="1" sz="5200">
                <a:latin typeface="Open Sans"/>
                <a:ea typeface="Open Sans"/>
                <a:cs typeface="Open Sans"/>
                <a:sym typeface="Open Sans"/>
              </a:defRPr>
            </a:lvl3pPr>
            <a:lvl4pPr lvl="3">
              <a:spcBef>
                <a:spcPts val="0"/>
              </a:spcBef>
              <a:spcAft>
                <a:spcPts val="0"/>
              </a:spcAft>
              <a:buSzPts val="5200"/>
              <a:buFont typeface="Open Sans"/>
              <a:buNone/>
              <a:defRPr b="1" sz="5200">
                <a:latin typeface="Open Sans"/>
                <a:ea typeface="Open Sans"/>
                <a:cs typeface="Open Sans"/>
                <a:sym typeface="Open Sans"/>
              </a:defRPr>
            </a:lvl4pPr>
            <a:lvl5pPr lvl="4">
              <a:spcBef>
                <a:spcPts val="0"/>
              </a:spcBef>
              <a:spcAft>
                <a:spcPts val="0"/>
              </a:spcAft>
              <a:buSzPts val="5200"/>
              <a:buFont typeface="Open Sans"/>
              <a:buNone/>
              <a:defRPr b="1" sz="5200">
                <a:latin typeface="Open Sans"/>
                <a:ea typeface="Open Sans"/>
                <a:cs typeface="Open Sans"/>
                <a:sym typeface="Open Sans"/>
              </a:defRPr>
            </a:lvl5pPr>
            <a:lvl6pPr lvl="5">
              <a:spcBef>
                <a:spcPts val="0"/>
              </a:spcBef>
              <a:spcAft>
                <a:spcPts val="0"/>
              </a:spcAft>
              <a:buSzPts val="5200"/>
              <a:buFont typeface="Open Sans"/>
              <a:buNone/>
              <a:defRPr b="1" sz="5200">
                <a:latin typeface="Open Sans"/>
                <a:ea typeface="Open Sans"/>
                <a:cs typeface="Open Sans"/>
                <a:sym typeface="Open Sans"/>
              </a:defRPr>
            </a:lvl6pPr>
            <a:lvl7pPr lvl="6">
              <a:spcBef>
                <a:spcPts val="0"/>
              </a:spcBef>
              <a:spcAft>
                <a:spcPts val="0"/>
              </a:spcAft>
              <a:buSzPts val="5200"/>
              <a:buFont typeface="Open Sans"/>
              <a:buNone/>
              <a:defRPr b="1" sz="5200">
                <a:latin typeface="Open Sans"/>
                <a:ea typeface="Open Sans"/>
                <a:cs typeface="Open Sans"/>
                <a:sym typeface="Open Sans"/>
              </a:defRPr>
            </a:lvl7pPr>
            <a:lvl8pPr lvl="7">
              <a:spcBef>
                <a:spcPts val="0"/>
              </a:spcBef>
              <a:spcAft>
                <a:spcPts val="0"/>
              </a:spcAft>
              <a:buSzPts val="5200"/>
              <a:buFont typeface="Open Sans"/>
              <a:buNone/>
              <a:defRPr b="1" sz="5200">
                <a:latin typeface="Open Sans"/>
                <a:ea typeface="Open Sans"/>
                <a:cs typeface="Open Sans"/>
                <a:sym typeface="Open Sans"/>
              </a:defRPr>
            </a:lvl8pPr>
            <a:lvl9pPr lvl="8">
              <a:spcBef>
                <a:spcPts val="0"/>
              </a:spcBef>
              <a:spcAft>
                <a:spcPts val="0"/>
              </a:spcAft>
              <a:buSzPts val="5200"/>
              <a:buFont typeface="Open Sans"/>
              <a:buNone/>
              <a:defRPr b="1" sz="5200">
                <a:latin typeface="Open Sans"/>
                <a:ea typeface="Open Sans"/>
                <a:cs typeface="Open Sans"/>
                <a:sym typeface="Open Sans"/>
              </a:defRPr>
            </a:lvl9pPr>
          </a:lstStyle>
          <a:p/>
        </p:txBody>
      </p:sp>
      <p:sp>
        <p:nvSpPr>
          <p:cNvPr id="12" name="Google Shape;12;p2"/>
          <p:cNvSpPr txBox="1"/>
          <p:nvPr>
            <p:ph idx="1" type="subTitle"/>
          </p:nvPr>
        </p:nvSpPr>
        <p:spPr>
          <a:xfrm>
            <a:off x="464100" y="2853349"/>
            <a:ext cx="6302400" cy="43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Lato"/>
              <a:buNone/>
              <a:defRPr>
                <a:latin typeface="Lato"/>
                <a:ea typeface="Lato"/>
                <a:cs typeface="Lato"/>
                <a:sym typeface="Lato"/>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3">
            <a:alphaModFix/>
          </a:blip>
          <a:stretch>
            <a:fillRect/>
          </a:stretch>
        </p:blipFill>
        <p:spPr>
          <a:xfrm>
            <a:off x="534550" y="389425"/>
            <a:ext cx="1921125" cy="437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0" name="Shape 60"/>
        <p:cNvGrpSpPr/>
        <p:nvPr/>
      </p:nvGrpSpPr>
      <p:grpSpPr>
        <a:xfrm>
          <a:off x="0" y="0"/>
          <a:ext cx="0" cy="0"/>
          <a:chOff x="0" y="0"/>
          <a:chExt cx="0" cy="0"/>
        </a:xfrm>
      </p:grpSpPr>
      <p:sp>
        <p:nvSpPr>
          <p:cNvPr id="61" name="Google Shape;61;p13"/>
          <p:cNvSpPr txBox="1"/>
          <p:nvPr>
            <p:ph idx="12" type="sldNum"/>
          </p:nvPr>
        </p:nvSpPr>
        <p:spPr>
          <a:xfrm>
            <a:off x="8519109" y="4591665"/>
            <a:ext cx="548700" cy="393600"/>
          </a:xfrm>
          <a:prstGeom prst="rect">
            <a:avLst/>
          </a:prstGeom>
        </p:spPr>
        <p:txBody>
          <a:bodyPr anchorCtr="0" anchor="ctr" bIns="91425" lIns="91425" spcFirstLastPara="1" rIns="91425" wrap="square" tIns="91425">
            <a:noAutofit/>
          </a:bodyPr>
          <a:lstStyle>
            <a:lvl1pPr lvl="0" rtl="0">
              <a:buNone/>
              <a:defRPr sz="800">
                <a:solidFill>
                  <a:schemeClr val="dk2"/>
                </a:solidFill>
                <a:latin typeface="Raleway"/>
                <a:ea typeface="Raleway"/>
                <a:cs typeface="Raleway"/>
                <a:sym typeface="Raleway"/>
              </a:defRPr>
            </a:lvl1pPr>
            <a:lvl2pPr lvl="1" rtl="0">
              <a:buNone/>
              <a:defRPr sz="800">
                <a:solidFill>
                  <a:schemeClr val="dk2"/>
                </a:solidFill>
                <a:latin typeface="Raleway"/>
                <a:ea typeface="Raleway"/>
                <a:cs typeface="Raleway"/>
                <a:sym typeface="Raleway"/>
              </a:defRPr>
            </a:lvl2pPr>
            <a:lvl3pPr lvl="2" rtl="0">
              <a:buNone/>
              <a:defRPr sz="800">
                <a:solidFill>
                  <a:schemeClr val="dk2"/>
                </a:solidFill>
                <a:latin typeface="Raleway"/>
                <a:ea typeface="Raleway"/>
                <a:cs typeface="Raleway"/>
                <a:sym typeface="Raleway"/>
              </a:defRPr>
            </a:lvl3pPr>
            <a:lvl4pPr lvl="3" rtl="0">
              <a:buNone/>
              <a:defRPr sz="800">
                <a:solidFill>
                  <a:schemeClr val="dk2"/>
                </a:solidFill>
                <a:latin typeface="Raleway"/>
                <a:ea typeface="Raleway"/>
                <a:cs typeface="Raleway"/>
                <a:sym typeface="Raleway"/>
              </a:defRPr>
            </a:lvl4pPr>
            <a:lvl5pPr lvl="4" rtl="0">
              <a:buNone/>
              <a:defRPr sz="800">
                <a:solidFill>
                  <a:schemeClr val="dk2"/>
                </a:solidFill>
                <a:latin typeface="Raleway"/>
                <a:ea typeface="Raleway"/>
                <a:cs typeface="Raleway"/>
                <a:sym typeface="Raleway"/>
              </a:defRPr>
            </a:lvl5pPr>
            <a:lvl6pPr lvl="5" rtl="0">
              <a:buNone/>
              <a:defRPr sz="800">
                <a:solidFill>
                  <a:schemeClr val="dk2"/>
                </a:solidFill>
                <a:latin typeface="Raleway"/>
                <a:ea typeface="Raleway"/>
                <a:cs typeface="Raleway"/>
                <a:sym typeface="Raleway"/>
              </a:defRPr>
            </a:lvl6pPr>
            <a:lvl7pPr lvl="6" rtl="0">
              <a:buNone/>
              <a:defRPr sz="800">
                <a:solidFill>
                  <a:schemeClr val="dk2"/>
                </a:solidFill>
                <a:latin typeface="Raleway"/>
                <a:ea typeface="Raleway"/>
                <a:cs typeface="Raleway"/>
                <a:sym typeface="Raleway"/>
              </a:defRPr>
            </a:lvl7pPr>
            <a:lvl8pPr lvl="7" rtl="0">
              <a:buNone/>
              <a:defRPr sz="800">
                <a:solidFill>
                  <a:schemeClr val="dk2"/>
                </a:solidFill>
                <a:latin typeface="Raleway"/>
                <a:ea typeface="Raleway"/>
                <a:cs typeface="Raleway"/>
                <a:sym typeface="Raleway"/>
              </a:defRPr>
            </a:lvl8pPr>
            <a:lvl9pPr lvl="8" rtl="0">
              <a:buNone/>
              <a:defRPr sz="8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grpSp>
        <p:nvGrpSpPr>
          <p:cNvPr id="62" name="Google Shape;62;p13"/>
          <p:cNvGrpSpPr/>
          <p:nvPr/>
        </p:nvGrpSpPr>
        <p:grpSpPr>
          <a:xfrm>
            <a:off x="-7690" y="-269159"/>
            <a:ext cx="1037850" cy="1016287"/>
            <a:chOff x="0" y="381001"/>
            <a:chExt cx="1037850" cy="1016287"/>
          </a:xfrm>
        </p:grpSpPr>
        <p:sp>
          <p:nvSpPr>
            <p:cNvPr id="63" name="Google Shape;63;p13"/>
            <p:cNvSpPr/>
            <p:nvPr/>
          </p:nvSpPr>
          <p:spPr>
            <a:xfrm rot="-5400000">
              <a:off x="0" y="381001"/>
              <a:ext cx="808800" cy="808800"/>
            </a:xfrm>
            <a:prstGeom prst="diagStripe">
              <a:avLst>
                <a:gd fmla="val 50000" name="adj"/>
              </a:avLst>
            </a:prstGeom>
            <a:solidFill>
              <a:srgbClr val="2DA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229050" y="588489"/>
              <a:ext cx="808800" cy="808800"/>
            </a:xfrm>
            <a:prstGeom prst="diagStripe">
              <a:avLst>
                <a:gd fmla="val 50000" name="adj"/>
              </a:avLst>
            </a:prstGeom>
            <a:solidFill>
              <a:srgbClr val="4B4A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13"/>
          <p:cNvGrpSpPr/>
          <p:nvPr/>
        </p:nvGrpSpPr>
        <p:grpSpPr>
          <a:xfrm>
            <a:off x="382652" y="4604723"/>
            <a:ext cx="1496484" cy="367485"/>
            <a:chOff x="830400" y="451875"/>
            <a:chExt cx="2456475" cy="603225"/>
          </a:xfrm>
        </p:grpSpPr>
        <p:pic>
          <p:nvPicPr>
            <p:cNvPr id="66" name="Google Shape;66;p13"/>
            <p:cNvPicPr preferRelativeResize="0"/>
            <p:nvPr/>
          </p:nvPicPr>
          <p:blipFill>
            <a:blip r:embed="rId2">
              <a:alphaModFix/>
            </a:blip>
            <a:stretch>
              <a:fillRect/>
            </a:stretch>
          </p:blipFill>
          <p:spPr>
            <a:xfrm>
              <a:off x="2683650" y="451875"/>
              <a:ext cx="603225" cy="603225"/>
            </a:xfrm>
            <a:prstGeom prst="rect">
              <a:avLst/>
            </a:prstGeom>
            <a:noFill/>
            <a:ln>
              <a:noFill/>
            </a:ln>
          </p:spPr>
        </p:pic>
        <p:pic>
          <p:nvPicPr>
            <p:cNvPr id="67" name="Google Shape;67;p13"/>
            <p:cNvPicPr preferRelativeResize="0"/>
            <p:nvPr/>
          </p:nvPicPr>
          <p:blipFill>
            <a:blip r:embed="rId3">
              <a:alphaModFix/>
            </a:blip>
            <a:stretch>
              <a:fillRect/>
            </a:stretch>
          </p:blipFill>
          <p:spPr>
            <a:xfrm>
              <a:off x="830400" y="527500"/>
              <a:ext cx="1474425" cy="506575"/>
            </a:xfrm>
            <a:prstGeom prst="rect">
              <a:avLst/>
            </a:prstGeom>
            <a:noFill/>
            <a:ln>
              <a:noFill/>
            </a:ln>
          </p:spPr>
        </p:pic>
        <p:cxnSp>
          <p:nvCxnSpPr>
            <p:cNvPr id="68" name="Google Shape;68;p13"/>
            <p:cNvCxnSpPr/>
            <p:nvPr/>
          </p:nvCxnSpPr>
          <p:spPr>
            <a:xfrm>
              <a:off x="2510075" y="519200"/>
              <a:ext cx="0" cy="525300"/>
            </a:xfrm>
            <a:prstGeom prst="straightConnector1">
              <a:avLst/>
            </a:prstGeom>
            <a:noFill/>
            <a:ln cap="flat" cmpd="sng" w="9525">
              <a:solidFill>
                <a:srgbClr val="D9D9D9"/>
              </a:solidFill>
              <a:prstDash val="solid"/>
              <a:round/>
              <a:headEnd len="med" w="med" type="none"/>
              <a:tailEnd len="med" w="med" type="none"/>
            </a:ln>
          </p:spPr>
        </p:cxnSp>
      </p:grpSp>
      <p:sp>
        <p:nvSpPr>
          <p:cNvPr id="69" name="Google Shape;69;p13"/>
          <p:cNvSpPr txBox="1"/>
          <p:nvPr>
            <p:ph type="title"/>
          </p:nvPr>
        </p:nvSpPr>
        <p:spPr>
          <a:xfrm>
            <a:off x="1031425" y="312725"/>
            <a:ext cx="7604400" cy="460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434343"/>
              </a:buClr>
              <a:buSzPts val="2400"/>
              <a:buNone/>
              <a:defRPr b="1" sz="2400">
                <a:solidFill>
                  <a:srgbClr val="434343"/>
                </a:solidFill>
              </a:defRPr>
            </a:lvl1pPr>
            <a:lvl2pPr lvl="1" rtl="0">
              <a:spcBef>
                <a:spcPts val="0"/>
              </a:spcBef>
              <a:spcAft>
                <a:spcPts val="0"/>
              </a:spcAft>
              <a:buSzPts val="2400"/>
              <a:buNone/>
              <a:defRPr b="1" sz="2400"/>
            </a:lvl2pPr>
            <a:lvl3pPr lvl="2" rtl="0">
              <a:spcBef>
                <a:spcPts val="0"/>
              </a:spcBef>
              <a:spcAft>
                <a:spcPts val="0"/>
              </a:spcAft>
              <a:buSzPts val="2400"/>
              <a:buNone/>
              <a:defRPr b="1" sz="2400"/>
            </a:lvl3pPr>
            <a:lvl4pPr lvl="3" rtl="0">
              <a:spcBef>
                <a:spcPts val="0"/>
              </a:spcBef>
              <a:spcAft>
                <a:spcPts val="0"/>
              </a:spcAft>
              <a:buSzPts val="2400"/>
              <a:buNone/>
              <a:defRPr b="1" sz="2400"/>
            </a:lvl4pPr>
            <a:lvl5pPr lvl="4" rtl="0">
              <a:spcBef>
                <a:spcPts val="0"/>
              </a:spcBef>
              <a:spcAft>
                <a:spcPts val="0"/>
              </a:spcAft>
              <a:buSzPts val="2400"/>
              <a:buNone/>
              <a:defRPr b="1" sz="2400"/>
            </a:lvl5pPr>
            <a:lvl6pPr lvl="5" rtl="0">
              <a:spcBef>
                <a:spcPts val="0"/>
              </a:spcBef>
              <a:spcAft>
                <a:spcPts val="0"/>
              </a:spcAft>
              <a:buSzPts val="2400"/>
              <a:buNone/>
              <a:defRPr b="1" sz="2400"/>
            </a:lvl6pPr>
            <a:lvl7pPr lvl="6" rtl="0">
              <a:spcBef>
                <a:spcPts val="0"/>
              </a:spcBef>
              <a:spcAft>
                <a:spcPts val="0"/>
              </a:spcAft>
              <a:buSzPts val="2400"/>
              <a:buNone/>
              <a:defRPr b="1" sz="2400"/>
            </a:lvl7pPr>
            <a:lvl8pPr lvl="7" rtl="0">
              <a:spcBef>
                <a:spcPts val="0"/>
              </a:spcBef>
              <a:spcAft>
                <a:spcPts val="0"/>
              </a:spcAft>
              <a:buSzPts val="2400"/>
              <a:buNone/>
              <a:defRPr b="1" sz="2400"/>
            </a:lvl8pPr>
            <a:lvl9pPr lvl="8" rtl="0">
              <a:spcBef>
                <a:spcPts val="0"/>
              </a:spcBef>
              <a:spcAft>
                <a:spcPts val="0"/>
              </a:spcAft>
              <a:buSzPts val="2400"/>
              <a:buNone/>
              <a:defRPr b="1"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72350" y="1981150"/>
            <a:ext cx="6358500" cy="676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5263D"/>
              </a:buClr>
              <a:buSzPts val="3200"/>
              <a:buFont typeface="Open Sans"/>
              <a:buNone/>
              <a:defRPr b="1" sz="3200">
                <a:solidFill>
                  <a:srgbClr val="15263D"/>
                </a:solidFill>
                <a:latin typeface="Open Sans"/>
                <a:ea typeface="Open Sans"/>
                <a:cs typeface="Open Sans"/>
                <a:sym typeface="Open Sans"/>
              </a:defRPr>
            </a:lvl1pPr>
            <a:lvl2pPr lvl="1" rtl="0">
              <a:spcBef>
                <a:spcPts val="0"/>
              </a:spcBef>
              <a:spcAft>
                <a:spcPts val="0"/>
              </a:spcAft>
              <a:buSzPts val="28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28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28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28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28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28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28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2800"/>
              <a:buFont typeface="Open Sans SemiBold"/>
              <a:buNone/>
              <a:defRPr>
                <a:latin typeface="Open Sans SemiBold"/>
                <a:ea typeface="Open Sans SemiBold"/>
                <a:cs typeface="Open Sans SemiBold"/>
                <a:sym typeface="Open Sans SemiBold"/>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a:off x="619250" y="1743475"/>
            <a:ext cx="144300" cy="14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119800" y="764275"/>
            <a:ext cx="1622400" cy="71700"/>
          </a:xfrm>
          <a:prstGeom prst="roundRect">
            <a:avLst>
              <a:gd fmla="val 50000" name="adj"/>
            </a:avLst>
          </a:prstGeom>
          <a:solidFill>
            <a:srgbClr val="1526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3"/>
          <p:cNvPicPr preferRelativeResize="0"/>
          <p:nvPr/>
        </p:nvPicPr>
        <p:blipFill rotWithShape="1">
          <a:blip r:embed="rId2">
            <a:alphaModFix/>
          </a:blip>
          <a:srcRect b="37553" l="0" r="27023" t="-1041"/>
          <a:stretch/>
        </p:blipFill>
        <p:spPr>
          <a:xfrm>
            <a:off x="6106500" y="2381100"/>
            <a:ext cx="3037500" cy="2762401"/>
          </a:xfrm>
          <a:prstGeom prst="rect">
            <a:avLst/>
          </a:prstGeom>
          <a:noFill/>
          <a:ln>
            <a:noFill/>
          </a:ln>
        </p:spPr>
      </p:pic>
      <p:sp>
        <p:nvSpPr>
          <p:cNvPr id="21" name="Google Shape;21;p3"/>
          <p:cNvSpPr txBox="1"/>
          <p:nvPr>
            <p:ph idx="1" type="subTitle"/>
          </p:nvPr>
        </p:nvSpPr>
        <p:spPr>
          <a:xfrm>
            <a:off x="503075" y="2706050"/>
            <a:ext cx="4156500" cy="49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Lato"/>
              <a:buNone/>
              <a:defRPr>
                <a:latin typeface="Lato"/>
                <a:ea typeface="Lato"/>
                <a:cs typeface="Lato"/>
                <a:sym typeface="Lato"/>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24" name="Google Shape;24;p4"/>
          <p:cNvSpPr txBox="1"/>
          <p:nvPr>
            <p:ph idx="1" type="body"/>
          </p:nvPr>
        </p:nvSpPr>
        <p:spPr>
          <a:xfrm>
            <a:off x="387900" y="1152475"/>
            <a:ext cx="68193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4"/>
          <p:cNvPicPr preferRelativeResize="0"/>
          <p:nvPr/>
        </p:nvPicPr>
        <p:blipFill rotWithShape="1">
          <a:blip r:embed="rId2">
            <a:alphaModFix/>
          </a:blip>
          <a:srcRect b="0" l="37099" r="0" t="0"/>
          <a:stretch/>
        </p:blipFill>
        <p:spPr>
          <a:xfrm>
            <a:off x="0" y="594823"/>
            <a:ext cx="326600" cy="6857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879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32" name="Google Shape;32;p5"/>
          <p:cNvPicPr preferRelativeResize="0"/>
          <p:nvPr/>
        </p:nvPicPr>
        <p:blipFill rotWithShape="1">
          <a:blip r:embed="rId2">
            <a:alphaModFix/>
          </a:blip>
          <a:srcRect b="0" l="37099" r="0" t="0"/>
          <a:stretch/>
        </p:blipFill>
        <p:spPr>
          <a:xfrm>
            <a:off x="0" y="594823"/>
            <a:ext cx="326600" cy="6857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36" name="Google Shape;36;p6"/>
          <p:cNvPicPr preferRelativeResize="0"/>
          <p:nvPr/>
        </p:nvPicPr>
        <p:blipFill rotWithShape="1">
          <a:blip r:embed="rId2">
            <a:alphaModFix/>
          </a:blip>
          <a:srcRect b="0" l="37099" r="0" t="0"/>
          <a:stretch/>
        </p:blipFill>
        <p:spPr>
          <a:xfrm>
            <a:off x="0" y="594823"/>
            <a:ext cx="326600" cy="6857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idx="1" type="body"/>
          </p:nvPr>
        </p:nvSpPr>
        <p:spPr>
          <a:xfrm>
            <a:off x="3879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7"/>
          <p:cNvSpPr txBox="1"/>
          <p:nvPr>
            <p:ph type="title"/>
          </p:nvPr>
        </p:nvSpPr>
        <p:spPr>
          <a:xfrm>
            <a:off x="387900" y="380125"/>
            <a:ext cx="3191400" cy="8850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pic>
        <p:nvPicPr>
          <p:cNvPr id="41" name="Google Shape;41;p7"/>
          <p:cNvPicPr preferRelativeResize="0"/>
          <p:nvPr/>
        </p:nvPicPr>
        <p:blipFill rotWithShape="1">
          <a:blip r:embed="rId2">
            <a:alphaModFix/>
          </a:blip>
          <a:srcRect b="0" l="37099" r="0" t="0"/>
          <a:stretch/>
        </p:blipFill>
        <p:spPr>
          <a:xfrm>
            <a:off x="0" y="594823"/>
            <a:ext cx="326600" cy="6857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91919"/>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1860775"/>
            <a:ext cx="6367800" cy="28512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8"/>
          <p:cNvSpPr/>
          <p:nvPr/>
        </p:nvSpPr>
        <p:spPr>
          <a:xfrm>
            <a:off x="640475" y="1529525"/>
            <a:ext cx="229500" cy="229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idx="1" type="body"/>
          </p:nvPr>
        </p:nvSpPr>
        <p:spPr>
          <a:xfrm>
            <a:off x="4145500" y="724075"/>
            <a:ext cx="46311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Font typeface="Lato"/>
              <a:buChar char="●"/>
              <a:defRPr>
                <a:latin typeface="Lato"/>
                <a:ea typeface="Lato"/>
                <a:cs typeface="Lato"/>
                <a:sym typeface="Lato"/>
              </a:defRPr>
            </a:lvl1pPr>
            <a:lvl2pPr indent="-317500" lvl="1" marL="914400">
              <a:spcBef>
                <a:spcPts val="1600"/>
              </a:spcBef>
              <a:spcAft>
                <a:spcPts val="0"/>
              </a:spcAft>
              <a:buSzPts val="1400"/>
              <a:buFont typeface="Lato"/>
              <a:buChar char="○"/>
              <a:defRPr>
                <a:latin typeface="Lato"/>
                <a:ea typeface="Lato"/>
                <a:cs typeface="Lato"/>
                <a:sym typeface="Lato"/>
              </a:defRPr>
            </a:lvl2pPr>
            <a:lvl3pPr indent="-317500" lvl="2" marL="1371600">
              <a:spcBef>
                <a:spcPts val="1600"/>
              </a:spcBef>
              <a:spcAft>
                <a:spcPts val="0"/>
              </a:spcAft>
              <a:buSzPts val="1400"/>
              <a:buFont typeface="Lato"/>
              <a:buChar char="■"/>
              <a:defRPr>
                <a:latin typeface="Lato"/>
                <a:ea typeface="Lato"/>
                <a:cs typeface="Lato"/>
                <a:sym typeface="Lato"/>
              </a:defRPr>
            </a:lvl3pPr>
            <a:lvl4pPr indent="-317500" lvl="3" marL="1828800">
              <a:spcBef>
                <a:spcPts val="1600"/>
              </a:spcBef>
              <a:spcAft>
                <a:spcPts val="0"/>
              </a:spcAft>
              <a:buSzPts val="1400"/>
              <a:buFont typeface="Lato"/>
              <a:buChar char="●"/>
              <a:defRPr>
                <a:latin typeface="Lato"/>
                <a:ea typeface="Lato"/>
                <a:cs typeface="Lato"/>
                <a:sym typeface="Lato"/>
              </a:defRPr>
            </a:lvl4pPr>
            <a:lvl5pPr indent="-317500" lvl="4" marL="2286000">
              <a:spcBef>
                <a:spcPts val="1600"/>
              </a:spcBef>
              <a:spcAft>
                <a:spcPts val="0"/>
              </a:spcAft>
              <a:buSzPts val="1400"/>
              <a:buFont typeface="Lato"/>
              <a:buChar char="○"/>
              <a:defRPr>
                <a:latin typeface="Lato"/>
                <a:ea typeface="Lato"/>
                <a:cs typeface="Lato"/>
                <a:sym typeface="Lato"/>
              </a:defRPr>
            </a:lvl5pPr>
            <a:lvl6pPr indent="-317500" lvl="5" marL="2743200">
              <a:spcBef>
                <a:spcPts val="1600"/>
              </a:spcBef>
              <a:spcAft>
                <a:spcPts val="0"/>
              </a:spcAft>
              <a:buSzPts val="1400"/>
              <a:buFont typeface="Lato"/>
              <a:buChar char="■"/>
              <a:defRPr>
                <a:latin typeface="Lato"/>
                <a:ea typeface="Lato"/>
                <a:cs typeface="Lato"/>
                <a:sym typeface="Lato"/>
              </a:defRPr>
            </a:lvl6pPr>
            <a:lvl7pPr indent="-317500" lvl="6" marL="3200400">
              <a:spcBef>
                <a:spcPts val="1600"/>
              </a:spcBef>
              <a:spcAft>
                <a:spcPts val="0"/>
              </a:spcAft>
              <a:buSzPts val="1400"/>
              <a:buFont typeface="Lato"/>
              <a:buChar char="●"/>
              <a:defRPr>
                <a:latin typeface="Lato"/>
                <a:ea typeface="Lato"/>
                <a:cs typeface="Lato"/>
                <a:sym typeface="Lato"/>
              </a:defRPr>
            </a:lvl7pPr>
            <a:lvl8pPr indent="-317500" lvl="7" marL="3657600">
              <a:spcBef>
                <a:spcPts val="1600"/>
              </a:spcBef>
              <a:spcAft>
                <a:spcPts val="0"/>
              </a:spcAft>
              <a:buSzPts val="1400"/>
              <a:buFont typeface="Lato"/>
              <a:buChar char="○"/>
              <a:defRPr>
                <a:latin typeface="Lato"/>
                <a:ea typeface="Lato"/>
                <a:cs typeface="Lato"/>
                <a:sym typeface="Lato"/>
              </a:defRPr>
            </a:lvl8pPr>
            <a:lvl9pPr indent="-317500" lvl="8" marL="4114800">
              <a:spcBef>
                <a:spcPts val="1600"/>
              </a:spcBef>
              <a:spcAft>
                <a:spcPts val="1600"/>
              </a:spcAft>
              <a:buSzPts val="1400"/>
              <a:buFont typeface="Lato"/>
              <a:buChar char="■"/>
              <a:defRPr>
                <a:latin typeface="Lato"/>
                <a:ea typeface="Lato"/>
                <a:cs typeface="Lato"/>
                <a:sym typeface="Lato"/>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9"/>
          <p:cNvSpPr txBox="1"/>
          <p:nvPr>
            <p:ph type="title"/>
          </p:nvPr>
        </p:nvSpPr>
        <p:spPr>
          <a:xfrm>
            <a:off x="472346" y="2020050"/>
            <a:ext cx="3534900" cy="1284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5263D"/>
              </a:buClr>
              <a:buSzPts val="2800"/>
              <a:buFont typeface="Open Sans"/>
              <a:buNone/>
              <a:defRPr b="1">
                <a:solidFill>
                  <a:srgbClr val="15263D"/>
                </a:solidFill>
                <a:latin typeface="Open Sans"/>
                <a:ea typeface="Open Sans"/>
                <a:cs typeface="Open Sans"/>
                <a:sym typeface="Open Sans"/>
              </a:defRPr>
            </a:lvl1pPr>
            <a:lvl2pPr lvl="1" rtl="0">
              <a:spcBef>
                <a:spcPts val="0"/>
              </a:spcBef>
              <a:spcAft>
                <a:spcPts val="0"/>
              </a:spcAft>
              <a:buSzPts val="2800"/>
              <a:buFont typeface="Open Sans SemiBold"/>
              <a:buNone/>
              <a:defRPr>
                <a:latin typeface="Open Sans SemiBold"/>
                <a:ea typeface="Open Sans SemiBold"/>
                <a:cs typeface="Open Sans SemiBold"/>
                <a:sym typeface="Open Sans SemiBold"/>
              </a:defRPr>
            </a:lvl2pPr>
            <a:lvl3pPr lvl="2" rtl="0">
              <a:spcBef>
                <a:spcPts val="0"/>
              </a:spcBef>
              <a:spcAft>
                <a:spcPts val="0"/>
              </a:spcAft>
              <a:buSzPts val="2800"/>
              <a:buFont typeface="Open Sans SemiBold"/>
              <a:buNone/>
              <a:defRPr>
                <a:latin typeface="Open Sans SemiBold"/>
                <a:ea typeface="Open Sans SemiBold"/>
                <a:cs typeface="Open Sans SemiBold"/>
                <a:sym typeface="Open Sans SemiBold"/>
              </a:defRPr>
            </a:lvl3pPr>
            <a:lvl4pPr lvl="3" rtl="0">
              <a:spcBef>
                <a:spcPts val="0"/>
              </a:spcBef>
              <a:spcAft>
                <a:spcPts val="0"/>
              </a:spcAft>
              <a:buSzPts val="2800"/>
              <a:buFont typeface="Open Sans SemiBold"/>
              <a:buNone/>
              <a:defRPr>
                <a:latin typeface="Open Sans SemiBold"/>
                <a:ea typeface="Open Sans SemiBold"/>
                <a:cs typeface="Open Sans SemiBold"/>
                <a:sym typeface="Open Sans SemiBold"/>
              </a:defRPr>
            </a:lvl4pPr>
            <a:lvl5pPr lvl="4" rtl="0">
              <a:spcBef>
                <a:spcPts val="0"/>
              </a:spcBef>
              <a:spcAft>
                <a:spcPts val="0"/>
              </a:spcAft>
              <a:buSzPts val="2800"/>
              <a:buFont typeface="Open Sans SemiBold"/>
              <a:buNone/>
              <a:defRPr>
                <a:latin typeface="Open Sans SemiBold"/>
                <a:ea typeface="Open Sans SemiBold"/>
                <a:cs typeface="Open Sans SemiBold"/>
                <a:sym typeface="Open Sans SemiBold"/>
              </a:defRPr>
            </a:lvl5pPr>
            <a:lvl6pPr lvl="5" rtl="0">
              <a:spcBef>
                <a:spcPts val="0"/>
              </a:spcBef>
              <a:spcAft>
                <a:spcPts val="0"/>
              </a:spcAft>
              <a:buSzPts val="2800"/>
              <a:buFont typeface="Open Sans SemiBold"/>
              <a:buNone/>
              <a:defRPr>
                <a:latin typeface="Open Sans SemiBold"/>
                <a:ea typeface="Open Sans SemiBold"/>
                <a:cs typeface="Open Sans SemiBold"/>
                <a:sym typeface="Open Sans SemiBold"/>
              </a:defRPr>
            </a:lvl6pPr>
            <a:lvl7pPr lvl="6" rtl="0">
              <a:spcBef>
                <a:spcPts val="0"/>
              </a:spcBef>
              <a:spcAft>
                <a:spcPts val="0"/>
              </a:spcAft>
              <a:buSzPts val="2800"/>
              <a:buFont typeface="Open Sans SemiBold"/>
              <a:buNone/>
              <a:defRPr>
                <a:latin typeface="Open Sans SemiBold"/>
                <a:ea typeface="Open Sans SemiBold"/>
                <a:cs typeface="Open Sans SemiBold"/>
                <a:sym typeface="Open Sans SemiBold"/>
              </a:defRPr>
            </a:lvl7pPr>
            <a:lvl8pPr lvl="7" rtl="0">
              <a:spcBef>
                <a:spcPts val="0"/>
              </a:spcBef>
              <a:spcAft>
                <a:spcPts val="0"/>
              </a:spcAft>
              <a:buSzPts val="2800"/>
              <a:buFont typeface="Open Sans SemiBold"/>
              <a:buNone/>
              <a:defRPr>
                <a:latin typeface="Open Sans SemiBold"/>
                <a:ea typeface="Open Sans SemiBold"/>
                <a:cs typeface="Open Sans SemiBold"/>
                <a:sym typeface="Open Sans SemiBold"/>
              </a:defRPr>
            </a:lvl8pPr>
            <a:lvl9pPr lvl="8" rtl="0">
              <a:spcBef>
                <a:spcPts val="0"/>
              </a:spcBef>
              <a:spcAft>
                <a:spcPts val="0"/>
              </a:spcAft>
              <a:buSzPts val="2800"/>
              <a:buFont typeface="Open Sans SemiBold"/>
              <a:buNone/>
              <a:defRPr>
                <a:latin typeface="Open Sans SemiBold"/>
                <a:ea typeface="Open Sans SemiBold"/>
                <a:cs typeface="Open Sans SemiBold"/>
                <a:sym typeface="Open Sans SemiBold"/>
              </a:defRPr>
            </a:lvl9pPr>
          </a:lstStyle>
          <a:p/>
        </p:txBody>
      </p:sp>
      <p:sp>
        <p:nvSpPr>
          <p:cNvPr id="50" name="Google Shape;50;p9"/>
          <p:cNvSpPr/>
          <p:nvPr/>
        </p:nvSpPr>
        <p:spPr>
          <a:xfrm>
            <a:off x="627496" y="1743475"/>
            <a:ext cx="144300" cy="14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64100" y="445025"/>
            <a:ext cx="82821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464100" y="1152475"/>
            <a:ext cx="68193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rgbClr val="434343"/>
              </a:buClr>
              <a:buSzPts val="1600"/>
              <a:buFont typeface="Lato"/>
              <a:buChar char="●"/>
              <a:defRPr sz="1600">
                <a:solidFill>
                  <a:srgbClr val="434343"/>
                </a:solidFill>
                <a:latin typeface="Lato"/>
                <a:ea typeface="Lato"/>
                <a:cs typeface="Lato"/>
                <a:sym typeface="Lato"/>
              </a:defRPr>
            </a:lvl1pPr>
            <a:lvl2pPr indent="-317500" lvl="1" marL="9144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2pPr>
            <a:lvl3pPr indent="-317500" lvl="2" marL="13716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3pPr>
            <a:lvl4pPr indent="-317500" lvl="3" marL="18288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4pPr>
            <a:lvl5pPr indent="-317500" lvl="4" marL="22860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5pPr>
            <a:lvl6pPr indent="-317500" lvl="5" marL="27432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6pPr>
            <a:lvl7pPr indent="-317500" lvl="6" marL="32004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7pPr>
            <a:lvl8pPr indent="-317500" lvl="7" marL="3657600">
              <a:lnSpc>
                <a:spcPct val="115000"/>
              </a:lnSpc>
              <a:spcBef>
                <a:spcPts val="1600"/>
              </a:spcBef>
              <a:spcAft>
                <a:spcPts val="0"/>
              </a:spcAft>
              <a:buClr>
                <a:srgbClr val="434343"/>
              </a:buClr>
              <a:buSzPts val="1400"/>
              <a:buFont typeface="Lato"/>
              <a:buChar char="○"/>
              <a:defRPr>
                <a:solidFill>
                  <a:srgbClr val="434343"/>
                </a:solidFill>
                <a:latin typeface="Lato"/>
                <a:ea typeface="Lato"/>
                <a:cs typeface="Lato"/>
                <a:sym typeface="Lato"/>
              </a:defRPr>
            </a:lvl8pPr>
            <a:lvl9pPr indent="-317500" lvl="8" marL="4114800">
              <a:lnSpc>
                <a:spcPct val="115000"/>
              </a:lnSpc>
              <a:spcBef>
                <a:spcPts val="1600"/>
              </a:spcBef>
              <a:spcAft>
                <a:spcPts val="1600"/>
              </a:spcAft>
              <a:buClr>
                <a:srgbClr val="434343"/>
              </a:buClr>
              <a:buSzPts val="1400"/>
              <a:buFont typeface="Lato"/>
              <a:buChar char="■"/>
              <a:defRPr>
                <a:solidFill>
                  <a:srgbClr val="434343"/>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s://saral.sunbird.org/" TargetMode="External"/><Relationship Id="rId4" Type="http://schemas.openxmlformats.org/officeDocument/2006/relationships/hyperlink" Target="https://www.youtube.com/channel/UCs61KLui8mV12pZ_wS5FkNQ"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aral.sunbird.org/learn/specifications/layout-specific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20.png"/><Relationship Id="rId13" Type="http://schemas.openxmlformats.org/officeDocument/2006/relationships/image" Target="../media/image21.png"/><Relationship Id="rId12"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12.png"/><Relationship Id="rId1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ctrTitle"/>
          </p:nvPr>
        </p:nvSpPr>
        <p:spPr>
          <a:xfrm>
            <a:off x="464100" y="1557950"/>
            <a:ext cx="8374200" cy="129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Sunbird Saral</a:t>
            </a:r>
            <a:endParaRPr/>
          </a:p>
        </p:txBody>
      </p:sp>
      <p:sp>
        <p:nvSpPr>
          <p:cNvPr id="75" name="Google Shape;75;p14"/>
          <p:cNvSpPr txBox="1"/>
          <p:nvPr>
            <p:ph idx="1" type="subTitle"/>
          </p:nvPr>
        </p:nvSpPr>
        <p:spPr>
          <a:xfrm>
            <a:off x="464100" y="2853349"/>
            <a:ext cx="63024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4"/>
          <p:cNvPicPr preferRelativeResize="0"/>
          <p:nvPr/>
        </p:nvPicPr>
        <p:blipFill>
          <a:blip r:embed="rId3">
            <a:alphaModFix/>
          </a:blip>
          <a:stretch>
            <a:fillRect/>
          </a:stretch>
        </p:blipFill>
        <p:spPr>
          <a:xfrm>
            <a:off x="2784175" y="91000"/>
            <a:ext cx="1170625" cy="809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72346" y="2020050"/>
            <a:ext cx="3534900" cy="12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Saral Documentation &amp; Videos</a:t>
            </a:r>
            <a:endParaRPr sz="2200"/>
          </a:p>
        </p:txBody>
      </p:sp>
      <p:sp>
        <p:nvSpPr>
          <p:cNvPr id="152" name="Google Shape;152;p23"/>
          <p:cNvSpPr txBox="1"/>
          <p:nvPr>
            <p:ph idx="1" type="body"/>
          </p:nvPr>
        </p:nvSpPr>
        <p:spPr>
          <a:xfrm>
            <a:off x="4145500" y="724075"/>
            <a:ext cx="46311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https://saral.sunbird.org/</a:t>
            </a:r>
            <a:endParaRPr/>
          </a:p>
          <a:p>
            <a:pPr indent="0" lvl="0" marL="0" rtl="0" algn="l">
              <a:spcBef>
                <a:spcPts val="1600"/>
              </a:spcBef>
              <a:spcAft>
                <a:spcPts val="1600"/>
              </a:spcAft>
              <a:buNone/>
            </a:pPr>
            <a:r>
              <a:rPr lang="en" u="sng">
                <a:solidFill>
                  <a:schemeClr val="accent1"/>
                </a:solidFill>
                <a:hlinkClick r:id="rId4">
                  <a:extLst>
                    <a:ext uri="{A12FA001-AC4F-418D-AE19-62706E023703}">
                      <ahyp:hlinkClr val="tx"/>
                    </a:ext>
                  </a:extLst>
                </a:hlinkClick>
              </a:rPr>
              <a:t>Sunbird Saral Youtube Videos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90250" y="1860775"/>
            <a:ext cx="6367800" cy="28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with latest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90250" y="1860775"/>
            <a:ext cx="6367800" cy="285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Last two releases overview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90250" y="1860775"/>
            <a:ext cx="6367800" cy="285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Backlog in JIRA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90250" y="1860775"/>
            <a:ext cx="6367800" cy="28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90250" y="1860775"/>
            <a:ext cx="6367800" cy="28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2" name="Google Shape;82;p15"/>
          <p:cNvSpPr txBox="1"/>
          <p:nvPr>
            <p:ph idx="1" type="body"/>
          </p:nvPr>
        </p:nvSpPr>
        <p:spPr>
          <a:xfrm>
            <a:off x="387900" y="1152475"/>
            <a:ext cx="6819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t>Project Updates</a:t>
            </a:r>
            <a:endParaRPr b="1"/>
          </a:p>
          <a:p>
            <a:pPr indent="-330200" lvl="0" marL="457200" rtl="0" algn="l">
              <a:spcBef>
                <a:spcPts val="0"/>
              </a:spcBef>
              <a:spcAft>
                <a:spcPts val="0"/>
              </a:spcAft>
              <a:buSzPts val="1600"/>
              <a:buChar char="●"/>
            </a:pPr>
            <a:r>
              <a:rPr b="1" lang="en"/>
              <a:t>Overview</a:t>
            </a:r>
            <a:endParaRPr b="1"/>
          </a:p>
          <a:p>
            <a:pPr indent="-330200" lvl="0" marL="457200" rtl="0" algn="l">
              <a:spcBef>
                <a:spcPts val="0"/>
              </a:spcBef>
              <a:spcAft>
                <a:spcPts val="0"/>
              </a:spcAft>
              <a:buSzPts val="1600"/>
              <a:buChar char="●"/>
            </a:pPr>
            <a:r>
              <a:rPr b="1" lang="en"/>
              <a:t>Demo with latest features</a:t>
            </a:r>
            <a:endParaRPr b="1"/>
          </a:p>
          <a:p>
            <a:pPr indent="-330200" lvl="0" marL="457200" rtl="0" algn="l">
              <a:spcBef>
                <a:spcPts val="0"/>
              </a:spcBef>
              <a:spcAft>
                <a:spcPts val="0"/>
              </a:spcAft>
              <a:buSzPts val="1600"/>
              <a:buChar char="●"/>
            </a:pPr>
            <a:r>
              <a:rPr b="1" lang="en"/>
              <a:t>Last two releases overview</a:t>
            </a:r>
            <a:endParaRPr b="1"/>
          </a:p>
          <a:p>
            <a:pPr indent="-330200" lvl="0" marL="457200" rtl="0" algn="l">
              <a:spcBef>
                <a:spcPts val="0"/>
              </a:spcBef>
              <a:spcAft>
                <a:spcPts val="0"/>
              </a:spcAft>
              <a:buSzPts val="1600"/>
              <a:buChar char="●"/>
            </a:pPr>
            <a:r>
              <a:rPr b="1" lang="en"/>
              <a:t>Backlog in JIRA</a:t>
            </a:r>
            <a:endParaRPr b="1"/>
          </a:p>
          <a:p>
            <a:pPr indent="-330200" lvl="0" marL="457200" rtl="0" algn="l">
              <a:spcBef>
                <a:spcPts val="0"/>
              </a:spcBef>
              <a:spcAft>
                <a:spcPts val="0"/>
              </a:spcAft>
              <a:buSzPts val="1600"/>
              <a:buChar char="●"/>
            </a:pPr>
            <a:r>
              <a:rPr b="1" lang="en"/>
              <a:t>Q&amp;A</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Updates</a:t>
            </a:r>
            <a:endParaRPr/>
          </a:p>
        </p:txBody>
      </p:sp>
      <p:sp>
        <p:nvSpPr>
          <p:cNvPr id="88" name="Google Shape;88;p16"/>
          <p:cNvSpPr txBox="1"/>
          <p:nvPr>
            <p:ph idx="1" type="body"/>
          </p:nvPr>
        </p:nvSpPr>
        <p:spPr>
          <a:xfrm>
            <a:off x="387900" y="916825"/>
            <a:ext cx="7980000" cy="385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t>Project Management updates</a:t>
            </a:r>
            <a:endParaRPr b="1"/>
          </a:p>
          <a:p>
            <a:pPr indent="-317500" lvl="1" marL="914400" rtl="0" algn="l">
              <a:spcBef>
                <a:spcPts val="0"/>
              </a:spcBef>
              <a:spcAft>
                <a:spcPts val="0"/>
              </a:spcAft>
              <a:buSzPts val="1400"/>
              <a:buChar char="○"/>
            </a:pPr>
            <a:r>
              <a:rPr lang="en"/>
              <a:t>Github issues to JIRA migration  - </a:t>
            </a:r>
            <a:r>
              <a:rPr b="1" lang="en"/>
              <a:t>In Progress</a:t>
            </a:r>
            <a:endParaRPr b="1"/>
          </a:p>
          <a:p>
            <a:pPr indent="-317500" lvl="1" marL="914400" rtl="0" algn="l">
              <a:spcBef>
                <a:spcPts val="0"/>
              </a:spcBef>
              <a:spcAft>
                <a:spcPts val="0"/>
              </a:spcAft>
              <a:buSzPts val="1400"/>
              <a:buChar char="○"/>
            </a:pPr>
            <a:r>
              <a:rPr lang="en"/>
              <a:t>3 weeks sprints starting from 26th December</a:t>
            </a:r>
            <a:endParaRPr/>
          </a:p>
          <a:p>
            <a:pPr indent="-330200" lvl="0" marL="457200" rtl="0" algn="l">
              <a:spcBef>
                <a:spcPts val="0"/>
              </a:spcBef>
              <a:spcAft>
                <a:spcPts val="0"/>
              </a:spcAft>
              <a:buSzPts val="1600"/>
              <a:buChar char="●"/>
            </a:pPr>
            <a:r>
              <a:rPr b="1" lang="en"/>
              <a:t>Release updates</a:t>
            </a:r>
            <a:endParaRPr b="1"/>
          </a:p>
          <a:p>
            <a:pPr indent="-317500" lvl="1" marL="914400" rtl="0" algn="l">
              <a:spcBef>
                <a:spcPts val="0"/>
              </a:spcBef>
              <a:spcAft>
                <a:spcPts val="0"/>
              </a:spcAft>
              <a:buSzPts val="1400"/>
              <a:buChar char="○"/>
            </a:pPr>
            <a:r>
              <a:rPr b="1" lang="en"/>
              <a:t>V1.5.7</a:t>
            </a:r>
            <a:r>
              <a:rPr lang="en"/>
              <a:t> is ready for release with features like Review , Force update, locking , offline mode optimizations.</a:t>
            </a:r>
            <a:endParaRPr/>
          </a:p>
          <a:p>
            <a:pPr indent="-330200" lvl="0" marL="457200" rtl="0" algn="l">
              <a:spcBef>
                <a:spcPts val="0"/>
              </a:spcBef>
              <a:spcAft>
                <a:spcPts val="0"/>
              </a:spcAft>
              <a:buSzPts val="1600"/>
              <a:buChar char="●"/>
            </a:pPr>
            <a:r>
              <a:rPr b="1" lang="en"/>
              <a:t>Implementation support updates</a:t>
            </a:r>
            <a:endParaRPr b="1"/>
          </a:p>
          <a:p>
            <a:pPr indent="-317500" lvl="1" marL="914400" rtl="0" algn="l">
              <a:spcBef>
                <a:spcPts val="0"/>
              </a:spcBef>
              <a:spcAft>
                <a:spcPts val="0"/>
              </a:spcAft>
              <a:buSzPts val="1400"/>
              <a:buChar char="○"/>
            </a:pPr>
            <a:r>
              <a:rPr lang="en"/>
              <a:t>Saral v1.5.6 release has be used for </a:t>
            </a:r>
            <a:r>
              <a:rPr lang="en"/>
              <a:t>assessments</a:t>
            </a:r>
            <a:r>
              <a:rPr lang="en"/>
              <a:t> in multiple Uttar Pradesh (u.p) districts.</a:t>
            </a:r>
            <a:endParaRPr/>
          </a:p>
          <a:p>
            <a:pPr indent="-317500" lvl="1" marL="914400" rtl="0" algn="l">
              <a:spcBef>
                <a:spcPts val="0"/>
              </a:spcBef>
              <a:spcAft>
                <a:spcPts val="0"/>
              </a:spcAft>
              <a:buSzPts val="1400"/>
              <a:buChar char="○"/>
            </a:pPr>
            <a:r>
              <a:rPr lang="en"/>
              <a:t>Performance tuning exercise with Uttar Pradesh (u.p)  tech partner - technosys was fruitful.</a:t>
            </a:r>
            <a:endParaRPr/>
          </a:p>
          <a:p>
            <a:pPr indent="-317500" lvl="1" marL="914400" rtl="0" algn="l">
              <a:spcBef>
                <a:spcPts val="0"/>
              </a:spcBef>
              <a:spcAft>
                <a:spcPts val="0"/>
              </a:spcAft>
              <a:buSzPts val="1400"/>
              <a:buChar char="○"/>
            </a:pPr>
            <a:r>
              <a:rPr lang="en"/>
              <a:t>Many key features in the pipeline helped u.p. Implementation right on time.</a:t>
            </a:r>
            <a:endParaRPr/>
          </a:p>
          <a:p>
            <a:pPr indent="-317500" lvl="2" marL="1371600" rtl="0" algn="l">
              <a:spcBef>
                <a:spcPts val="0"/>
              </a:spcBef>
              <a:spcAft>
                <a:spcPts val="0"/>
              </a:spcAft>
              <a:buSzPts val="1400"/>
              <a:buChar char="■"/>
            </a:pPr>
            <a:r>
              <a:rPr lang="en"/>
              <a:t>Offline support</a:t>
            </a:r>
            <a:endParaRPr/>
          </a:p>
          <a:p>
            <a:pPr indent="-317500" lvl="2" marL="1371600" rtl="0" algn="l">
              <a:spcBef>
                <a:spcPts val="0"/>
              </a:spcBef>
              <a:spcAft>
                <a:spcPts val="0"/>
              </a:spcAft>
              <a:buSzPts val="1400"/>
              <a:buChar char="■"/>
            </a:pPr>
            <a:r>
              <a:rPr lang="en"/>
              <a:t>Exam Set</a:t>
            </a:r>
            <a:endParaRPr/>
          </a:p>
          <a:p>
            <a:pPr indent="-317500" lvl="2" marL="1371600" rtl="0" algn="l">
              <a:spcBef>
                <a:spcPts val="0"/>
              </a:spcBef>
              <a:spcAft>
                <a:spcPts val="0"/>
              </a:spcAft>
              <a:buSzPts val="1400"/>
              <a:buChar char="■"/>
            </a:pPr>
            <a:r>
              <a:rPr lang="en"/>
              <a:t>Pencil, color pen filled OMR detection (experimental feature)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4651550" y="952825"/>
            <a:ext cx="3738000" cy="1943700"/>
          </a:xfrm>
          <a:prstGeom prst="roundRect">
            <a:avLst>
              <a:gd fmla="val 9273" name="adj"/>
            </a:avLst>
          </a:prstGeom>
          <a:solidFill>
            <a:srgbClr val="21B169"/>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FFFFFF"/>
                </a:solidFill>
                <a:latin typeface="Economica"/>
                <a:ea typeface="Economica"/>
                <a:cs typeface="Economica"/>
                <a:sym typeface="Economica"/>
              </a:rPr>
              <a:t>Solution</a:t>
            </a:r>
            <a:endParaRPr b="1" sz="2000">
              <a:solidFill>
                <a:srgbClr val="FFFFFF"/>
              </a:solidFill>
              <a:latin typeface="Economica"/>
              <a:ea typeface="Economica"/>
              <a:cs typeface="Economica"/>
              <a:sym typeface="Economica"/>
            </a:endParaRPr>
          </a:p>
          <a:p>
            <a:pPr indent="-304800" lvl="0" marL="457200" rtl="0" algn="l">
              <a:lnSpc>
                <a:spcPct val="115000"/>
              </a:lnSpc>
              <a:spcBef>
                <a:spcPts val="0"/>
              </a:spcBef>
              <a:spcAft>
                <a:spcPts val="0"/>
              </a:spcAft>
              <a:buClr>
                <a:schemeClr val="lt1"/>
              </a:buClr>
              <a:buSzPts val="1200"/>
              <a:buFont typeface="Economica"/>
              <a:buChar char="●"/>
            </a:pPr>
            <a:r>
              <a:rPr b="1" lang="en" sz="1200">
                <a:solidFill>
                  <a:schemeClr val="lt1"/>
                </a:solidFill>
                <a:latin typeface="Economica"/>
                <a:ea typeface="Economica"/>
                <a:cs typeface="Economica"/>
                <a:sym typeface="Economica"/>
              </a:rPr>
              <a:t>Android mobile app with embedded AI/ML as edge location solution to digitize/phygitize the data from the field. </a:t>
            </a:r>
            <a:endParaRPr b="1" sz="1200">
              <a:solidFill>
                <a:schemeClr val="lt1"/>
              </a:solidFill>
              <a:latin typeface="Economica"/>
              <a:ea typeface="Economica"/>
              <a:cs typeface="Economica"/>
              <a:sym typeface="Economica"/>
            </a:endParaRPr>
          </a:p>
          <a:p>
            <a:pPr indent="-304800" lvl="0" marL="457200" rtl="0" algn="l">
              <a:lnSpc>
                <a:spcPct val="115000"/>
              </a:lnSpc>
              <a:spcBef>
                <a:spcPts val="0"/>
              </a:spcBef>
              <a:spcAft>
                <a:spcPts val="0"/>
              </a:spcAft>
              <a:buClr>
                <a:schemeClr val="lt1"/>
              </a:buClr>
              <a:buSzPts val="1200"/>
              <a:buFont typeface="Economica"/>
              <a:buChar char="●"/>
            </a:pPr>
            <a:r>
              <a:rPr b="1" lang="en" sz="1200">
                <a:solidFill>
                  <a:schemeClr val="lt1"/>
                </a:solidFill>
                <a:latin typeface="Economica"/>
                <a:ea typeface="Economica"/>
                <a:cs typeface="Economica"/>
                <a:sym typeface="Economica"/>
              </a:rPr>
              <a:t>Handwritten digits and OMR detection capabilities</a:t>
            </a:r>
            <a:endParaRPr b="1" sz="1200">
              <a:solidFill>
                <a:schemeClr val="lt1"/>
              </a:solidFill>
              <a:latin typeface="Economica"/>
              <a:ea typeface="Economica"/>
              <a:cs typeface="Economica"/>
              <a:sym typeface="Economica"/>
            </a:endParaRPr>
          </a:p>
          <a:p>
            <a:pPr indent="-304800" lvl="0" marL="457200" rtl="0" algn="l">
              <a:lnSpc>
                <a:spcPct val="115000"/>
              </a:lnSpc>
              <a:spcBef>
                <a:spcPts val="0"/>
              </a:spcBef>
              <a:spcAft>
                <a:spcPts val="0"/>
              </a:spcAft>
              <a:buClr>
                <a:schemeClr val="lt1"/>
              </a:buClr>
              <a:buSzPts val="1200"/>
              <a:buFont typeface="Economica"/>
              <a:buChar char="●"/>
            </a:pPr>
            <a:r>
              <a:rPr b="1" lang="en" sz="1200">
                <a:solidFill>
                  <a:schemeClr val="lt1"/>
                </a:solidFill>
                <a:latin typeface="Economica"/>
                <a:ea typeface="Economica"/>
                <a:cs typeface="Economica"/>
                <a:sym typeface="Economica"/>
              </a:rPr>
              <a:t>Fully leverages mobile compute power to predict and digitize the data from physical form. </a:t>
            </a:r>
            <a:endParaRPr b="1" sz="1200">
              <a:solidFill>
                <a:schemeClr val="lt1"/>
              </a:solidFill>
              <a:latin typeface="Economica"/>
              <a:ea typeface="Economica"/>
              <a:cs typeface="Economica"/>
              <a:sym typeface="Economica"/>
            </a:endParaRPr>
          </a:p>
          <a:p>
            <a:pPr indent="-304800" lvl="0" marL="457200" rtl="0" algn="l">
              <a:lnSpc>
                <a:spcPct val="115000"/>
              </a:lnSpc>
              <a:spcBef>
                <a:spcPts val="0"/>
              </a:spcBef>
              <a:spcAft>
                <a:spcPts val="0"/>
              </a:spcAft>
              <a:buClr>
                <a:schemeClr val="lt1"/>
              </a:buClr>
              <a:buSzPts val="1200"/>
              <a:buFont typeface="Economica"/>
              <a:buChar char="●"/>
            </a:pPr>
            <a:r>
              <a:rPr b="1" lang="en" sz="1200" u="sng">
                <a:solidFill>
                  <a:schemeClr val="accent1"/>
                </a:solidFill>
                <a:latin typeface="Economica"/>
                <a:ea typeface="Economica"/>
                <a:cs typeface="Economica"/>
                <a:sym typeface="Economica"/>
                <a:hlinkClick r:id="rId3">
                  <a:extLst>
                    <a:ext uri="{A12FA001-AC4F-418D-AE19-62706E023703}">
                      <ahyp:hlinkClr val="tx"/>
                    </a:ext>
                  </a:extLst>
                </a:hlinkClick>
              </a:rPr>
              <a:t>Specification</a:t>
            </a:r>
            <a:r>
              <a:rPr b="1" lang="en" sz="1200">
                <a:solidFill>
                  <a:schemeClr val="lt1"/>
                </a:solidFill>
                <a:latin typeface="Economica"/>
                <a:ea typeface="Economica"/>
                <a:cs typeface="Economica"/>
                <a:sym typeface="Economica"/>
              </a:rPr>
              <a:t> to represent and detect physical sheets</a:t>
            </a:r>
            <a:endParaRPr b="1" sz="1200">
              <a:solidFill>
                <a:schemeClr val="lt1"/>
              </a:solidFill>
              <a:latin typeface="Economica"/>
              <a:ea typeface="Economica"/>
              <a:cs typeface="Economica"/>
              <a:sym typeface="Economica"/>
            </a:endParaRPr>
          </a:p>
          <a:p>
            <a:pPr indent="0" lvl="0" marL="457200" rtl="0" algn="l">
              <a:lnSpc>
                <a:spcPct val="115000"/>
              </a:lnSpc>
              <a:spcBef>
                <a:spcPts val="0"/>
              </a:spcBef>
              <a:spcAft>
                <a:spcPts val="0"/>
              </a:spcAft>
              <a:buNone/>
            </a:pPr>
            <a:r>
              <a:t/>
            </a:r>
            <a:endParaRPr b="1" sz="1200">
              <a:solidFill>
                <a:srgbClr val="FFFFFF"/>
              </a:solidFill>
              <a:latin typeface="Economica"/>
              <a:ea typeface="Economica"/>
              <a:cs typeface="Economica"/>
              <a:sym typeface="Economica"/>
            </a:endParaRPr>
          </a:p>
        </p:txBody>
      </p:sp>
      <p:sp>
        <p:nvSpPr>
          <p:cNvPr id="94" name="Google Shape;94;p17"/>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5" name="Google Shape;95;p17"/>
          <p:cNvSpPr/>
          <p:nvPr/>
        </p:nvSpPr>
        <p:spPr>
          <a:xfrm>
            <a:off x="499775" y="952825"/>
            <a:ext cx="3430200" cy="1943700"/>
          </a:xfrm>
          <a:prstGeom prst="roundRect">
            <a:avLst>
              <a:gd fmla="val 9273" name="adj"/>
            </a:avLst>
          </a:prstGeom>
          <a:solidFill>
            <a:srgbClr val="DD7E6B"/>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Arial"/>
              <a:buNone/>
            </a:pPr>
            <a:r>
              <a:rPr b="1" lang="en" sz="2000">
                <a:solidFill>
                  <a:srgbClr val="FFFFFF"/>
                </a:solidFill>
                <a:latin typeface="Economica"/>
                <a:ea typeface="Economica"/>
                <a:cs typeface="Economica"/>
                <a:sym typeface="Economica"/>
              </a:rPr>
              <a:t>Problem</a:t>
            </a:r>
            <a:endParaRPr b="1" sz="2000">
              <a:solidFill>
                <a:srgbClr val="FFFFFF"/>
              </a:solidFill>
              <a:latin typeface="Economica"/>
              <a:ea typeface="Economica"/>
              <a:cs typeface="Economica"/>
              <a:sym typeface="Economica"/>
            </a:endParaRPr>
          </a:p>
          <a:p>
            <a:pPr indent="0" lvl="0" marL="0" marR="0" rtl="0" algn="l">
              <a:lnSpc>
                <a:spcPct val="115000"/>
              </a:lnSpc>
              <a:spcBef>
                <a:spcPts val="0"/>
              </a:spcBef>
              <a:spcAft>
                <a:spcPts val="0"/>
              </a:spcAft>
              <a:buNone/>
            </a:pPr>
            <a:r>
              <a:rPr b="1" lang="en" sz="1200">
                <a:solidFill>
                  <a:srgbClr val="FFFFFF"/>
                </a:solidFill>
                <a:latin typeface="Economica"/>
                <a:ea typeface="Economica"/>
                <a:cs typeface="Economica"/>
                <a:sym typeface="Economica"/>
              </a:rPr>
              <a:t>To enhance learning opportunities for 200 million children across india , state educational boards to digitize assessment results from numerous public schools across state on regular basis to analyze the data and run campings as needed. Key challenges are the manual data entry , technology availability in remote parts of the state.</a:t>
            </a:r>
            <a:endParaRPr b="1" sz="1200">
              <a:solidFill>
                <a:srgbClr val="FFFFFF"/>
              </a:solidFill>
              <a:latin typeface="Economica"/>
              <a:ea typeface="Economica"/>
              <a:cs typeface="Economica"/>
              <a:sym typeface="Economica"/>
            </a:endParaRPr>
          </a:p>
        </p:txBody>
      </p:sp>
      <p:sp>
        <p:nvSpPr>
          <p:cNvPr id="96" name="Google Shape;96;p17"/>
          <p:cNvSpPr/>
          <p:nvPr/>
        </p:nvSpPr>
        <p:spPr>
          <a:xfrm>
            <a:off x="499775" y="3012100"/>
            <a:ext cx="3430200" cy="1999200"/>
          </a:xfrm>
          <a:prstGeom prst="roundRect">
            <a:avLst>
              <a:gd fmla="val 9273" name="adj"/>
            </a:avLst>
          </a:prstGeom>
          <a:solidFill>
            <a:srgbClr val="F49D00"/>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Arial"/>
              <a:buNone/>
            </a:pPr>
            <a:r>
              <a:rPr b="1" lang="en" sz="2000">
                <a:solidFill>
                  <a:srgbClr val="FFFFFF"/>
                </a:solidFill>
                <a:latin typeface="Economica"/>
                <a:ea typeface="Economica"/>
                <a:cs typeface="Economica"/>
                <a:sym typeface="Economica"/>
              </a:rPr>
              <a:t>Highlights</a:t>
            </a:r>
            <a:r>
              <a:rPr b="1" lang="en" sz="1600">
                <a:solidFill>
                  <a:srgbClr val="FFFFFF"/>
                </a:solidFill>
                <a:latin typeface="Economica"/>
                <a:ea typeface="Economica"/>
                <a:cs typeface="Economica"/>
                <a:sym typeface="Economica"/>
              </a:rPr>
              <a:t> </a:t>
            </a:r>
            <a:endParaRPr b="1" sz="1200">
              <a:solidFill>
                <a:schemeClr val="lt1"/>
              </a:solidFill>
              <a:latin typeface="Economica"/>
              <a:ea typeface="Economica"/>
              <a:cs typeface="Economica"/>
              <a:sym typeface="Economica"/>
            </a:endParaRPr>
          </a:p>
          <a:p>
            <a:pPr indent="-304800" lvl="0" marL="457200" rtl="0" algn="l">
              <a:lnSpc>
                <a:spcPct val="115000"/>
              </a:lnSpc>
              <a:spcBef>
                <a:spcPts val="0"/>
              </a:spcBef>
              <a:spcAft>
                <a:spcPts val="0"/>
              </a:spcAft>
              <a:buClr>
                <a:schemeClr val="lt1"/>
              </a:buClr>
              <a:buSzPts val="1200"/>
              <a:buFont typeface="Economica"/>
              <a:buChar char="●"/>
            </a:pPr>
            <a:r>
              <a:rPr b="1" lang="en" sz="1200">
                <a:solidFill>
                  <a:schemeClr val="lt1"/>
                </a:solidFill>
                <a:latin typeface="Economica"/>
                <a:ea typeface="Economica"/>
                <a:cs typeface="Economica"/>
                <a:sym typeface="Economica"/>
              </a:rPr>
              <a:t>Easily configurable to cover non-academic use cases like skill development.</a:t>
            </a:r>
            <a:endParaRPr b="1" sz="1200">
              <a:solidFill>
                <a:schemeClr val="lt1"/>
              </a:solidFill>
              <a:latin typeface="Economica"/>
              <a:ea typeface="Economica"/>
              <a:cs typeface="Economica"/>
              <a:sym typeface="Economica"/>
            </a:endParaRPr>
          </a:p>
          <a:p>
            <a:pPr indent="-304800" lvl="0" marL="457200" rtl="0" algn="l">
              <a:lnSpc>
                <a:spcPct val="115000"/>
              </a:lnSpc>
              <a:spcBef>
                <a:spcPts val="0"/>
              </a:spcBef>
              <a:spcAft>
                <a:spcPts val="0"/>
              </a:spcAft>
              <a:buClr>
                <a:schemeClr val="lt1"/>
              </a:buClr>
              <a:buSzPts val="1200"/>
              <a:buFont typeface="Economica"/>
              <a:buChar char="●"/>
            </a:pPr>
            <a:r>
              <a:rPr b="1" lang="en" sz="1200">
                <a:solidFill>
                  <a:schemeClr val="lt1"/>
                </a:solidFill>
                <a:latin typeface="Economica"/>
                <a:ea typeface="Economica"/>
                <a:cs typeface="Economica"/>
                <a:sym typeface="Economica"/>
              </a:rPr>
              <a:t>Rolled out in multiple districts of u.p successfully and scheduled for a statewide rollout </a:t>
            </a:r>
            <a:endParaRPr b="1" sz="1200">
              <a:solidFill>
                <a:schemeClr val="lt1"/>
              </a:solidFill>
              <a:latin typeface="Economica"/>
              <a:ea typeface="Economica"/>
              <a:cs typeface="Economica"/>
              <a:sym typeface="Economica"/>
            </a:endParaRPr>
          </a:p>
          <a:p>
            <a:pPr indent="0" lvl="0" marL="457200" rtl="0" algn="l">
              <a:lnSpc>
                <a:spcPct val="115000"/>
              </a:lnSpc>
              <a:spcBef>
                <a:spcPts val="0"/>
              </a:spcBef>
              <a:spcAft>
                <a:spcPts val="0"/>
              </a:spcAft>
              <a:buNone/>
            </a:pPr>
            <a:r>
              <a:t/>
            </a:r>
            <a:endParaRPr b="1" sz="1200">
              <a:solidFill>
                <a:srgbClr val="FFFFFF"/>
              </a:solidFill>
              <a:latin typeface="Economica"/>
              <a:ea typeface="Economica"/>
              <a:cs typeface="Economica"/>
              <a:sym typeface="Economica"/>
            </a:endParaRPr>
          </a:p>
        </p:txBody>
      </p:sp>
      <p:sp>
        <p:nvSpPr>
          <p:cNvPr id="97" name="Google Shape;97;p17"/>
          <p:cNvSpPr/>
          <p:nvPr/>
        </p:nvSpPr>
        <p:spPr>
          <a:xfrm>
            <a:off x="4651550" y="3012100"/>
            <a:ext cx="3738000" cy="1999200"/>
          </a:xfrm>
          <a:prstGeom prst="roundRect">
            <a:avLst>
              <a:gd fmla="val 9273" name="adj"/>
            </a:avLst>
          </a:prstGeom>
          <a:solidFill>
            <a:srgbClr val="4DB3C7"/>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Font typeface="Arial"/>
              <a:buNone/>
            </a:pPr>
            <a:r>
              <a:rPr b="1" lang="en" sz="2000">
                <a:solidFill>
                  <a:srgbClr val="FFFFFF"/>
                </a:solidFill>
                <a:latin typeface="Economica"/>
                <a:ea typeface="Economica"/>
                <a:cs typeface="Economica"/>
                <a:sym typeface="Economica"/>
              </a:rPr>
              <a:t>Value-add features </a:t>
            </a:r>
            <a:endParaRPr b="1" sz="2000">
              <a:solidFill>
                <a:srgbClr val="FFFFFF"/>
              </a:solidFill>
              <a:latin typeface="Economica"/>
              <a:ea typeface="Economica"/>
              <a:cs typeface="Economica"/>
              <a:sym typeface="Economica"/>
            </a:endParaRPr>
          </a:p>
          <a:p>
            <a:pPr indent="-304800" lvl="0" marL="457200" marR="0" rtl="0" algn="l">
              <a:lnSpc>
                <a:spcPct val="115000"/>
              </a:lnSpc>
              <a:spcBef>
                <a:spcPts val="0"/>
              </a:spcBef>
              <a:spcAft>
                <a:spcPts val="0"/>
              </a:spcAft>
              <a:buClr>
                <a:srgbClr val="FFFFFF"/>
              </a:buClr>
              <a:buSzPts val="1200"/>
              <a:buFont typeface="Economica"/>
              <a:buChar char="●"/>
            </a:pPr>
            <a:r>
              <a:rPr b="1" lang="en" sz="1200">
                <a:solidFill>
                  <a:srgbClr val="FFFFFF"/>
                </a:solidFill>
                <a:latin typeface="Economica"/>
                <a:ea typeface="Economica"/>
                <a:cs typeface="Economica"/>
                <a:sym typeface="Economica"/>
              </a:rPr>
              <a:t>Multi-Tenant branding,screen customization</a:t>
            </a:r>
            <a:endParaRPr b="1" sz="1200">
              <a:solidFill>
                <a:srgbClr val="FFFFFF"/>
              </a:solidFill>
              <a:latin typeface="Economica"/>
              <a:ea typeface="Economica"/>
              <a:cs typeface="Economica"/>
              <a:sym typeface="Economica"/>
            </a:endParaRPr>
          </a:p>
          <a:p>
            <a:pPr indent="-304800" lvl="0" marL="457200" marR="0" rtl="0" algn="l">
              <a:lnSpc>
                <a:spcPct val="115000"/>
              </a:lnSpc>
              <a:spcBef>
                <a:spcPts val="0"/>
              </a:spcBef>
              <a:spcAft>
                <a:spcPts val="0"/>
              </a:spcAft>
              <a:buClr>
                <a:srgbClr val="FFFFFF"/>
              </a:buClr>
              <a:buSzPts val="1200"/>
              <a:buFont typeface="Economica"/>
              <a:buChar char="●"/>
            </a:pPr>
            <a:r>
              <a:rPr b="1" lang="en" sz="1200">
                <a:solidFill>
                  <a:srgbClr val="FFFFFF"/>
                </a:solidFill>
                <a:latin typeface="Economica"/>
                <a:ea typeface="Economica"/>
                <a:cs typeface="Economica"/>
                <a:sym typeface="Economica"/>
              </a:rPr>
              <a:t>Auto-Sync with backend</a:t>
            </a:r>
            <a:endParaRPr b="1" sz="1200">
              <a:solidFill>
                <a:srgbClr val="FFFFFF"/>
              </a:solidFill>
              <a:latin typeface="Economica"/>
              <a:ea typeface="Economica"/>
              <a:cs typeface="Economica"/>
              <a:sym typeface="Economica"/>
            </a:endParaRPr>
          </a:p>
          <a:p>
            <a:pPr indent="-304800" lvl="0" marL="457200" marR="0" rtl="0" algn="l">
              <a:lnSpc>
                <a:spcPct val="115000"/>
              </a:lnSpc>
              <a:spcBef>
                <a:spcPts val="0"/>
              </a:spcBef>
              <a:spcAft>
                <a:spcPts val="0"/>
              </a:spcAft>
              <a:buClr>
                <a:srgbClr val="FFFFFF"/>
              </a:buClr>
              <a:buSzPts val="1200"/>
              <a:buFont typeface="Economica"/>
              <a:buChar char="●"/>
            </a:pPr>
            <a:r>
              <a:rPr b="1" lang="en" sz="1200">
                <a:solidFill>
                  <a:srgbClr val="FFFFFF"/>
                </a:solidFill>
                <a:latin typeface="Economica"/>
                <a:ea typeface="Economica"/>
                <a:cs typeface="Economica"/>
                <a:sym typeface="Economica"/>
              </a:rPr>
              <a:t>Mobile local storage support to operate in offline mode</a:t>
            </a:r>
            <a:endParaRPr b="1" sz="1200">
              <a:solidFill>
                <a:srgbClr val="FFFFFF"/>
              </a:solidFill>
              <a:latin typeface="Economica"/>
              <a:ea typeface="Economica"/>
              <a:cs typeface="Economica"/>
              <a:sym typeface="Economica"/>
            </a:endParaRPr>
          </a:p>
          <a:p>
            <a:pPr indent="-304800" lvl="0" marL="457200" marR="0" rtl="0" algn="l">
              <a:lnSpc>
                <a:spcPct val="115000"/>
              </a:lnSpc>
              <a:spcBef>
                <a:spcPts val="0"/>
              </a:spcBef>
              <a:spcAft>
                <a:spcPts val="0"/>
              </a:spcAft>
              <a:buClr>
                <a:srgbClr val="FFFFFF"/>
              </a:buClr>
              <a:buSzPts val="1200"/>
              <a:buFont typeface="Economica"/>
              <a:buChar char="●"/>
            </a:pPr>
            <a:r>
              <a:rPr b="1" lang="en" sz="1200">
                <a:solidFill>
                  <a:srgbClr val="FFFFFF"/>
                </a:solidFill>
                <a:latin typeface="Economica"/>
                <a:ea typeface="Economica"/>
                <a:cs typeface="Economica"/>
                <a:sym typeface="Economica"/>
              </a:rPr>
              <a:t>Easy to generate and configure new layout sheets</a:t>
            </a:r>
            <a:endParaRPr b="1" sz="1200">
              <a:solidFill>
                <a:srgbClr val="FFFFFF"/>
              </a:solidFill>
              <a:latin typeface="Economica"/>
              <a:ea typeface="Economica"/>
              <a:cs typeface="Economica"/>
              <a:sym typeface="Economica"/>
            </a:endParaRPr>
          </a:p>
          <a:p>
            <a:pPr indent="-304800" lvl="0" marL="457200" marR="0" rtl="0" algn="l">
              <a:lnSpc>
                <a:spcPct val="115000"/>
              </a:lnSpc>
              <a:spcBef>
                <a:spcPts val="0"/>
              </a:spcBef>
              <a:spcAft>
                <a:spcPts val="0"/>
              </a:spcAft>
              <a:buClr>
                <a:srgbClr val="FFFFFF"/>
              </a:buClr>
              <a:buSzPts val="1200"/>
              <a:buFont typeface="Economica"/>
              <a:buChar char="●"/>
            </a:pPr>
            <a:r>
              <a:rPr b="1" lang="en" sz="1200">
                <a:solidFill>
                  <a:srgbClr val="FFFFFF"/>
                </a:solidFill>
                <a:latin typeface="Economica"/>
                <a:ea typeface="Economica"/>
                <a:cs typeface="Economica"/>
                <a:sym typeface="Economica"/>
              </a:rPr>
              <a:t>Multi-Student , Multi-Page support</a:t>
            </a:r>
            <a:endParaRPr b="1" sz="1200">
              <a:solidFill>
                <a:srgbClr val="FFFFFF"/>
              </a:solidFill>
              <a:latin typeface="Economica"/>
              <a:ea typeface="Economica"/>
              <a:cs typeface="Economica"/>
              <a:sym typeface="Economica"/>
            </a:endParaRPr>
          </a:p>
          <a:p>
            <a:pPr indent="-304800" lvl="0" marL="457200" marR="0" rtl="0" algn="l">
              <a:lnSpc>
                <a:spcPct val="115000"/>
              </a:lnSpc>
              <a:spcBef>
                <a:spcPts val="0"/>
              </a:spcBef>
              <a:spcAft>
                <a:spcPts val="0"/>
              </a:spcAft>
              <a:buClr>
                <a:srgbClr val="FFFFFF"/>
              </a:buClr>
              <a:buSzPts val="1200"/>
              <a:buFont typeface="Economica"/>
              <a:buChar char="●"/>
            </a:pPr>
            <a:r>
              <a:rPr b="1" lang="en" sz="1200">
                <a:solidFill>
                  <a:srgbClr val="FFFFFF"/>
                </a:solidFill>
                <a:latin typeface="Economica"/>
                <a:ea typeface="Economica"/>
                <a:cs typeface="Economica"/>
                <a:sym typeface="Economica"/>
              </a:rPr>
              <a:t>Saral SDK - Reusable accelerator</a:t>
            </a:r>
            <a:endParaRPr b="1" sz="1200">
              <a:solidFill>
                <a:srgbClr val="FFFFFF"/>
              </a:solidFill>
              <a:latin typeface="Economica"/>
              <a:ea typeface="Economica"/>
              <a:cs typeface="Economica"/>
              <a:sym typeface="Economica"/>
            </a:endParaRPr>
          </a:p>
          <a:p>
            <a:pPr indent="-304800" lvl="0" marL="457200" marR="0" rtl="0" algn="l">
              <a:lnSpc>
                <a:spcPct val="115000"/>
              </a:lnSpc>
              <a:spcBef>
                <a:spcPts val="0"/>
              </a:spcBef>
              <a:spcAft>
                <a:spcPts val="0"/>
              </a:spcAft>
              <a:buClr>
                <a:srgbClr val="FFFFFF"/>
              </a:buClr>
              <a:buSzPts val="1200"/>
              <a:buFont typeface="Economica"/>
              <a:buChar char="●"/>
            </a:pPr>
            <a:r>
              <a:rPr b="1" lang="en" sz="1200">
                <a:solidFill>
                  <a:srgbClr val="FFFFFF"/>
                </a:solidFill>
                <a:latin typeface="Economica"/>
                <a:ea typeface="Economica"/>
                <a:cs typeface="Economica"/>
                <a:sym typeface="Economica"/>
              </a:rPr>
              <a:t>Review Feature</a:t>
            </a:r>
            <a:endParaRPr b="1" sz="1200">
              <a:solidFill>
                <a:srgbClr val="FFFFFF"/>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103" name="Google Shape;103;p18"/>
          <p:cNvSpPr txBox="1"/>
          <p:nvPr>
            <p:ph idx="1" type="body"/>
          </p:nvPr>
        </p:nvSpPr>
        <p:spPr>
          <a:xfrm>
            <a:off x="387900" y="854575"/>
            <a:ext cx="8230200" cy="4181400"/>
          </a:xfrm>
          <a:prstGeom prst="rect">
            <a:avLst/>
          </a:prstGeom>
        </p:spPr>
        <p:txBody>
          <a:bodyPr anchorCtr="0" anchor="t" bIns="91425" lIns="91425" spcFirstLastPara="1" rIns="91425" wrap="square" tIns="91425">
            <a:noAutofit/>
          </a:bodyPr>
          <a:lstStyle/>
          <a:p>
            <a:pPr indent="0" lvl="0" marL="0" rtl="0" algn="l">
              <a:lnSpc>
                <a:spcPct val="150000"/>
              </a:lnSpc>
              <a:spcBef>
                <a:spcPts val="300"/>
              </a:spcBef>
              <a:spcAft>
                <a:spcPts val="0"/>
              </a:spcAft>
              <a:buNone/>
            </a:pPr>
            <a:r>
              <a:t/>
            </a:r>
            <a:endParaRPr sz="1200"/>
          </a:p>
          <a:p>
            <a:pPr indent="0" lvl="0" marL="0" rtl="0" algn="l">
              <a:lnSpc>
                <a:spcPct val="100000"/>
              </a:lnSpc>
              <a:spcBef>
                <a:spcPts val="300"/>
              </a:spcBef>
              <a:spcAft>
                <a:spcPts val="0"/>
              </a:spcAft>
              <a:buNone/>
            </a:pPr>
            <a:r>
              <a:t/>
            </a:r>
            <a:endParaRPr/>
          </a:p>
          <a:p>
            <a:pPr indent="0" lvl="0" marL="0" rtl="0" algn="l">
              <a:lnSpc>
                <a:spcPct val="100000"/>
              </a:lnSpc>
              <a:spcBef>
                <a:spcPts val="300"/>
              </a:spcBef>
              <a:spcAft>
                <a:spcPts val="0"/>
              </a:spcAft>
              <a:buNone/>
            </a:pPr>
            <a:r>
              <a:t/>
            </a:r>
            <a:endParaRPr/>
          </a:p>
          <a:p>
            <a:pPr indent="0" lvl="0" marL="0" rtl="0" algn="l">
              <a:lnSpc>
                <a:spcPct val="100000"/>
              </a:lnSpc>
              <a:spcBef>
                <a:spcPts val="300"/>
              </a:spcBef>
              <a:spcAft>
                <a:spcPts val="0"/>
              </a:spcAft>
              <a:buNone/>
            </a:pPr>
            <a:r>
              <a:t/>
            </a:r>
            <a:endParaRPr/>
          </a:p>
        </p:txBody>
      </p:sp>
      <p:pic>
        <p:nvPicPr>
          <p:cNvPr id="104" name="Google Shape;104;p18"/>
          <p:cNvPicPr preferRelativeResize="0"/>
          <p:nvPr/>
        </p:nvPicPr>
        <p:blipFill>
          <a:blip r:embed="rId3">
            <a:alphaModFix/>
          </a:blip>
          <a:stretch>
            <a:fillRect/>
          </a:stretch>
        </p:blipFill>
        <p:spPr>
          <a:xfrm>
            <a:off x="463425" y="894177"/>
            <a:ext cx="7650674" cy="369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ackaging</a:t>
            </a:r>
            <a:endParaRPr/>
          </a:p>
        </p:txBody>
      </p:sp>
      <p:sp>
        <p:nvSpPr>
          <p:cNvPr id="110" name="Google Shape;110;p19"/>
          <p:cNvSpPr txBox="1"/>
          <p:nvPr>
            <p:ph idx="1" type="body"/>
          </p:nvPr>
        </p:nvSpPr>
        <p:spPr>
          <a:xfrm>
            <a:off x="387900" y="854575"/>
            <a:ext cx="8230200" cy="4181400"/>
          </a:xfrm>
          <a:prstGeom prst="rect">
            <a:avLst/>
          </a:prstGeom>
        </p:spPr>
        <p:txBody>
          <a:bodyPr anchorCtr="0" anchor="t" bIns="91425" lIns="91425" spcFirstLastPara="1" rIns="91425" wrap="square" tIns="91425">
            <a:noAutofit/>
          </a:bodyPr>
          <a:lstStyle/>
          <a:p>
            <a:pPr indent="0" lvl="0" marL="0" rtl="0" algn="l">
              <a:lnSpc>
                <a:spcPct val="150000"/>
              </a:lnSpc>
              <a:spcBef>
                <a:spcPts val="300"/>
              </a:spcBef>
              <a:spcAft>
                <a:spcPts val="0"/>
              </a:spcAft>
              <a:buNone/>
            </a:pPr>
            <a:r>
              <a:t/>
            </a:r>
            <a:endParaRPr sz="1200"/>
          </a:p>
          <a:p>
            <a:pPr indent="0" lvl="0" marL="0" rtl="0" algn="l">
              <a:lnSpc>
                <a:spcPct val="100000"/>
              </a:lnSpc>
              <a:spcBef>
                <a:spcPts val="300"/>
              </a:spcBef>
              <a:spcAft>
                <a:spcPts val="0"/>
              </a:spcAft>
              <a:buNone/>
            </a:pPr>
            <a:r>
              <a:t/>
            </a:r>
            <a:endParaRPr/>
          </a:p>
          <a:p>
            <a:pPr indent="0" lvl="0" marL="0" rtl="0" algn="l">
              <a:lnSpc>
                <a:spcPct val="100000"/>
              </a:lnSpc>
              <a:spcBef>
                <a:spcPts val="300"/>
              </a:spcBef>
              <a:spcAft>
                <a:spcPts val="0"/>
              </a:spcAft>
              <a:buNone/>
            </a:pPr>
            <a:r>
              <a:t/>
            </a:r>
            <a:endParaRPr/>
          </a:p>
          <a:p>
            <a:pPr indent="0" lvl="0" marL="0" rtl="0" algn="l">
              <a:lnSpc>
                <a:spcPct val="100000"/>
              </a:lnSpc>
              <a:spcBef>
                <a:spcPts val="300"/>
              </a:spcBef>
              <a:spcAft>
                <a:spcPts val="0"/>
              </a:spcAft>
              <a:buNone/>
            </a:pPr>
            <a:r>
              <a:t/>
            </a:r>
            <a:endParaRPr/>
          </a:p>
        </p:txBody>
      </p:sp>
      <p:pic>
        <p:nvPicPr>
          <p:cNvPr id="111" name="Google Shape;111;p19"/>
          <p:cNvPicPr preferRelativeResize="0"/>
          <p:nvPr/>
        </p:nvPicPr>
        <p:blipFill>
          <a:blip r:embed="rId3">
            <a:alphaModFix/>
          </a:blip>
          <a:stretch>
            <a:fillRect/>
          </a:stretch>
        </p:blipFill>
        <p:spPr>
          <a:xfrm>
            <a:off x="1832000" y="815225"/>
            <a:ext cx="4010475" cy="4328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Stack</a:t>
            </a:r>
            <a:endParaRPr/>
          </a:p>
        </p:txBody>
      </p:sp>
      <p:pic>
        <p:nvPicPr>
          <p:cNvPr id="117" name="Google Shape;117;p20"/>
          <p:cNvPicPr preferRelativeResize="0"/>
          <p:nvPr/>
        </p:nvPicPr>
        <p:blipFill>
          <a:blip r:embed="rId3">
            <a:alphaModFix/>
          </a:blip>
          <a:stretch>
            <a:fillRect/>
          </a:stretch>
        </p:blipFill>
        <p:spPr>
          <a:xfrm>
            <a:off x="521150" y="1318938"/>
            <a:ext cx="1110100" cy="864025"/>
          </a:xfrm>
          <a:prstGeom prst="rect">
            <a:avLst/>
          </a:prstGeom>
          <a:noFill/>
          <a:ln>
            <a:noFill/>
          </a:ln>
        </p:spPr>
      </p:pic>
      <p:pic>
        <p:nvPicPr>
          <p:cNvPr id="118" name="Google Shape;118;p20"/>
          <p:cNvPicPr preferRelativeResize="0"/>
          <p:nvPr/>
        </p:nvPicPr>
        <p:blipFill>
          <a:blip r:embed="rId4">
            <a:alphaModFix/>
          </a:blip>
          <a:stretch>
            <a:fillRect/>
          </a:stretch>
        </p:blipFill>
        <p:spPr>
          <a:xfrm>
            <a:off x="1852650" y="1356350"/>
            <a:ext cx="1167525" cy="752550"/>
          </a:xfrm>
          <a:prstGeom prst="rect">
            <a:avLst/>
          </a:prstGeom>
          <a:noFill/>
          <a:ln>
            <a:noFill/>
          </a:ln>
        </p:spPr>
      </p:pic>
      <p:pic>
        <p:nvPicPr>
          <p:cNvPr id="119" name="Google Shape;119;p20"/>
          <p:cNvPicPr preferRelativeResize="0"/>
          <p:nvPr/>
        </p:nvPicPr>
        <p:blipFill>
          <a:blip r:embed="rId5">
            <a:alphaModFix/>
          </a:blip>
          <a:stretch>
            <a:fillRect/>
          </a:stretch>
        </p:blipFill>
        <p:spPr>
          <a:xfrm>
            <a:off x="3172575" y="1392500"/>
            <a:ext cx="989750" cy="683025"/>
          </a:xfrm>
          <a:prstGeom prst="rect">
            <a:avLst/>
          </a:prstGeom>
          <a:noFill/>
          <a:ln>
            <a:noFill/>
          </a:ln>
        </p:spPr>
      </p:pic>
      <p:pic>
        <p:nvPicPr>
          <p:cNvPr id="120" name="Google Shape;120;p20"/>
          <p:cNvPicPr preferRelativeResize="0"/>
          <p:nvPr/>
        </p:nvPicPr>
        <p:blipFill>
          <a:blip r:embed="rId6">
            <a:alphaModFix/>
          </a:blip>
          <a:stretch>
            <a:fillRect/>
          </a:stretch>
        </p:blipFill>
        <p:spPr>
          <a:xfrm>
            <a:off x="4452725" y="1392500"/>
            <a:ext cx="882400" cy="683025"/>
          </a:xfrm>
          <a:prstGeom prst="rect">
            <a:avLst/>
          </a:prstGeom>
          <a:noFill/>
          <a:ln>
            <a:noFill/>
          </a:ln>
        </p:spPr>
      </p:pic>
      <p:pic>
        <p:nvPicPr>
          <p:cNvPr id="121" name="Google Shape;121;p20"/>
          <p:cNvPicPr preferRelativeResize="0"/>
          <p:nvPr/>
        </p:nvPicPr>
        <p:blipFill rotWithShape="1">
          <a:blip r:embed="rId7">
            <a:alphaModFix/>
          </a:blip>
          <a:srcRect b="25374" l="0" r="0" t="27643"/>
          <a:stretch/>
        </p:blipFill>
        <p:spPr>
          <a:xfrm>
            <a:off x="654175" y="3919600"/>
            <a:ext cx="844026" cy="439250"/>
          </a:xfrm>
          <a:prstGeom prst="rect">
            <a:avLst/>
          </a:prstGeom>
          <a:noFill/>
          <a:ln>
            <a:noFill/>
          </a:ln>
        </p:spPr>
      </p:pic>
      <p:pic>
        <p:nvPicPr>
          <p:cNvPr id="122" name="Google Shape;122;p20"/>
          <p:cNvPicPr preferRelativeResize="0"/>
          <p:nvPr/>
        </p:nvPicPr>
        <p:blipFill>
          <a:blip r:embed="rId8">
            <a:alphaModFix/>
          </a:blip>
          <a:stretch>
            <a:fillRect/>
          </a:stretch>
        </p:blipFill>
        <p:spPr>
          <a:xfrm>
            <a:off x="1852650" y="3745750"/>
            <a:ext cx="1110100" cy="683025"/>
          </a:xfrm>
          <a:prstGeom prst="rect">
            <a:avLst/>
          </a:prstGeom>
          <a:noFill/>
          <a:ln>
            <a:noFill/>
          </a:ln>
        </p:spPr>
      </p:pic>
      <p:pic>
        <p:nvPicPr>
          <p:cNvPr id="123" name="Google Shape;123;p20"/>
          <p:cNvPicPr preferRelativeResize="0"/>
          <p:nvPr/>
        </p:nvPicPr>
        <p:blipFill>
          <a:blip r:embed="rId9">
            <a:alphaModFix/>
          </a:blip>
          <a:stretch>
            <a:fillRect/>
          </a:stretch>
        </p:blipFill>
        <p:spPr>
          <a:xfrm>
            <a:off x="3371875" y="3729125"/>
            <a:ext cx="989750" cy="752550"/>
          </a:xfrm>
          <a:prstGeom prst="rect">
            <a:avLst/>
          </a:prstGeom>
          <a:noFill/>
          <a:ln>
            <a:noFill/>
          </a:ln>
        </p:spPr>
      </p:pic>
      <p:pic>
        <p:nvPicPr>
          <p:cNvPr id="124" name="Google Shape;124;p20"/>
          <p:cNvPicPr preferRelativeResize="0"/>
          <p:nvPr/>
        </p:nvPicPr>
        <p:blipFill>
          <a:blip r:embed="rId10">
            <a:alphaModFix/>
          </a:blip>
          <a:stretch>
            <a:fillRect/>
          </a:stretch>
        </p:blipFill>
        <p:spPr>
          <a:xfrm>
            <a:off x="5625525" y="1392500"/>
            <a:ext cx="1242700" cy="752550"/>
          </a:xfrm>
          <a:prstGeom prst="rect">
            <a:avLst/>
          </a:prstGeom>
          <a:noFill/>
          <a:ln>
            <a:noFill/>
          </a:ln>
        </p:spPr>
      </p:pic>
      <p:pic>
        <p:nvPicPr>
          <p:cNvPr id="125" name="Google Shape;125;p20"/>
          <p:cNvPicPr preferRelativeResize="0"/>
          <p:nvPr/>
        </p:nvPicPr>
        <p:blipFill>
          <a:blip r:embed="rId11">
            <a:alphaModFix/>
          </a:blip>
          <a:stretch>
            <a:fillRect/>
          </a:stretch>
        </p:blipFill>
        <p:spPr>
          <a:xfrm>
            <a:off x="7089625" y="1392500"/>
            <a:ext cx="943750" cy="790450"/>
          </a:xfrm>
          <a:prstGeom prst="rect">
            <a:avLst/>
          </a:prstGeom>
          <a:noFill/>
          <a:ln>
            <a:noFill/>
          </a:ln>
        </p:spPr>
      </p:pic>
      <p:pic>
        <p:nvPicPr>
          <p:cNvPr id="126" name="Google Shape;126;p20"/>
          <p:cNvPicPr preferRelativeResize="0"/>
          <p:nvPr/>
        </p:nvPicPr>
        <p:blipFill>
          <a:blip r:embed="rId12">
            <a:alphaModFix/>
          </a:blip>
          <a:stretch>
            <a:fillRect/>
          </a:stretch>
        </p:blipFill>
        <p:spPr>
          <a:xfrm>
            <a:off x="521150" y="2419675"/>
            <a:ext cx="1203575" cy="752550"/>
          </a:xfrm>
          <a:prstGeom prst="rect">
            <a:avLst/>
          </a:prstGeom>
          <a:noFill/>
          <a:ln>
            <a:noFill/>
          </a:ln>
        </p:spPr>
      </p:pic>
      <p:pic>
        <p:nvPicPr>
          <p:cNvPr id="127" name="Google Shape;127;p20"/>
          <p:cNvPicPr preferRelativeResize="0"/>
          <p:nvPr/>
        </p:nvPicPr>
        <p:blipFill>
          <a:blip r:embed="rId13">
            <a:alphaModFix/>
          </a:blip>
          <a:stretch>
            <a:fillRect/>
          </a:stretch>
        </p:blipFill>
        <p:spPr>
          <a:xfrm>
            <a:off x="1881363" y="2261300"/>
            <a:ext cx="1110100" cy="979475"/>
          </a:xfrm>
          <a:prstGeom prst="rect">
            <a:avLst/>
          </a:prstGeom>
          <a:noFill/>
          <a:ln>
            <a:noFill/>
          </a:ln>
        </p:spPr>
      </p:pic>
      <p:sp>
        <p:nvSpPr>
          <p:cNvPr id="128" name="Google Shape;128;p20"/>
          <p:cNvSpPr txBox="1"/>
          <p:nvPr/>
        </p:nvSpPr>
        <p:spPr>
          <a:xfrm>
            <a:off x="1850955" y="3080243"/>
            <a:ext cx="11709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latin typeface="Montserrat"/>
                <a:ea typeface="Montserrat"/>
                <a:cs typeface="Montserrat"/>
                <a:sym typeface="Montserrat"/>
              </a:rPr>
              <a:t>ResNet</a:t>
            </a:r>
            <a:endParaRPr b="1" sz="800">
              <a:latin typeface="Montserrat"/>
              <a:ea typeface="Montserrat"/>
              <a:cs typeface="Montserrat"/>
              <a:sym typeface="Montserrat"/>
            </a:endParaRPr>
          </a:p>
        </p:txBody>
      </p:sp>
      <p:pic>
        <p:nvPicPr>
          <p:cNvPr id="129" name="Google Shape;129;p20"/>
          <p:cNvPicPr preferRelativeResize="0"/>
          <p:nvPr/>
        </p:nvPicPr>
        <p:blipFill>
          <a:blip r:embed="rId14">
            <a:alphaModFix/>
          </a:blip>
          <a:stretch>
            <a:fillRect/>
          </a:stretch>
        </p:blipFill>
        <p:spPr>
          <a:xfrm>
            <a:off x="3190875" y="2261300"/>
            <a:ext cx="989750" cy="97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Phygitization/Extraction methods</a:t>
            </a:r>
            <a:endParaRPr/>
          </a:p>
        </p:txBody>
      </p:sp>
      <p:sp>
        <p:nvSpPr>
          <p:cNvPr id="135" name="Google Shape;135;p21"/>
          <p:cNvSpPr txBox="1"/>
          <p:nvPr>
            <p:ph idx="1" type="body"/>
          </p:nvPr>
        </p:nvSpPr>
        <p:spPr>
          <a:xfrm>
            <a:off x="387900" y="1152475"/>
            <a:ext cx="68193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OMR (Optical Mark Recognition) filled with pencil/pen with any color  </a:t>
            </a:r>
            <a:endParaRPr b="1"/>
          </a:p>
          <a:p>
            <a:pPr indent="-330200" lvl="0" marL="457200" rtl="0" algn="l">
              <a:spcBef>
                <a:spcPts val="0"/>
              </a:spcBef>
              <a:spcAft>
                <a:spcPts val="0"/>
              </a:spcAft>
              <a:buSzPts val="1600"/>
              <a:buChar char="●"/>
            </a:pPr>
            <a:r>
              <a:rPr lang="en"/>
              <a:t>Handwritten Digits</a:t>
            </a:r>
            <a:endParaRPr/>
          </a:p>
          <a:p>
            <a:pPr indent="-330200" lvl="0" marL="457200" rtl="0" algn="l">
              <a:spcBef>
                <a:spcPts val="0"/>
              </a:spcBef>
              <a:spcAft>
                <a:spcPts val="0"/>
              </a:spcAft>
              <a:buSzPts val="1600"/>
              <a:buChar char="●"/>
            </a:pPr>
            <a:r>
              <a:rPr lang="en"/>
              <a:t>Handwritten Alphanumeric Block Letters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87900" y="380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Benchmarking</a:t>
            </a:r>
            <a:endParaRPr/>
          </a:p>
        </p:txBody>
      </p:sp>
      <p:sp>
        <p:nvSpPr>
          <p:cNvPr id="141" name="Google Shape;141;p22"/>
          <p:cNvSpPr/>
          <p:nvPr/>
        </p:nvSpPr>
        <p:spPr>
          <a:xfrm>
            <a:off x="728200" y="1525425"/>
            <a:ext cx="2261400" cy="2437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Profiling and </a:t>
            </a:r>
            <a:r>
              <a:rPr lang="en" sz="1000"/>
              <a:t>fine tuning</a:t>
            </a:r>
            <a:r>
              <a:rPr lang="en" sz="1000"/>
              <a:t> the code and </a:t>
            </a:r>
            <a:r>
              <a:rPr lang="en" sz="1000"/>
              <a:t>configurations</a:t>
            </a:r>
            <a:endParaRPr sz="1000"/>
          </a:p>
          <a:p>
            <a:pPr indent="-292100" lvl="0" marL="457200" rtl="0" algn="l">
              <a:spcBef>
                <a:spcPts val="0"/>
              </a:spcBef>
              <a:spcAft>
                <a:spcPts val="0"/>
              </a:spcAft>
              <a:buSzPts val="1000"/>
              <a:buChar char="●"/>
            </a:pPr>
            <a:r>
              <a:rPr lang="en" sz="1000"/>
              <a:t>Simulate the state data</a:t>
            </a:r>
            <a:endParaRPr sz="1000"/>
          </a:p>
          <a:p>
            <a:pPr indent="-292100" lvl="0" marL="457200" rtl="0" algn="l">
              <a:spcBef>
                <a:spcPts val="0"/>
              </a:spcBef>
              <a:spcAft>
                <a:spcPts val="0"/>
              </a:spcAft>
              <a:buSzPts val="1000"/>
              <a:buChar char="●"/>
            </a:pPr>
            <a:r>
              <a:rPr lang="en" sz="1000"/>
              <a:t>Setup Load Testing Tool with scripting</a:t>
            </a:r>
            <a:endParaRPr sz="1000"/>
          </a:p>
          <a:p>
            <a:pPr indent="-292100" lvl="0" marL="457200" rtl="0" algn="l">
              <a:spcBef>
                <a:spcPts val="0"/>
              </a:spcBef>
              <a:spcAft>
                <a:spcPts val="0"/>
              </a:spcAft>
              <a:buSzPts val="1000"/>
              <a:buChar char="●"/>
            </a:pPr>
            <a:r>
              <a:rPr lang="en" sz="1000"/>
              <a:t>Setup monitoring tools</a:t>
            </a:r>
            <a:endParaRPr sz="1000"/>
          </a:p>
          <a:p>
            <a:pPr indent="-292100" lvl="0" marL="457200" rtl="0" algn="l">
              <a:spcBef>
                <a:spcPts val="0"/>
              </a:spcBef>
              <a:spcAft>
                <a:spcPts val="0"/>
              </a:spcAft>
              <a:buSzPts val="1000"/>
              <a:buChar char="●"/>
            </a:pPr>
            <a:r>
              <a:rPr lang="en" sz="1000"/>
              <a:t>Load test with minimal users say </a:t>
            </a:r>
            <a:r>
              <a:rPr b="1" lang="en" sz="1000"/>
              <a:t>50 , 100</a:t>
            </a:r>
            <a:r>
              <a:rPr lang="en" sz="1000"/>
              <a:t> on Dev as dry run.</a:t>
            </a:r>
            <a:endParaRPr sz="1000"/>
          </a:p>
          <a:p>
            <a:pPr indent="-292100" lvl="0" marL="457200" rtl="0" algn="l">
              <a:spcBef>
                <a:spcPts val="0"/>
              </a:spcBef>
              <a:spcAft>
                <a:spcPts val="0"/>
              </a:spcAft>
              <a:buSzPts val="1000"/>
              <a:buChar char="●"/>
            </a:pPr>
            <a:r>
              <a:rPr lang="en" sz="1000"/>
              <a:t>Identify bottlenecks and finetune the code and configuration</a:t>
            </a:r>
            <a:endParaRPr sz="1000"/>
          </a:p>
          <a:p>
            <a:pPr indent="-292100" lvl="0" marL="457200" rtl="0" algn="l">
              <a:spcBef>
                <a:spcPts val="0"/>
              </a:spcBef>
              <a:spcAft>
                <a:spcPts val="0"/>
              </a:spcAft>
              <a:buSzPts val="1000"/>
              <a:buChar char="●"/>
            </a:pPr>
            <a:r>
              <a:rPr lang="en" sz="1000"/>
              <a:t>Publish the Metrics</a:t>
            </a:r>
            <a:endParaRPr sz="1000"/>
          </a:p>
        </p:txBody>
      </p:sp>
      <p:sp>
        <p:nvSpPr>
          <p:cNvPr id="142" name="Google Shape;142;p22"/>
          <p:cNvSpPr txBox="1"/>
          <p:nvPr/>
        </p:nvSpPr>
        <p:spPr>
          <a:xfrm>
            <a:off x="889200" y="1057825"/>
            <a:ext cx="18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Phase I</a:t>
            </a:r>
            <a:endParaRPr>
              <a:latin typeface="Lato"/>
              <a:ea typeface="Lato"/>
              <a:cs typeface="Lato"/>
              <a:sym typeface="Lato"/>
            </a:endParaRPr>
          </a:p>
        </p:txBody>
      </p:sp>
      <p:sp>
        <p:nvSpPr>
          <p:cNvPr id="143" name="Google Shape;143;p22"/>
          <p:cNvSpPr/>
          <p:nvPr/>
        </p:nvSpPr>
        <p:spPr>
          <a:xfrm>
            <a:off x="3816450" y="1517750"/>
            <a:ext cx="2261400" cy="2437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sz="1000"/>
              <a:t>Setup Cloud Environment</a:t>
            </a:r>
            <a:endParaRPr sz="1000"/>
          </a:p>
          <a:p>
            <a:pPr indent="-292100" lvl="0" marL="457200" rtl="0" algn="l">
              <a:spcBef>
                <a:spcPts val="0"/>
              </a:spcBef>
              <a:spcAft>
                <a:spcPts val="0"/>
              </a:spcAft>
              <a:buSzPts val="1000"/>
              <a:buChar char="●"/>
            </a:pPr>
            <a:r>
              <a:rPr lang="en" sz="1000"/>
              <a:t>Run Load Testing Scripts for </a:t>
            </a:r>
            <a:r>
              <a:rPr b="1" lang="en" sz="1000"/>
              <a:t>10,000</a:t>
            </a:r>
            <a:r>
              <a:rPr lang="en" sz="1000"/>
              <a:t>(?) Users</a:t>
            </a:r>
            <a:endParaRPr sz="1000"/>
          </a:p>
          <a:p>
            <a:pPr indent="-292100" lvl="0" marL="457200" rtl="0" algn="l">
              <a:spcBef>
                <a:spcPts val="0"/>
              </a:spcBef>
              <a:spcAft>
                <a:spcPts val="0"/>
              </a:spcAft>
              <a:buSzPts val="1000"/>
              <a:buChar char="●"/>
            </a:pPr>
            <a:r>
              <a:rPr lang="en" sz="1000"/>
              <a:t>Finetune the configurations , code to scale</a:t>
            </a:r>
            <a:endParaRPr sz="1000"/>
          </a:p>
          <a:p>
            <a:pPr indent="-292100" lvl="0" marL="457200" rtl="0" algn="l">
              <a:spcBef>
                <a:spcPts val="0"/>
              </a:spcBef>
              <a:spcAft>
                <a:spcPts val="0"/>
              </a:spcAft>
              <a:buSzPts val="1000"/>
              <a:buChar char="●"/>
            </a:pPr>
            <a:r>
              <a:rPr lang="en" sz="1000"/>
              <a:t>Publish the Metrics</a:t>
            </a:r>
            <a:endParaRPr sz="1000"/>
          </a:p>
        </p:txBody>
      </p:sp>
      <p:sp>
        <p:nvSpPr>
          <p:cNvPr id="144" name="Google Shape;144;p22"/>
          <p:cNvSpPr txBox="1"/>
          <p:nvPr/>
        </p:nvSpPr>
        <p:spPr>
          <a:xfrm>
            <a:off x="3977450" y="1050150"/>
            <a:ext cx="18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Phase II</a:t>
            </a:r>
            <a:endParaRPr>
              <a:latin typeface="Lato"/>
              <a:ea typeface="Lato"/>
              <a:cs typeface="Lato"/>
              <a:sym typeface="Lato"/>
            </a:endParaRPr>
          </a:p>
        </p:txBody>
      </p:sp>
      <p:sp>
        <p:nvSpPr>
          <p:cNvPr id="145" name="Google Shape;145;p22"/>
          <p:cNvSpPr/>
          <p:nvPr/>
        </p:nvSpPr>
        <p:spPr>
          <a:xfrm>
            <a:off x="6751400" y="1494750"/>
            <a:ext cx="2261400" cy="2437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Run Load Testing Scripts for </a:t>
            </a:r>
            <a:r>
              <a:rPr b="1" lang="en" sz="1000"/>
              <a:t>1,00,000</a:t>
            </a:r>
            <a:r>
              <a:rPr lang="en" sz="1000"/>
              <a:t>(?) Users</a:t>
            </a:r>
            <a:endParaRPr sz="1000"/>
          </a:p>
          <a:p>
            <a:pPr indent="-292100" lvl="0" marL="457200" rtl="0" algn="l">
              <a:spcBef>
                <a:spcPts val="0"/>
              </a:spcBef>
              <a:spcAft>
                <a:spcPts val="0"/>
              </a:spcAft>
              <a:buSzPts val="1000"/>
              <a:buChar char="●"/>
            </a:pPr>
            <a:r>
              <a:rPr lang="en" sz="1000"/>
              <a:t>Finetune the configurations , code to scale</a:t>
            </a:r>
            <a:endParaRPr sz="1000"/>
          </a:p>
          <a:p>
            <a:pPr indent="-292100" lvl="0" marL="457200" rtl="0" algn="l">
              <a:spcBef>
                <a:spcPts val="0"/>
              </a:spcBef>
              <a:spcAft>
                <a:spcPts val="0"/>
              </a:spcAft>
              <a:buSzPts val="1000"/>
              <a:buChar char="●"/>
            </a:pPr>
            <a:r>
              <a:rPr lang="en" sz="1000"/>
              <a:t>Publish the Metrics</a:t>
            </a:r>
            <a:endParaRPr sz="1000"/>
          </a:p>
        </p:txBody>
      </p:sp>
      <p:sp>
        <p:nvSpPr>
          <p:cNvPr id="146" name="Google Shape;146;p22"/>
          <p:cNvSpPr txBox="1"/>
          <p:nvPr/>
        </p:nvSpPr>
        <p:spPr>
          <a:xfrm>
            <a:off x="6912400" y="1027150"/>
            <a:ext cx="18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Phase III</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rento Light">
  <a:themeElements>
    <a:clrScheme name="Simple Light">
      <a:dk1>
        <a:srgbClr val="191919"/>
      </a:dk1>
      <a:lt1>
        <a:srgbClr val="FFFFFF"/>
      </a:lt1>
      <a:dk2>
        <a:srgbClr val="595959"/>
      </a:dk2>
      <a:lt2>
        <a:srgbClr val="EEEEEE"/>
      </a:lt2>
      <a:accent1>
        <a:srgbClr val="1E8F8E"/>
      </a:accent1>
      <a:accent2>
        <a:srgbClr val="16283C"/>
      </a:accent2>
      <a:accent3>
        <a:srgbClr val="78909C"/>
      </a:accent3>
      <a:accent4>
        <a:srgbClr val="EF5252"/>
      </a:accent4>
      <a:accent5>
        <a:srgbClr val="99ECDD"/>
      </a:accent5>
      <a:accent6>
        <a:srgbClr val="FFE386"/>
      </a:accent6>
      <a:hlink>
        <a:srgbClr val="1E8F8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