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71" r:id="rId7"/>
    <p:sldId id="272"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5143500" type="screen16x9"/>
  <p:notesSz cx="6858000" cy="9144000"/>
  <p:embeddedFontLst>
    <p:embeddedFont>
      <p:font typeface="Economica" panose="020B060402020202020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1620"/>
        <p:guide pos="289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20.fntdata"/><Relationship Id="rId42" Type="http://schemas.openxmlformats.org/officeDocument/2006/relationships/font" Target="fonts/font19.fntdata"/><Relationship Id="rId41" Type="http://schemas.openxmlformats.org/officeDocument/2006/relationships/font" Target="fonts/font18.fntdata"/><Relationship Id="rId40" Type="http://schemas.openxmlformats.org/officeDocument/2006/relationships/font" Target="fonts/font17.fntdata"/><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60431e0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0431e0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10f6e3b823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f6e3b823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7a933d31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933d31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1bd5a8913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d5a8913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1bd5a89130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bd5a8913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1bc7100dd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c7100dd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7b6a77e8f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6a77e8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15fa78ba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fa78ba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1bd5a8913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d5a8913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10c6added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c6added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0ead03fbe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ead03fbe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15fa78bac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fa78bac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10f6e3b823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f6e3b823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1bd5a8913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5a8913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1f709349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709349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r="3975" b="1039"/>
          <a:stretch>
            <a:fillRect/>
          </a:stretch>
        </p:blipFill>
        <p:spPr>
          <a:xfrm>
            <a:off x="6849950" y="1892475"/>
            <a:ext cx="2294050" cy="3251025"/>
          </a:xfrm>
          <a:prstGeom prst="rect">
            <a:avLst/>
          </a:prstGeom>
          <a:noFill/>
          <a:ln>
            <a:noFill/>
          </a:ln>
        </p:spPr>
      </p:pic>
      <p:sp>
        <p:nvSpPr>
          <p:cNvPr id="11" name="Google Shape;11;p2"/>
          <p:cNvSpPr txBox="1">
            <a:spLocks noGrp="1"/>
          </p:cNvSpPr>
          <p:nvPr>
            <p:ph type="ctrTitle"/>
          </p:nvPr>
        </p:nvSpPr>
        <p:spPr>
          <a:xfrm>
            <a:off x="464100" y="1557943"/>
            <a:ext cx="4995300" cy="1295400"/>
          </a:xfrm>
          <a:prstGeom prst="rect">
            <a:avLst/>
          </a:prstGeom>
        </p:spPr>
        <p:txBody>
          <a:bodyPr spcFirstLastPara="1" wrap="square" lIns="91425" tIns="91425" rIns="91425" bIns="91425" anchor="b" anchorCtr="0">
            <a:noAutofit/>
          </a:bodyPr>
          <a:lstStyle>
            <a:lvl1pPr lvl="0">
              <a:spcBef>
                <a:spcPts val="0"/>
              </a:spcBef>
              <a:spcAft>
                <a:spcPts val="0"/>
              </a:spcAft>
              <a:buClr>
                <a:srgbClr val="15263D"/>
              </a:buClr>
              <a:buSzPts val="3600"/>
              <a:buFont typeface="Open Sans"/>
              <a:buNone/>
              <a:defRPr sz="3600" b="1">
                <a:solidFill>
                  <a:srgbClr val="15263D"/>
                </a:solidFill>
                <a:latin typeface="Open Sans"/>
                <a:ea typeface="Open Sans"/>
                <a:cs typeface="Open Sans"/>
                <a:sym typeface="Open Sans"/>
              </a:defRPr>
            </a:lvl1pPr>
            <a:lvl2pPr lvl="1">
              <a:spcBef>
                <a:spcPts val="0"/>
              </a:spcBef>
              <a:spcAft>
                <a:spcPts val="0"/>
              </a:spcAft>
              <a:buSzPts val="5200"/>
              <a:buFont typeface="Open Sans"/>
              <a:buNone/>
              <a:defRPr sz="5200" b="1">
                <a:latin typeface="Open Sans"/>
                <a:ea typeface="Open Sans"/>
                <a:cs typeface="Open Sans"/>
                <a:sym typeface="Open Sans"/>
              </a:defRPr>
            </a:lvl2pPr>
            <a:lvl3pPr lvl="2">
              <a:spcBef>
                <a:spcPts val="0"/>
              </a:spcBef>
              <a:spcAft>
                <a:spcPts val="0"/>
              </a:spcAft>
              <a:buSzPts val="5200"/>
              <a:buFont typeface="Open Sans"/>
              <a:buNone/>
              <a:defRPr sz="5200" b="1">
                <a:latin typeface="Open Sans"/>
                <a:ea typeface="Open Sans"/>
                <a:cs typeface="Open Sans"/>
                <a:sym typeface="Open Sans"/>
              </a:defRPr>
            </a:lvl3pPr>
            <a:lvl4pPr lvl="3">
              <a:spcBef>
                <a:spcPts val="0"/>
              </a:spcBef>
              <a:spcAft>
                <a:spcPts val="0"/>
              </a:spcAft>
              <a:buSzPts val="5200"/>
              <a:buFont typeface="Open Sans"/>
              <a:buNone/>
              <a:defRPr sz="5200" b="1">
                <a:latin typeface="Open Sans"/>
                <a:ea typeface="Open Sans"/>
                <a:cs typeface="Open Sans"/>
                <a:sym typeface="Open Sans"/>
              </a:defRPr>
            </a:lvl4pPr>
            <a:lvl5pPr lvl="4">
              <a:spcBef>
                <a:spcPts val="0"/>
              </a:spcBef>
              <a:spcAft>
                <a:spcPts val="0"/>
              </a:spcAft>
              <a:buSzPts val="5200"/>
              <a:buFont typeface="Open Sans"/>
              <a:buNone/>
              <a:defRPr sz="5200" b="1">
                <a:latin typeface="Open Sans"/>
                <a:ea typeface="Open Sans"/>
                <a:cs typeface="Open Sans"/>
                <a:sym typeface="Open Sans"/>
              </a:defRPr>
            </a:lvl5pPr>
            <a:lvl6pPr lvl="5">
              <a:spcBef>
                <a:spcPts val="0"/>
              </a:spcBef>
              <a:spcAft>
                <a:spcPts val="0"/>
              </a:spcAft>
              <a:buSzPts val="5200"/>
              <a:buFont typeface="Open Sans"/>
              <a:buNone/>
              <a:defRPr sz="5200" b="1">
                <a:latin typeface="Open Sans"/>
                <a:ea typeface="Open Sans"/>
                <a:cs typeface="Open Sans"/>
                <a:sym typeface="Open Sans"/>
              </a:defRPr>
            </a:lvl6pPr>
            <a:lvl7pPr lvl="6">
              <a:spcBef>
                <a:spcPts val="0"/>
              </a:spcBef>
              <a:spcAft>
                <a:spcPts val="0"/>
              </a:spcAft>
              <a:buSzPts val="5200"/>
              <a:buFont typeface="Open Sans"/>
              <a:buNone/>
              <a:defRPr sz="5200" b="1">
                <a:latin typeface="Open Sans"/>
                <a:ea typeface="Open Sans"/>
                <a:cs typeface="Open Sans"/>
                <a:sym typeface="Open Sans"/>
              </a:defRPr>
            </a:lvl7pPr>
            <a:lvl8pPr lvl="7">
              <a:spcBef>
                <a:spcPts val="0"/>
              </a:spcBef>
              <a:spcAft>
                <a:spcPts val="0"/>
              </a:spcAft>
              <a:buSzPts val="5200"/>
              <a:buFont typeface="Open Sans"/>
              <a:buNone/>
              <a:defRPr sz="5200" b="1">
                <a:latin typeface="Open Sans"/>
                <a:ea typeface="Open Sans"/>
                <a:cs typeface="Open Sans"/>
                <a:sym typeface="Open Sans"/>
              </a:defRPr>
            </a:lvl8pPr>
            <a:lvl9pPr lvl="8">
              <a:spcBef>
                <a:spcPts val="0"/>
              </a:spcBef>
              <a:spcAft>
                <a:spcPts val="0"/>
              </a:spcAft>
              <a:buSzPts val="5200"/>
              <a:buFont typeface="Open Sans"/>
              <a:buNone/>
              <a:defRPr sz="5200" b="1">
                <a:latin typeface="Open Sans"/>
                <a:ea typeface="Open Sans"/>
                <a:cs typeface="Open Sans"/>
                <a:sym typeface="Open Sans"/>
              </a:defRPr>
            </a:lvl9pPr>
          </a:lstStyle>
          <a:p/>
        </p:txBody>
      </p:sp>
      <p:sp>
        <p:nvSpPr>
          <p:cNvPr id="12" name="Google Shape;12;p2"/>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Lato"/>
              <a:buNone/>
              <a:defRPr>
                <a:latin typeface="Lato"/>
                <a:ea typeface="Lato"/>
                <a:cs typeface="Lato"/>
                <a:sym typeface="Lat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4" name="Google Shape;14;p2"/>
          <p:cNvPicPr preferRelativeResize="0"/>
          <p:nvPr/>
        </p:nvPicPr>
        <p:blipFill>
          <a:blip r:embed="rId3"/>
          <a:stretch>
            <a:fillRect/>
          </a:stretch>
        </p:blipFill>
        <p:spPr>
          <a:xfrm>
            <a:off x="534550" y="389425"/>
            <a:ext cx="1921125" cy="437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8519109" y="4591665"/>
            <a:ext cx="548700" cy="393600"/>
          </a:xfrm>
          <a:prstGeom prst="rect">
            <a:avLst/>
          </a:prstGeom>
        </p:spPr>
        <p:txBody>
          <a:bodyPr spcFirstLastPara="1" wrap="square" lIns="91425" tIns="91425" rIns="91425" bIns="91425" anchor="ctr" anchorCtr="0">
            <a:noAutofit/>
          </a:bodyPr>
          <a:lstStyle>
            <a:lvl1pPr lvl="0" rtl="0">
              <a:buNone/>
              <a:defRPr sz="800">
                <a:solidFill>
                  <a:schemeClr val="dk2"/>
                </a:solidFill>
                <a:latin typeface="Raleway"/>
                <a:ea typeface="Raleway"/>
                <a:cs typeface="Raleway"/>
                <a:sym typeface="Raleway"/>
              </a:defRPr>
            </a:lvl1pPr>
            <a:lvl2pPr lvl="1" rtl="0">
              <a:buNone/>
              <a:defRPr sz="800">
                <a:solidFill>
                  <a:schemeClr val="dk2"/>
                </a:solidFill>
                <a:latin typeface="Raleway"/>
                <a:ea typeface="Raleway"/>
                <a:cs typeface="Raleway"/>
                <a:sym typeface="Raleway"/>
              </a:defRPr>
            </a:lvl2pPr>
            <a:lvl3pPr lvl="2" rtl="0">
              <a:buNone/>
              <a:defRPr sz="800">
                <a:solidFill>
                  <a:schemeClr val="dk2"/>
                </a:solidFill>
                <a:latin typeface="Raleway"/>
                <a:ea typeface="Raleway"/>
                <a:cs typeface="Raleway"/>
                <a:sym typeface="Raleway"/>
              </a:defRPr>
            </a:lvl3pPr>
            <a:lvl4pPr lvl="3" rtl="0">
              <a:buNone/>
              <a:defRPr sz="800">
                <a:solidFill>
                  <a:schemeClr val="dk2"/>
                </a:solidFill>
                <a:latin typeface="Raleway"/>
                <a:ea typeface="Raleway"/>
                <a:cs typeface="Raleway"/>
                <a:sym typeface="Raleway"/>
              </a:defRPr>
            </a:lvl4pPr>
            <a:lvl5pPr lvl="4" rtl="0">
              <a:buNone/>
              <a:defRPr sz="800">
                <a:solidFill>
                  <a:schemeClr val="dk2"/>
                </a:solidFill>
                <a:latin typeface="Raleway"/>
                <a:ea typeface="Raleway"/>
                <a:cs typeface="Raleway"/>
                <a:sym typeface="Raleway"/>
              </a:defRPr>
            </a:lvl5pPr>
            <a:lvl6pPr lvl="5" rtl="0">
              <a:buNone/>
              <a:defRPr sz="800">
                <a:solidFill>
                  <a:schemeClr val="dk2"/>
                </a:solidFill>
                <a:latin typeface="Raleway"/>
                <a:ea typeface="Raleway"/>
                <a:cs typeface="Raleway"/>
                <a:sym typeface="Raleway"/>
              </a:defRPr>
            </a:lvl6pPr>
            <a:lvl7pPr lvl="6" rtl="0">
              <a:buNone/>
              <a:defRPr sz="800">
                <a:solidFill>
                  <a:schemeClr val="dk2"/>
                </a:solidFill>
                <a:latin typeface="Raleway"/>
                <a:ea typeface="Raleway"/>
                <a:cs typeface="Raleway"/>
                <a:sym typeface="Raleway"/>
              </a:defRPr>
            </a:lvl7pPr>
            <a:lvl8pPr lvl="7" rtl="0">
              <a:buNone/>
              <a:defRPr sz="800">
                <a:solidFill>
                  <a:schemeClr val="dk2"/>
                </a:solidFill>
                <a:latin typeface="Raleway"/>
                <a:ea typeface="Raleway"/>
                <a:cs typeface="Raleway"/>
                <a:sym typeface="Raleway"/>
              </a:defRPr>
            </a:lvl8pPr>
            <a:lvl9pPr lvl="8" rtl="0">
              <a:buNone/>
              <a:defRPr sz="800">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GB"/>
            </a:fld>
            <a:endParaRPr lang="en-GB"/>
          </a:p>
        </p:txBody>
      </p:sp>
      <p:grpSp>
        <p:nvGrpSpPr>
          <p:cNvPr id="62" name="Google Shape;62;p13"/>
          <p:cNvGrpSpPr/>
          <p:nvPr/>
        </p:nvGrpSpPr>
        <p:grpSpPr>
          <a:xfrm>
            <a:off x="-7690" y="-269159"/>
            <a:ext cx="1037850" cy="1016287"/>
            <a:chOff x="0" y="381001"/>
            <a:chExt cx="1037850" cy="1016287"/>
          </a:xfrm>
        </p:grpSpPr>
        <p:sp>
          <p:nvSpPr>
            <p:cNvPr id="63" name="Google Shape;63;p13"/>
            <p:cNvSpPr/>
            <p:nvPr/>
          </p:nvSpPr>
          <p:spPr>
            <a:xfrm rot="-5400000">
              <a:off x="0" y="381001"/>
              <a:ext cx="808800" cy="808800"/>
            </a:xfrm>
            <a:prstGeom prst="diagStripe">
              <a:avLst>
                <a:gd name="adj" fmla="val 50000"/>
              </a:avLst>
            </a:prstGeom>
            <a:solidFill>
              <a:srgbClr val="2DA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3"/>
            <p:cNvSpPr/>
            <p:nvPr/>
          </p:nvSpPr>
          <p:spPr>
            <a:xfrm flipH="1">
              <a:off x="229050" y="588489"/>
              <a:ext cx="808800" cy="808800"/>
            </a:xfrm>
            <a:prstGeom prst="diagStripe">
              <a:avLst>
                <a:gd name="adj" fmla="val 50000"/>
              </a:avLst>
            </a:prstGeom>
            <a:solidFill>
              <a:srgbClr val="4B4A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13"/>
          <p:cNvGrpSpPr/>
          <p:nvPr/>
        </p:nvGrpSpPr>
        <p:grpSpPr>
          <a:xfrm>
            <a:off x="382652" y="4604723"/>
            <a:ext cx="1496484" cy="367485"/>
            <a:chOff x="830400" y="451875"/>
            <a:chExt cx="2456475" cy="603225"/>
          </a:xfrm>
        </p:grpSpPr>
        <p:pic>
          <p:nvPicPr>
            <p:cNvPr id="66" name="Google Shape;66;p13"/>
            <p:cNvPicPr preferRelativeResize="0"/>
            <p:nvPr/>
          </p:nvPicPr>
          <p:blipFill>
            <a:blip r:embed="rId2"/>
            <a:stretch>
              <a:fillRect/>
            </a:stretch>
          </p:blipFill>
          <p:spPr>
            <a:xfrm>
              <a:off x="2683650" y="451875"/>
              <a:ext cx="603225" cy="603225"/>
            </a:xfrm>
            <a:prstGeom prst="rect">
              <a:avLst/>
            </a:prstGeom>
            <a:noFill/>
            <a:ln>
              <a:noFill/>
            </a:ln>
          </p:spPr>
        </p:pic>
        <p:pic>
          <p:nvPicPr>
            <p:cNvPr id="67" name="Google Shape;67;p13"/>
            <p:cNvPicPr preferRelativeResize="0"/>
            <p:nvPr/>
          </p:nvPicPr>
          <p:blipFill>
            <a:blip r:embed="rId3"/>
            <a:stretch>
              <a:fillRect/>
            </a:stretch>
          </p:blipFill>
          <p:spPr>
            <a:xfrm>
              <a:off x="830400" y="527500"/>
              <a:ext cx="1474425" cy="506575"/>
            </a:xfrm>
            <a:prstGeom prst="rect">
              <a:avLst/>
            </a:prstGeom>
            <a:noFill/>
            <a:ln>
              <a:noFill/>
            </a:ln>
          </p:spPr>
        </p:pic>
        <p:cxnSp>
          <p:nvCxnSpPr>
            <p:cNvPr id="68" name="Google Shape;68;p13"/>
            <p:cNvCxnSpPr/>
            <p:nvPr/>
          </p:nvCxnSpPr>
          <p:spPr>
            <a:xfrm>
              <a:off x="2510075" y="519200"/>
              <a:ext cx="0" cy="525300"/>
            </a:xfrm>
            <a:prstGeom prst="straightConnector1">
              <a:avLst/>
            </a:prstGeom>
            <a:noFill/>
            <a:ln w="9525" cap="flat" cmpd="sng">
              <a:solidFill>
                <a:srgbClr val="D9D9D9"/>
              </a:solidFill>
              <a:prstDash val="solid"/>
              <a:round/>
              <a:headEnd type="none" w="med" len="med"/>
              <a:tailEnd type="none" w="med" len="med"/>
            </a:ln>
          </p:spPr>
        </p:cxnSp>
      </p:grpSp>
      <p:sp>
        <p:nvSpPr>
          <p:cNvPr id="69" name="Google Shape;69;p13"/>
          <p:cNvSpPr txBox="1">
            <a:spLocks noGrp="1"/>
          </p:cNvSpPr>
          <p:nvPr>
            <p:ph type="title"/>
          </p:nvPr>
        </p:nvSpPr>
        <p:spPr>
          <a:xfrm>
            <a:off x="1031425" y="312725"/>
            <a:ext cx="7604400" cy="460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2400"/>
              <a:buNone/>
              <a:defRPr sz="2400" b="1">
                <a:solidFill>
                  <a:srgbClr val="434343"/>
                </a:solidFill>
              </a:defRPr>
            </a:lvl1pPr>
            <a:lvl2pPr lvl="1" rtl="0">
              <a:spcBef>
                <a:spcPts val="0"/>
              </a:spcBef>
              <a:spcAft>
                <a:spcPts val="0"/>
              </a:spcAft>
              <a:buSzPts val="2400"/>
              <a:buNone/>
              <a:defRPr sz="2400" b="1"/>
            </a:lvl2pPr>
            <a:lvl3pPr lvl="2" rtl="0">
              <a:spcBef>
                <a:spcPts val="0"/>
              </a:spcBef>
              <a:spcAft>
                <a:spcPts val="0"/>
              </a:spcAft>
              <a:buSzPts val="2400"/>
              <a:buNone/>
              <a:defRPr sz="2400" b="1"/>
            </a:lvl3pPr>
            <a:lvl4pPr lvl="3" rtl="0">
              <a:spcBef>
                <a:spcPts val="0"/>
              </a:spcBef>
              <a:spcAft>
                <a:spcPts val="0"/>
              </a:spcAft>
              <a:buSzPts val="2400"/>
              <a:buNone/>
              <a:defRPr sz="2400" b="1"/>
            </a:lvl4pPr>
            <a:lvl5pPr lvl="4" rtl="0">
              <a:spcBef>
                <a:spcPts val="0"/>
              </a:spcBef>
              <a:spcAft>
                <a:spcPts val="0"/>
              </a:spcAft>
              <a:buSzPts val="2400"/>
              <a:buNone/>
              <a:defRPr sz="2400" b="1"/>
            </a:lvl5pPr>
            <a:lvl6pPr lvl="5" rtl="0">
              <a:spcBef>
                <a:spcPts val="0"/>
              </a:spcBef>
              <a:spcAft>
                <a:spcPts val="0"/>
              </a:spcAft>
              <a:buSzPts val="2400"/>
              <a:buNone/>
              <a:defRPr sz="2400" b="1"/>
            </a:lvl6pPr>
            <a:lvl7pPr lvl="6" rtl="0">
              <a:spcBef>
                <a:spcPts val="0"/>
              </a:spcBef>
              <a:spcAft>
                <a:spcPts val="0"/>
              </a:spcAft>
              <a:buSzPts val="2400"/>
              <a:buNone/>
              <a:defRPr sz="2400" b="1"/>
            </a:lvl7pPr>
            <a:lvl8pPr lvl="7" rtl="0">
              <a:spcBef>
                <a:spcPts val="0"/>
              </a:spcBef>
              <a:spcAft>
                <a:spcPts val="0"/>
              </a:spcAft>
              <a:buSzPts val="2400"/>
              <a:buNone/>
              <a:defRPr sz="2400" b="1"/>
            </a:lvl8pPr>
            <a:lvl9pPr lvl="8" rtl="0">
              <a:spcBef>
                <a:spcPts val="0"/>
              </a:spcBef>
              <a:spcAft>
                <a:spcPts val="0"/>
              </a:spcAft>
              <a:buSzPts val="2400"/>
              <a:buNone/>
              <a:defRPr sz="2400" b="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72350" y="1981150"/>
            <a:ext cx="6358500" cy="67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3200"/>
              <a:buFont typeface="Open Sans"/>
              <a:buNone/>
              <a:defRPr sz="3200"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8" name="Google Shape;18;p3"/>
          <p:cNvSpPr/>
          <p:nvPr/>
        </p:nvSpPr>
        <p:spPr>
          <a:xfrm>
            <a:off x="619250"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rot="5400000">
            <a:off x="-119800" y="764275"/>
            <a:ext cx="1622400" cy="71700"/>
          </a:xfrm>
          <a:prstGeom prst="roundRect">
            <a:avLst>
              <a:gd name="adj" fmla="val 50000"/>
            </a:avLst>
          </a:prstGeom>
          <a:solidFill>
            <a:srgbClr val="15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 name="Google Shape;20;p3"/>
          <p:cNvPicPr preferRelativeResize="0"/>
          <p:nvPr/>
        </p:nvPicPr>
        <p:blipFill rotWithShape="1">
          <a:blip r:embed="rId2"/>
          <a:srcRect t="-1041" r="27023" b="37553"/>
          <a:stretch>
            <a:fillRect/>
          </a:stretch>
        </p:blipFill>
        <p:spPr>
          <a:xfrm>
            <a:off x="6106500" y="2381100"/>
            <a:ext cx="3037500" cy="2762401"/>
          </a:xfrm>
          <a:prstGeom prst="rect">
            <a:avLst/>
          </a:prstGeom>
          <a:noFill/>
          <a:ln>
            <a:noFill/>
          </a:ln>
        </p:spPr>
      </p:pic>
      <p:sp>
        <p:nvSpPr>
          <p:cNvPr id="21" name="Google Shape;21;p3"/>
          <p:cNvSpPr txBox="1">
            <a:spLocks noGrp="1"/>
          </p:cNvSpPr>
          <p:nvPr>
            <p:ph type="subTitle" idx="1"/>
          </p:nvPr>
        </p:nvSpPr>
        <p:spPr>
          <a:xfrm>
            <a:off x="503075" y="2706050"/>
            <a:ext cx="4156500" cy="49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ato"/>
              <a:buNone/>
              <a:defRPr>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24" name="Google Shape;24;p4"/>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26" name="Google Shape;26;p4"/>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879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1" name="Google Shape;31;p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2" name="Google Shape;32;p5"/>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6" name="Google Shape;36;p6"/>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3879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0" name="Google Shape;40;p7"/>
          <p:cNvSpPr txBox="1">
            <a:spLocks noGrp="1"/>
          </p:cNvSpPr>
          <p:nvPr>
            <p:ph type="title"/>
          </p:nvPr>
        </p:nvSpPr>
        <p:spPr>
          <a:xfrm>
            <a:off x="387900" y="380125"/>
            <a:ext cx="3191400" cy="885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41" name="Google Shape;41;p7"/>
          <p:cNvPicPr preferRelativeResize="0"/>
          <p:nvPr/>
        </p:nvPicPr>
        <p:blipFill rotWithShape="1">
          <a:blip r:embed="rId2"/>
          <a:srcRect l="37099"/>
          <a:stretch>
            <a:fillRect/>
          </a:stretch>
        </p:blipFill>
        <p:spPr>
          <a:xfrm>
            <a:off x="0" y="594823"/>
            <a:ext cx="326600" cy="68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191919"/>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5" name="Google Shape;45;p8"/>
          <p:cNvSpPr/>
          <p:nvPr/>
        </p:nvSpPr>
        <p:spPr>
          <a:xfrm>
            <a:off x="640475" y="1529525"/>
            <a:ext cx="229500" cy="22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Font typeface="Lato"/>
              <a:buChar char="●"/>
              <a:defRPr>
                <a:latin typeface="Lato"/>
                <a:ea typeface="Lato"/>
                <a:cs typeface="Lato"/>
                <a:sym typeface="Lato"/>
              </a:defRPr>
            </a:lvl1pPr>
            <a:lvl2pPr marL="914400" lvl="1" indent="-317500">
              <a:spcBef>
                <a:spcPts val="1600"/>
              </a:spcBef>
              <a:spcAft>
                <a:spcPts val="0"/>
              </a:spcAft>
              <a:buSzPts val="1400"/>
              <a:buFont typeface="Lato"/>
              <a:buChar char="○"/>
              <a:defRPr>
                <a:latin typeface="Lato"/>
                <a:ea typeface="Lato"/>
                <a:cs typeface="Lato"/>
                <a:sym typeface="Lato"/>
              </a:defRPr>
            </a:lvl2pPr>
            <a:lvl3pPr marL="1371600" lvl="2" indent="-317500">
              <a:spcBef>
                <a:spcPts val="1600"/>
              </a:spcBef>
              <a:spcAft>
                <a:spcPts val="0"/>
              </a:spcAft>
              <a:buSzPts val="1400"/>
              <a:buFont typeface="Lato"/>
              <a:buChar char="■"/>
              <a:defRPr>
                <a:latin typeface="Lato"/>
                <a:ea typeface="Lato"/>
                <a:cs typeface="Lato"/>
                <a:sym typeface="Lato"/>
              </a:defRPr>
            </a:lvl3pPr>
            <a:lvl4pPr marL="1828800" lvl="3" indent="-317500">
              <a:spcBef>
                <a:spcPts val="1600"/>
              </a:spcBef>
              <a:spcAft>
                <a:spcPts val="0"/>
              </a:spcAft>
              <a:buSzPts val="1400"/>
              <a:buFont typeface="Lato"/>
              <a:buChar char="●"/>
              <a:defRPr>
                <a:latin typeface="Lato"/>
                <a:ea typeface="Lato"/>
                <a:cs typeface="Lato"/>
                <a:sym typeface="Lato"/>
              </a:defRPr>
            </a:lvl4pPr>
            <a:lvl5pPr marL="2286000" lvl="4" indent="-317500">
              <a:spcBef>
                <a:spcPts val="1600"/>
              </a:spcBef>
              <a:spcAft>
                <a:spcPts val="0"/>
              </a:spcAft>
              <a:buSzPts val="1400"/>
              <a:buFont typeface="Lato"/>
              <a:buChar char="○"/>
              <a:defRPr>
                <a:latin typeface="Lato"/>
                <a:ea typeface="Lato"/>
                <a:cs typeface="Lato"/>
                <a:sym typeface="Lato"/>
              </a:defRPr>
            </a:lvl5pPr>
            <a:lvl6pPr marL="2743200" lvl="5" indent="-317500">
              <a:spcBef>
                <a:spcPts val="1600"/>
              </a:spcBef>
              <a:spcAft>
                <a:spcPts val="0"/>
              </a:spcAft>
              <a:buSzPts val="1400"/>
              <a:buFont typeface="Lato"/>
              <a:buChar char="■"/>
              <a:defRPr>
                <a:latin typeface="Lato"/>
                <a:ea typeface="Lato"/>
                <a:cs typeface="Lato"/>
                <a:sym typeface="Lato"/>
              </a:defRPr>
            </a:lvl6pPr>
            <a:lvl7pPr marL="3200400" lvl="6" indent="-317500">
              <a:spcBef>
                <a:spcPts val="1600"/>
              </a:spcBef>
              <a:spcAft>
                <a:spcPts val="0"/>
              </a:spcAft>
              <a:buSzPts val="1400"/>
              <a:buFont typeface="Lato"/>
              <a:buChar char="●"/>
              <a:defRPr>
                <a:latin typeface="Lato"/>
                <a:ea typeface="Lato"/>
                <a:cs typeface="Lato"/>
                <a:sym typeface="Lato"/>
              </a:defRPr>
            </a:lvl7pPr>
            <a:lvl8pPr marL="3657600" lvl="7" indent="-317500">
              <a:spcBef>
                <a:spcPts val="1600"/>
              </a:spcBef>
              <a:spcAft>
                <a:spcPts val="0"/>
              </a:spcAft>
              <a:buSzPts val="1400"/>
              <a:buFont typeface="Lato"/>
              <a:buChar char="○"/>
              <a:defRPr>
                <a:latin typeface="Lato"/>
                <a:ea typeface="Lato"/>
                <a:cs typeface="Lato"/>
                <a:sym typeface="Lato"/>
              </a:defRPr>
            </a:lvl8pPr>
            <a:lvl9pPr marL="4114800" lvl="8" indent="-317500">
              <a:spcBef>
                <a:spcPts val="1600"/>
              </a:spcBef>
              <a:spcAft>
                <a:spcPts val="1600"/>
              </a:spcAft>
              <a:buSzPts val="1400"/>
              <a:buFont typeface="Lato"/>
              <a:buChar char="■"/>
              <a:defRPr>
                <a:latin typeface="Lato"/>
                <a:ea typeface="Lato"/>
                <a:cs typeface="Lato"/>
                <a:sym typeface="Lato"/>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9" name="Google Shape;49;p9"/>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5263D"/>
              </a:buClr>
              <a:buSzPts val="2800"/>
              <a:buFont typeface="Open Sans"/>
              <a:buNone/>
              <a:defRPr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50" name="Google Shape;50;p9"/>
          <p:cNvSpPr/>
          <p:nvPr/>
        </p:nvSpPr>
        <p:spPr>
          <a:xfrm>
            <a:off x="627496" y="17434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100" y="445025"/>
            <a:ext cx="8282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b="1">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464100" y="1152475"/>
            <a:ext cx="68193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434343"/>
              </a:buClr>
              <a:buSzPts val="1600"/>
              <a:buFont typeface="Lato"/>
              <a:buChar char="●"/>
              <a:defRPr sz="1600">
                <a:solidFill>
                  <a:srgbClr val="434343"/>
                </a:solidFill>
                <a:latin typeface="Lato"/>
                <a:ea typeface="Lato"/>
                <a:cs typeface="Lato"/>
                <a:sym typeface="Lato"/>
              </a:defRPr>
            </a:lvl1pPr>
            <a:lvl2pPr marL="914400" lvl="1"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2pPr>
            <a:lvl3pPr marL="1371600" lvl="2"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3pPr>
            <a:lvl4pPr marL="1828800" lvl="3"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4pPr>
            <a:lvl5pPr marL="2286000" lvl="4"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5pPr>
            <a:lvl6pPr marL="2743200" lvl="5"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6pPr>
            <a:lvl7pPr marL="3200400" lvl="6"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7pPr>
            <a:lvl8pPr marL="3657600" lvl="7" indent="-3175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8pPr>
            <a:lvl9pPr marL="4114800" lvl="8" indent="-317500">
              <a:lnSpc>
                <a:spcPct val="115000"/>
              </a:lnSpc>
              <a:spcBef>
                <a:spcPts val="1600"/>
              </a:spcBef>
              <a:spcAft>
                <a:spcPts val="1600"/>
              </a:spcAft>
              <a:buClr>
                <a:srgbClr val="434343"/>
              </a:buClr>
              <a:buSzPts val="1400"/>
              <a:buFont typeface="Lato"/>
              <a:buChar char="■"/>
              <a:defRPr>
                <a:solidFill>
                  <a:srgbClr val="434343"/>
                </a:solidFill>
                <a:latin typeface="Lato"/>
                <a:ea typeface="Lato"/>
                <a:cs typeface="Lato"/>
                <a:sym typeface="Lato"/>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hyperlink" Target="https://www.youtube.com/channel/UCs61KLui8mV12pZ_wS5FkNQ" TargetMode="External"/><Relationship Id="rId1" Type="http://schemas.openxmlformats.org/officeDocument/2006/relationships/hyperlink" Target="https://saral.sunbird.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hyperlink" Target="https://project-sunbird.atlassian.net/browse/SS-95" TargetMode="External"/><Relationship Id="rId8" Type="http://schemas.openxmlformats.org/officeDocument/2006/relationships/hyperlink" Target="https://project-sunbird.atlassian.net/browse/SS-7" TargetMode="External"/><Relationship Id="rId7" Type="http://schemas.openxmlformats.org/officeDocument/2006/relationships/hyperlink" Target="https://project-sunbird.atlassian.net/browse/SS-126" TargetMode="External"/><Relationship Id="rId6" Type="http://schemas.openxmlformats.org/officeDocument/2006/relationships/hyperlink" Target="https://project-sunbird.atlassian.net/browse/SS-13" TargetMode="External"/><Relationship Id="rId5" Type="http://schemas.openxmlformats.org/officeDocument/2006/relationships/hyperlink" Target="https://project-sunbird.atlassian.net/browse/SS-99" TargetMode="External"/><Relationship Id="rId4" Type="http://schemas.openxmlformats.org/officeDocument/2006/relationships/hyperlink" Target="https://project-sunbird.atlassian.net/browse/SS-140" TargetMode="External"/><Relationship Id="rId3" Type="http://schemas.openxmlformats.org/officeDocument/2006/relationships/hyperlink" Target="https://project-sunbird.atlassian.net/browse/SS-94" TargetMode="External"/><Relationship Id="rId2" Type="http://schemas.openxmlformats.org/officeDocument/2006/relationships/hyperlink" Target="https://project-sunbird.atlassian.net/browse/SS-46" TargetMode="External"/><Relationship Id="rId11" Type="http://schemas.openxmlformats.org/officeDocument/2006/relationships/notesSlide" Target="../notesSlides/notesSlide3.xml"/><Relationship Id="rId10" Type="http://schemas.openxmlformats.org/officeDocument/2006/relationships/slideLayout" Target="../slideLayouts/slideLayout3.xml"/><Relationship Id="rId1" Type="http://schemas.openxmlformats.org/officeDocument/2006/relationships/hyperlink" Target="https://project-sunbird.atlassian.net/browse/SS-164"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hyperlink" Target="https://saral.sunbird.org/learn/specifications/layout-specification"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4" Type="http://schemas.openxmlformats.org/officeDocument/2006/relationships/notesSlide" Target="../notesSlides/notesSlide7.xml"/><Relationship Id="rId13" Type="http://schemas.openxmlformats.org/officeDocument/2006/relationships/slideLayout" Target="../slideLayouts/slideLayout3.xml"/><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464100" y="1557950"/>
            <a:ext cx="8374200" cy="129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Sunbird Saral</a:t>
            </a:r>
            <a:endParaRPr lang="en-GB"/>
          </a:p>
        </p:txBody>
      </p:sp>
      <p:sp>
        <p:nvSpPr>
          <p:cNvPr id="75" name="Google Shape;75;p14"/>
          <p:cNvSpPr txBox="1">
            <a:spLocks noGrp="1"/>
          </p:cNvSpPr>
          <p:nvPr>
            <p:ph type="subTitle" idx="1"/>
          </p:nvPr>
        </p:nvSpPr>
        <p:spPr>
          <a:xfrm>
            <a:off x="464100" y="2853349"/>
            <a:ext cx="6302400" cy="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76" name="Google Shape;76;p14"/>
          <p:cNvPicPr preferRelativeResize="0"/>
          <p:nvPr/>
        </p:nvPicPr>
        <p:blipFill>
          <a:blip r:embed="rId1"/>
          <a:stretch>
            <a:fillRect/>
          </a:stretch>
        </p:blipFill>
        <p:spPr>
          <a:xfrm>
            <a:off x="2784175" y="91000"/>
            <a:ext cx="1170625" cy="80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Supported Phygitization/Extraction methods</a:t>
            </a:r>
            <a:endParaRPr lang="en-GB"/>
          </a:p>
        </p:txBody>
      </p:sp>
      <p:sp>
        <p:nvSpPr>
          <p:cNvPr id="135" name="Google Shape;135;p21"/>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a:t>OMR (Optical Mark Recognition) filled with pencil/pen with any color  </a:t>
            </a:r>
            <a:endParaRPr b="1"/>
          </a:p>
          <a:p>
            <a:pPr marL="457200" lvl="0" indent="-330200" algn="l" rtl="0">
              <a:spcBef>
                <a:spcPts val="0"/>
              </a:spcBef>
              <a:spcAft>
                <a:spcPts val="0"/>
              </a:spcAft>
              <a:buSzPts val="1600"/>
              <a:buChar char="●"/>
            </a:pPr>
            <a:r>
              <a:rPr lang="en-GB"/>
              <a:t>Handwritten Digits</a:t>
            </a:r>
            <a:endParaRPr lang="en-GB"/>
          </a:p>
          <a:p>
            <a:pPr marL="457200" lvl="0" indent="-330200" algn="l" rtl="0">
              <a:spcBef>
                <a:spcPts val="0"/>
              </a:spcBef>
              <a:spcAft>
                <a:spcPts val="0"/>
              </a:spcAft>
              <a:buSzPts val="1600"/>
              <a:buChar char="●"/>
            </a:pPr>
            <a:r>
              <a:rPr lang="en-GB"/>
              <a:t>Handwritten Alphanumeric Block Letters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Performance Benchmarking</a:t>
            </a:r>
            <a:endParaRPr lang="en-GB"/>
          </a:p>
        </p:txBody>
      </p:sp>
      <p:sp>
        <p:nvSpPr>
          <p:cNvPr id="141" name="Google Shape;141;p22"/>
          <p:cNvSpPr/>
          <p:nvPr/>
        </p:nvSpPr>
        <p:spPr>
          <a:xfrm>
            <a:off x="728200" y="1525425"/>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GB" sz="1000"/>
              <a:t>Profiling and fine tuning the code and configurations</a:t>
            </a:r>
            <a:endParaRPr sz="1000"/>
          </a:p>
          <a:p>
            <a:pPr marL="457200" lvl="0" indent="-292100" algn="l" rtl="0">
              <a:spcBef>
                <a:spcPts val="0"/>
              </a:spcBef>
              <a:spcAft>
                <a:spcPts val="0"/>
              </a:spcAft>
              <a:buSzPts val="1000"/>
              <a:buChar char="●"/>
            </a:pPr>
            <a:r>
              <a:rPr lang="en-GB" sz="1000"/>
              <a:t>Simulate the state data</a:t>
            </a:r>
            <a:endParaRPr sz="1000"/>
          </a:p>
          <a:p>
            <a:pPr marL="457200" lvl="0" indent="-292100" algn="l" rtl="0">
              <a:spcBef>
                <a:spcPts val="0"/>
              </a:spcBef>
              <a:spcAft>
                <a:spcPts val="0"/>
              </a:spcAft>
              <a:buSzPts val="1000"/>
              <a:buChar char="●"/>
            </a:pPr>
            <a:r>
              <a:rPr lang="en-GB" sz="1000"/>
              <a:t>Setup Load Testing Tool with scripting</a:t>
            </a:r>
            <a:endParaRPr sz="1000"/>
          </a:p>
          <a:p>
            <a:pPr marL="457200" lvl="0" indent="-292100" algn="l" rtl="0">
              <a:spcBef>
                <a:spcPts val="0"/>
              </a:spcBef>
              <a:spcAft>
                <a:spcPts val="0"/>
              </a:spcAft>
              <a:buSzPts val="1000"/>
              <a:buChar char="●"/>
            </a:pPr>
            <a:r>
              <a:rPr lang="en-GB" sz="1000"/>
              <a:t>Setup monitoring tools</a:t>
            </a:r>
            <a:endParaRPr sz="1000"/>
          </a:p>
          <a:p>
            <a:pPr marL="457200" lvl="0" indent="-292100" algn="l" rtl="0">
              <a:spcBef>
                <a:spcPts val="0"/>
              </a:spcBef>
              <a:spcAft>
                <a:spcPts val="0"/>
              </a:spcAft>
              <a:buSzPts val="1000"/>
              <a:buChar char="●"/>
            </a:pPr>
            <a:r>
              <a:rPr lang="en-GB" sz="1000"/>
              <a:t>Load test with minimal users say </a:t>
            </a:r>
            <a:r>
              <a:rPr lang="en-GB" sz="1000" b="1"/>
              <a:t>50 , 100</a:t>
            </a:r>
            <a:r>
              <a:rPr lang="en-GB" sz="1000"/>
              <a:t> on Dev as dry run.</a:t>
            </a:r>
            <a:endParaRPr sz="1000"/>
          </a:p>
          <a:p>
            <a:pPr marL="457200" lvl="0" indent="-292100" algn="l" rtl="0">
              <a:spcBef>
                <a:spcPts val="0"/>
              </a:spcBef>
              <a:spcAft>
                <a:spcPts val="0"/>
              </a:spcAft>
              <a:buSzPts val="1000"/>
              <a:buChar char="●"/>
            </a:pPr>
            <a:r>
              <a:rPr lang="en-GB" sz="1000"/>
              <a:t>Identify bottlenecks and finetune the code and configuration</a:t>
            </a:r>
            <a:endParaRPr sz="1000"/>
          </a:p>
          <a:p>
            <a:pPr marL="457200" lvl="0" indent="-292100" algn="l" rtl="0">
              <a:spcBef>
                <a:spcPts val="0"/>
              </a:spcBef>
              <a:spcAft>
                <a:spcPts val="0"/>
              </a:spcAft>
              <a:buSzPts val="1000"/>
              <a:buChar char="●"/>
            </a:pPr>
            <a:r>
              <a:rPr lang="en-GB" sz="1000"/>
              <a:t>Publish the Metrics</a:t>
            </a:r>
            <a:endParaRPr sz="1000"/>
          </a:p>
        </p:txBody>
      </p:sp>
      <p:sp>
        <p:nvSpPr>
          <p:cNvPr id="142" name="Google Shape;142;p22"/>
          <p:cNvSpPr txBox="1"/>
          <p:nvPr/>
        </p:nvSpPr>
        <p:spPr>
          <a:xfrm>
            <a:off x="889200" y="1057825"/>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a:t>
            </a:r>
            <a:endParaRPr>
              <a:latin typeface="Lato"/>
              <a:ea typeface="Lato"/>
              <a:cs typeface="Lato"/>
              <a:sym typeface="Lato"/>
            </a:endParaRPr>
          </a:p>
        </p:txBody>
      </p:sp>
      <p:sp>
        <p:nvSpPr>
          <p:cNvPr id="143" name="Google Shape;143;p22"/>
          <p:cNvSpPr/>
          <p:nvPr/>
        </p:nvSpPr>
        <p:spPr>
          <a:xfrm>
            <a:off x="3816450" y="1517750"/>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GB" sz="1000"/>
              <a:t>Setup Cloud Environment</a:t>
            </a:r>
            <a:endParaRPr sz="1000"/>
          </a:p>
          <a:p>
            <a:pPr marL="457200" lvl="0" indent="-292100" algn="l" rtl="0">
              <a:spcBef>
                <a:spcPts val="0"/>
              </a:spcBef>
              <a:spcAft>
                <a:spcPts val="0"/>
              </a:spcAft>
              <a:buSzPts val="1000"/>
              <a:buChar char="●"/>
            </a:pPr>
            <a:r>
              <a:rPr lang="en-GB" sz="1000"/>
              <a:t>Run Load Testing Scripts for </a:t>
            </a:r>
            <a:r>
              <a:rPr lang="en-GB" sz="1000" b="1"/>
              <a:t>10,000</a:t>
            </a:r>
            <a:r>
              <a:rPr lang="en-GB" sz="1000"/>
              <a:t>(?) Users</a:t>
            </a:r>
            <a:endParaRPr sz="1000"/>
          </a:p>
          <a:p>
            <a:pPr marL="457200" lvl="0" indent="-292100" algn="l" rtl="0">
              <a:spcBef>
                <a:spcPts val="0"/>
              </a:spcBef>
              <a:spcAft>
                <a:spcPts val="0"/>
              </a:spcAft>
              <a:buSzPts val="1000"/>
              <a:buChar char="●"/>
            </a:pPr>
            <a:r>
              <a:rPr lang="en-GB" sz="1000"/>
              <a:t>Finetune the configurations , code to scale</a:t>
            </a:r>
            <a:endParaRPr sz="1000"/>
          </a:p>
          <a:p>
            <a:pPr marL="457200" lvl="0" indent="-292100" algn="l" rtl="0">
              <a:spcBef>
                <a:spcPts val="0"/>
              </a:spcBef>
              <a:spcAft>
                <a:spcPts val="0"/>
              </a:spcAft>
              <a:buSzPts val="1000"/>
              <a:buChar char="●"/>
            </a:pPr>
            <a:r>
              <a:rPr lang="en-GB" sz="1000"/>
              <a:t>Publish the Metrics</a:t>
            </a:r>
            <a:endParaRPr sz="1000"/>
          </a:p>
        </p:txBody>
      </p:sp>
      <p:sp>
        <p:nvSpPr>
          <p:cNvPr id="144" name="Google Shape;144;p22"/>
          <p:cNvSpPr txBox="1"/>
          <p:nvPr/>
        </p:nvSpPr>
        <p:spPr>
          <a:xfrm>
            <a:off x="3977450" y="105015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II</a:t>
            </a:r>
            <a:endParaRPr>
              <a:latin typeface="Lato"/>
              <a:ea typeface="Lato"/>
              <a:cs typeface="Lato"/>
              <a:sym typeface="Lato"/>
            </a:endParaRPr>
          </a:p>
        </p:txBody>
      </p:sp>
      <p:sp>
        <p:nvSpPr>
          <p:cNvPr id="145" name="Google Shape;145;p22"/>
          <p:cNvSpPr/>
          <p:nvPr/>
        </p:nvSpPr>
        <p:spPr>
          <a:xfrm>
            <a:off x="6751400" y="1494750"/>
            <a:ext cx="2261400" cy="2437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457200" lvl="0" indent="-292100" algn="l" rtl="0">
              <a:spcBef>
                <a:spcPts val="0"/>
              </a:spcBef>
              <a:spcAft>
                <a:spcPts val="0"/>
              </a:spcAft>
              <a:buSzPts val="1000"/>
              <a:buChar char="●"/>
            </a:pPr>
            <a:r>
              <a:rPr lang="en-GB" sz="1000"/>
              <a:t>Run Load Testing Scripts for </a:t>
            </a:r>
            <a:r>
              <a:rPr lang="en-GB" sz="1000" b="1"/>
              <a:t>1,00,000</a:t>
            </a:r>
            <a:r>
              <a:rPr lang="en-GB" sz="1000"/>
              <a:t>(?) Users</a:t>
            </a:r>
            <a:endParaRPr sz="1000"/>
          </a:p>
          <a:p>
            <a:pPr marL="457200" lvl="0" indent="-292100" algn="l" rtl="0">
              <a:spcBef>
                <a:spcPts val="0"/>
              </a:spcBef>
              <a:spcAft>
                <a:spcPts val="0"/>
              </a:spcAft>
              <a:buSzPts val="1000"/>
              <a:buChar char="●"/>
            </a:pPr>
            <a:r>
              <a:rPr lang="en-GB" sz="1000"/>
              <a:t>Finetune the configurations , code to scale</a:t>
            </a:r>
            <a:endParaRPr sz="1000"/>
          </a:p>
          <a:p>
            <a:pPr marL="457200" lvl="0" indent="-292100" algn="l" rtl="0">
              <a:spcBef>
                <a:spcPts val="0"/>
              </a:spcBef>
              <a:spcAft>
                <a:spcPts val="0"/>
              </a:spcAft>
              <a:buSzPts val="1000"/>
              <a:buChar char="●"/>
            </a:pPr>
            <a:r>
              <a:rPr lang="en-GB" sz="1000"/>
              <a:t>Publish the Metrics</a:t>
            </a:r>
            <a:endParaRPr sz="1000"/>
          </a:p>
        </p:txBody>
      </p:sp>
      <p:sp>
        <p:nvSpPr>
          <p:cNvPr id="146" name="Google Shape;146;p22"/>
          <p:cNvSpPr txBox="1"/>
          <p:nvPr/>
        </p:nvSpPr>
        <p:spPr>
          <a:xfrm>
            <a:off x="6912400" y="1027150"/>
            <a:ext cx="186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ato"/>
                <a:ea typeface="Lato"/>
                <a:cs typeface="Lato"/>
                <a:sym typeface="Lato"/>
              </a:rPr>
              <a:t>Phase III</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72346" y="2020050"/>
            <a:ext cx="35349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Saral Documentation &amp; Videos</a:t>
            </a:r>
            <a:endParaRPr sz="2200"/>
          </a:p>
        </p:txBody>
      </p:sp>
      <p:sp>
        <p:nvSpPr>
          <p:cNvPr id="152" name="Google Shape;152;p23"/>
          <p:cNvSpPr txBox="1">
            <a:spLocks noGrp="1"/>
          </p:cNvSpPr>
          <p:nvPr>
            <p:ph type="body" idx="1"/>
          </p:nvPr>
        </p:nvSpPr>
        <p:spPr>
          <a:xfrm>
            <a:off x="4145500" y="724075"/>
            <a:ext cx="4631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u="sng">
                <a:solidFill>
                  <a:schemeClr val="hlink"/>
                </a:solidFill>
                <a:hlinkClick r:id="rId1"/>
              </a:rPr>
              <a:t>https://saral.sunbird.org/</a:t>
            </a:r>
            <a:endParaRPr lang="en-GB" u="sng">
              <a:solidFill>
                <a:schemeClr val="hlink"/>
              </a:solidFill>
            </a:endParaRPr>
          </a:p>
          <a:p>
            <a:pPr marL="0" lvl="0" indent="0" algn="l" rtl="0">
              <a:spcBef>
                <a:spcPts val="1600"/>
              </a:spcBef>
              <a:spcAft>
                <a:spcPts val="1600"/>
              </a:spcAft>
              <a:buNone/>
            </a:pPr>
            <a:r>
              <a:rPr lang="en-GB" u="sng">
                <a:solidFill>
                  <a:schemeClr val="accent1"/>
                </a:solidFill>
                <a:hlinkClick r:id="rId2"/>
              </a:rPr>
              <a:t>Sunbird Saral Youtube Videos</a:t>
            </a:r>
            <a:endParaRPr lang="en-GB" u="sng">
              <a:solidFill>
                <a:schemeClr val="accent1"/>
              </a:solidFill>
              <a:hlinkClick r:id="rId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with latest features</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t>Last two releases overview</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t>Backlog in JIRA</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Q&amp;A</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90250" y="1860775"/>
            <a:ext cx="6367800" cy="28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Agenda</a:t>
            </a:r>
            <a:endParaRPr lang="en-GB"/>
          </a:p>
        </p:txBody>
      </p:sp>
      <p:sp>
        <p:nvSpPr>
          <p:cNvPr id="82" name="Google Shape;82;p15"/>
          <p:cNvSpPr txBox="1">
            <a:spLocks noGrp="1"/>
          </p:cNvSpPr>
          <p:nvPr>
            <p:ph type="body" idx="1"/>
          </p:nvPr>
        </p:nvSpPr>
        <p:spPr>
          <a:xfrm>
            <a:off x="387900" y="1152475"/>
            <a:ext cx="6819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b="1"/>
              <a:t>Project Updates</a:t>
            </a:r>
            <a:endParaRPr b="1"/>
          </a:p>
          <a:p>
            <a:pPr marL="457200" lvl="0" indent="-330200" algn="l" rtl="0">
              <a:spcBef>
                <a:spcPts val="0"/>
              </a:spcBef>
              <a:spcAft>
                <a:spcPts val="0"/>
              </a:spcAft>
              <a:buSzPts val="1600"/>
              <a:buChar char="●"/>
            </a:pPr>
            <a:r>
              <a:rPr lang="en-US" b="1">
                <a:sym typeface="+mn-ea"/>
              </a:rPr>
              <a:t>Backend Performance Benchmarking Infra</a:t>
            </a:r>
            <a:endParaRPr lang="en-US" b="1">
              <a:sym typeface="+mn-ea"/>
            </a:endParaRPr>
          </a:p>
          <a:p>
            <a:pPr marL="457200" lvl="0" indent="-330200" algn="l" rtl="0">
              <a:spcBef>
                <a:spcPts val="0"/>
              </a:spcBef>
              <a:spcAft>
                <a:spcPts val="0"/>
              </a:spcAft>
              <a:buSzPts val="1600"/>
              <a:buChar char="●"/>
            </a:pPr>
            <a:r>
              <a:rPr lang="en-US">
                <a:sym typeface="+mn-ea"/>
              </a:rPr>
              <a:t>Backend Performance Benchmarking Infra Pricing</a:t>
            </a:r>
            <a:endParaRPr b="1"/>
          </a:p>
          <a:p>
            <a:pPr marL="457200" lvl="0" indent="-330200" algn="l" rtl="0">
              <a:spcBef>
                <a:spcPts val="0"/>
              </a:spcBef>
              <a:spcAft>
                <a:spcPts val="0"/>
              </a:spcAft>
              <a:buSzPts val="1600"/>
              <a:buChar char="●"/>
            </a:pPr>
            <a:r>
              <a:rPr lang="en-GB" b="1"/>
              <a:t>Demo with latest features</a:t>
            </a:r>
            <a:endParaRPr b="1"/>
          </a:p>
          <a:p>
            <a:pPr marL="457200" lvl="0" indent="-330200" algn="l" rtl="0">
              <a:spcBef>
                <a:spcPts val="0"/>
              </a:spcBef>
              <a:spcAft>
                <a:spcPts val="0"/>
              </a:spcAft>
              <a:buSzPts val="1600"/>
              <a:buChar char="●"/>
            </a:pPr>
            <a:r>
              <a:rPr lang="en-GB" b="1"/>
              <a:t>Last two releases overview</a:t>
            </a:r>
            <a:endParaRPr b="1"/>
          </a:p>
          <a:p>
            <a:pPr marL="457200" lvl="0" indent="-330200" algn="l" rtl="0">
              <a:spcBef>
                <a:spcPts val="0"/>
              </a:spcBef>
              <a:spcAft>
                <a:spcPts val="0"/>
              </a:spcAft>
              <a:buSzPts val="1600"/>
              <a:buChar char="●"/>
            </a:pPr>
            <a:r>
              <a:rPr lang="en-GB" b="1"/>
              <a:t>Backlog in JIRA</a:t>
            </a:r>
            <a:endParaRPr b="1"/>
          </a:p>
          <a:p>
            <a:pPr marL="457200" lvl="0" indent="-330200" algn="l" rtl="0">
              <a:spcBef>
                <a:spcPts val="0"/>
              </a:spcBef>
              <a:spcAft>
                <a:spcPts val="0"/>
              </a:spcAft>
              <a:buSzPts val="1600"/>
              <a:buChar char="●"/>
            </a:pPr>
            <a:r>
              <a:rPr lang="en-GB" b="1"/>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Updates</a:t>
            </a:r>
            <a:endParaRPr lang="en-GB"/>
          </a:p>
        </p:txBody>
      </p:sp>
      <p:sp>
        <p:nvSpPr>
          <p:cNvPr id="88" name="Google Shape;88;p16"/>
          <p:cNvSpPr txBox="1">
            <a:spLocks noGrp="1"/>
          </p:cNvSpPr>
          <p:nvPr>
            <p:ph type="body" idx="1"/>
          </p:nvPr>
        </p:nvSpPr>
        <p:spPr>
          <a:xfrm>
            <a:off x="387900" y="916825"/>
            <a:ext cx="7980000" cy="3853800"/>
          </a:xfrm>
          <a:prstGeom prst="rect">
            <a:avLst/>
          </a:prstGeom>
        </p:spPr>
        <p:txBody>
          <a:bodyPr spcFirstLastPara="1" wrap="square" lIns="91425" tIns="91425" rIns="91425" bIns="91425" anchor="t" anchorCtr="0">
            <a:noAutofit/>
          </a:bodyPr>
          <a:lstStyle/>
          <a:p>
            <a:pPr marL="412750" indent="-285750"/>
            <a:r>
              <a:rPr lang="en-GB" b="1"/>
              <a:t>Last Two Sprint Updates</a:t>
            </a:r>
            <a:endParaRPr lang="en-GB" b="1"/>
          </a:p>
          <a:p>
            <a:pPr lvl="1">
              <a:spcBef>
                <a:spcPts val="0"/>
              </a:spcBef>
            </a:pPr>
            <a:r>
              <a:rPr lang="en-GB"/>
              <a:t>Save marks performance changes </a:t>
            </a:r>
            <a:r>
              <a:rPr lang="en-GB">
                <a:hlinkClick r:id="rId1"/>
              </a:rPr>
              <a:t>JIRA ID SS-164</a:t>
            </a:r>
            <a:endParaRPr lang="en-GB"/>
          </a:p>
          <a:p>
            <a:pPr lvl="1">
              <a:lnSpc>
                <a:spcPct val="115000"/>
              </a:lnSpc>
              <a:spcBef>
                <a:spcPts val="0"/>
              </a:spcBef>
            </a:pPr>
            <a:r>
              <a:rPr lang="en-GB"/>
              <a:t>Sonar scans quality gate (Backend and frontend) and code refactoring: </a:t>
            </a:r>
            <a:r>
              <a:rPr lang="en-GB">
                <a:hlinkClick r:id="rId2"/>
              </a:rPr>
              <a:t>JIRA ID SS- 46</a:t>
            </a:r>
            <a:endParaRPr lang="en-GB"/>
          </a:p>
          <a:p>
            <a:pPr lvl="1">
              <a:spcBef>
                <a:spcPts val="0"/>
              </a:spcBef>
            </a:pPr>
            <a:r>
              <a:rPr lang="en-GB"/>
              <a:t>New layout configuration for 105 questions</a:t>
            </a:r>
            <a:r>
              <a:rPr lang="en-GB">
                <a:hlinkClick r:id="rId3"/>
              </a:rPr>
              <a:t>JIRA ID SS-94</a:t>
            </a:r>
            <a:endParaRPr lang="en-GB"/>
          </a:p>
          <a:p>
            <a:pPr lvl="1">
              <a:spcBef>
                <a:spcPts val="0"/>
              </a:spcBef>
            </a:pPr>
            <a:r>
              <a:rPr lang="en-GB"/>
              <a:t>Fixed save count issue for multi users</a:t>
            </a:r>
            <a:r>
              <a:rPr lang="en-GB">
                <a:hlinkClick r:id="rId4"/>
              </a:rPr>
              <a:t>JIRA ID SS-140</a:t>
            </a:r>
            <a:endParaRPr lang="en-GB"/>
          </a:p>
          <a:p>
            <a:pPr lvl="1">
              <a:lnSpc>
                <a:spcPct val="115000"/>
              </a:lnSpc>
              <a:spcBef>
                <a:spcPts val="0"/>
              </a:spcBef>
            </a:pPr>
            <a:r>
              <a:rPr lang="en-GB"/>
              <a:t>Backend code coverage integrated with CICD </a:t>
            </a:r>
            <a:r>
              <a:rPr lang="en-GB">
                <a:hlinkClick r:id="rId5"/>
              </a:rPr>
              <a:t>JIRA ID SS-99</a:t>
            </a:r>
            <a:endParaRPr lang="en-GB"/>
          </a:p>
          <a:p>
            <a:pPr lvl="1">
              <a:lnSpc>
                <a:spcPct val="115000"/>
              </a:lnSpc>
              <a:spcBef>
                <a:spcPts val="0"/>
              </a:spcBef>
            </a:pPr>
            <a:r>
              <a:rPr lang="en-GB"/>
              <a:t>Handwritten digit AI model improvement   </a:t>
            </a:r>
            <a:r>
              <a:rPr lang="en-GB">
                <a:hlinkClick r:id="rId6"/>
              </a:rPr>
              <a:t>JIRA ID SS- 13</a:t>
            </a:r>
            <a:endParaRPr lang="en-GB"/>
          </a:p>
          <a:p>
            <a:pPr lvl="1">
              <a:lnSpc>
                <a:spcPct val="115000"/>
              </a:lnSpc>
              <a:spcBef>
                <a:spcPts val="0"/>
              </a:spcBef>
            </a:pPr>
            <a:endParaRPr lang="en-GB"/>
          </a:p>
          <a:p>
            <a:pPr marL="596900" lvl="1" indent="0">
              <a:lnSpc>
                <a:spcPct val="115000"/>
              </a:lnSpc>
              <a:spcBef>
                <a:spcPts val="0"/>
              </a:spcBef>
              <a:buNone/>
            </a:pPr>
            <a:r>
              <a:rPr lang="en-GB" b="1" u="sng"/>
              <a:t>Work in progress items</a:t>
            </a:r>
            <a:endParaRPr lang="en-GB" u="sng"/>
          </a:p>
          <a:p>
            <a:pPr lvl="1">
              <a:lnSpc>
                <a:spcPct val="115000"/>
              </a:lnSpc>
              <a:spcBef>
                <a:spcPts val="0"/>
              </a:spcBef>
            </a:pPr>
            <a:r>
              <a:rPr lang="en-GB"/>
              <a:t>Telemetry for app usage analysis. </a:t>
            </a:r>
            <a:r>
              <a:rPr lang="en-GB">
                <a:hlinkClick r:id="rId7"/>
              </a:rPr>
              <a:t>JIRA ID SS-126</a:t>
            </a:r>
            <a:r>
              <a:rPr lang="en-GB"/>
              <a:t>                </a:t>
            </a:r>
            <a:endParaRPr lang="en-GB"/>
          </a:p>
          <a:p>
            <a:pPr lvl="1">
              <a:lnSpc>
                <a:spcPct val="115000"/>
              </a:lnSpc>
              <a:spcBef>
                <a:spcPts val="0"/>
              </a:spcBef>
            </a:pPr>
            <a:r>
              <a:rPr lang="en-GB"/>
              <a:t>Backend performance tuning: </a:t>
            </a:r>
            <a:r>
              <a:rPr lang="en-GB">
                <a:hlinkClick r:id="rId8"/>
              </a:rPr>
              <a:t>JIRA ID SS-7</a:t>
            </a:r>
            <a:endParaRPr lang="en-GB"/>
          </a:p>
          <a:p>
            <a:pPr lvl="1">
              <a:lnSpc>
                <a:spcPct val="115000"/>
              </a:lnSpc>
              <a:spcBef>
                <a:spcPts val="0"/>
              </a:spcBef>
            </a:pPr>
            <a:r>
              <a:rPr lang="en-GB"/>
              <a:t>Load scripting and testing </a:t>
            </a:r>
            <a:endParaRPr lang="en-GB"/>
          </a:p>
          <a:p>
            <a:pPr lvl="1">
              <a:lnSpc>
                <a:spcPct val="115000"/>
              </a:lnSpc>
              <a:spcBef>
                <a:spcPts val="0"/>
              </a:spcBef>
            </a:pPr>
            <a:r>
              <a:rPr lang="en-GB" err="1"/>
              <a:t>TFLite</a:t>
            </a:r>
            <a:r>
              <a:rPr lang="en-GB"/>
              <a:t> model download from firebase: </a:t>
            </a:r>
            <a:r>
              <a:rPr lang="en-GB">
                <a:hlinkClick r:id="rId9"/>
              </a:rPr>
              <a:t>JIRA ID SS-95</a:t>
            </a:r>
            <a:endParaRPr lang="en-GB"/>
          </a:p>
          <a:p>
            <a:pPr marL="127000" lvl="0" indent="0" algn="l" rtl="0">
              <a:spcBef>
                <a:spcPts val="0"/>
              </a:spcBef>
              <a:spcAft>
                <a:spcPts val="0"/>
              </a:spcAft>
              <a:buSzPts val="1600"/>
              <a:buNone/>
            </a:pPr>
            <a:endParaRPr lang="en-GB"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Backend Performance Benchmarking Infra </a:t>
            </a:r>
            <a:endParaRPr lang="en-US"/>
          </a:p>
        </p:txBody>
      </p:sp>
      <p:sp>
        <p:nvSpPr>
          <p:cNvPr id="3" name="Text Placeholder 2"/>
          <p:cNvSpPr>
            <a:spLocks noGrp="1"/>
          </p:cNvSpPr>
          <p:nvPr>
            <p:ph type="body" idx="1"/>
          </p:nvPr>
        </p:nvSpPr>
        <p:spPr/>
        <p:txBody>
          <a:bodyPr/>
          <a:p>
            <a:pPr marL="127000" indent="0">
              <a:buNone/>
            </a:pPr>
            <a:endParaRPr lang="en-US"/>
          </a:p>
        </p:txBody>
      </p:sp>
      <p:pic>
        <p:nvPicPr>
          <p:cNvPr id="4" name="Picture 3" descr="saral-architecture.drawio"/>
          <p:cNvPicPr>
            <a:picLocks noChangeAspect="1"/>
          </p:cNvPicPr>
          <p:nvPr/>
        </p:nvPicPr>
        <p:blipFill>
          <a:blip r:embed="rId1"/>
          <a:stretch>
            <a:fillRect/>
          </a:stretch>
        </p:blipFill>
        <p:spPr>
          <a:xfrm>
            <a:off x="520065" y="860425"/>
            <a:ext cx="7291705" cy="4127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Backend Performance Benchmarking Infra Pricing</a:t>
            </a:r>
            <a:endParaRPr lang="en-US"/>
          </a:p>
        </p:txBody>
      </p:sp>
      <p:sp>
        <p:nvSpPr>
          <p:cNvPr id="3" name="Text Placeholder 2"/>
          <p:cNvSpPr>
            <a:spLocks noGrp="1"/>
          </p:cNvSpPr>
          <p:nvPr>
            <p:ph type="body" idx="1"/>
          </p:nvPr>
        </p:nvSpPr>
        <p:spPr>
          <a:xfrm>
            <a:off x="387985" y="953135"/>
            <a:ext cx="8521065" cy="3615690"/>
          </a:xfrm>
        </p:spPr>
        <p:txBody>
          <a:bodyPr/>
          <a:p>
            <a:pPr marL="127000" indent="0">
              <a:buNone/>
            </a:pPr>
            <a:endParaRPr lang="en-US"/>
          </a:p>
        </p:txBody>
      </p:sp>
      <p:pic>
        <p:nvPicPr>
          <p:cNvPr id="4" name="Picture 3" descr="AWS Infra Pricing"/>
          <p:cNvPicPr>
            <a:picLocks noChangeAspect="1"/>
          </p:cNvPicPr>
          <p:nvPr/>
        </p:nvPicPr>
        <p:blipFill>
          <a:blip r:embed="rId1"/>
          <a:stretch>
            <a:fillRect/>
          </a:stretch>
        </p:blipFill>
        <p:spPr>
          <a:xfrm>
            <a:off x="387985" y="964565"/>
            <a:ext cx="7802245" cy="3592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4651550" y="952825"/>
            <a:ext cx="3738000" cy="1943700"/>
          </a:xfrm>
          <a:prstGeom prst="roundRect">
            <a:avLst>
              <a:gd name="adj" fmla="val 9273"/>
            </a:avLst>
          </a:prstGeom>
          <a:solidFill>
            <a:srgbClr val="21B16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b="1">
                <a:solidFill>
                  <a:srgbClr val="FFFFFF"/>
                </a:solidFill>
                <a:latin typeface="Economica"/>
                <a:ea typeface="Economica"/>
                <a:cs typeface="Economica"/>
                <a:sym typeface="Economica"/>
              </a:rPr>
              <a:t>Solution</a:t>
            </a:r>
            <a:endParaRPr sz="2000" b="1">
              <a:solidFill>
                <a:srgbClr val="FFFFFF"/>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Android mobile app with embedded AI/ML as edge location solution to digitize/phygitize the data from the field.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Handwritten digits and OMR detection capabilities</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Fully leverages mobile compute power to predict and digitize the data from physical form.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u="sng">
                <a:solidFill>
                  <a:schemeClr val="accent1"/>
                </a:solidFill>
                <a:latin typeface="Economica"/>
                <a:ea typeface="Economica"/>
                <a:cs typeface="Economica"/>
                <a:sym typeface="Economica"/>
                <a:hlinkClick r:id="rId1"/>
              </a:rPr>
              <a:t>Specification</a:t>
            </a:r>
            <a:r>
              <a:rPr lang="en-GB" sz="1200" b="1">
                <a:solidFill>
                  <a:schemeClr val="lt1"/>
                </a:solidFill>
                <a:latin typeface="Economica"/>
                <a:ea typeface="Economica"/>
                <a:cs typeface="Economica"/>
                <a:sym typeface="Economica"/>
              </a:rPr>
              <a:t> to represent and detect physical sheets</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4" name="Google Shape;94;p17"/>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lang="en-GB"/>
          </a:p>
        </p:txBody>
      </p:sp>
      <p:sp>
        <p:nvSpPr>
          <p:cNvPr id="95" name="Google Shape;95;p17"/>
          <p:cNvSpPr/>
          <p:nvPr/>
        </p:nvSpPr>
        <p:spPr>
          <a:xfrm>
            <a:off x="499775" y="952825"/>
            <a:ext cx="3430200" cy="1943700"/>
          </a:xfrm>
          <a:prstGeom prst="roundRect">
            <a:avLst>
              <a:gd name="adj" fmla="val 9273"/>
            </a:avLst>
          </a:prstGeom>
          <a:solidFill>
            <a:srgbClr val="DD7E6B"/>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Problem</a:t>
            </a:r>
            <a:endParaRPr sz="2000" b="1">
              <a:solidFill>
                <a:srgbClr val="FFFFFF"/>
              </a:solidFill>
              <a:latin typeface="Economica"/>
              <a:ea typeface="Economica"/>
              <a:cs typeface="Economica"/>
              <a:sym typeface="Economica"/>
            </a:endParaRPr>
          </a:p>
          <a:p>
            <a:pPr marL="0" marR="0" lvl="0" indent="0" algn="l" rtl="0">
              <a:lnSpc>
                <a:spcPct val="115000"/>
              </a:lnSpc>
              <a:spcBef>
                <a:spcPts val="0"/>
              </a:spcBef>
              <a:spcAft>
                <a:spcPts val="0"/>
              </a:spcAft>
              <a:buNone/>
            </a:pPr>
            <a:r>
              <a:rPr lang="en-GB" sz="1200" b="1">
                <a:solidFill>
                  <a:srgbClr val="FFFFFF"/>
                </a:solidFill>
                <a:latin typeface="Economica"/>
                <a:ea typeface="Economica"/>
                <a:cs typeface="Economica"/>
                <a:sym typeface="Economica"/>
              </a:rPr>
              <a:t>To enhance learning opportunities for 200 million children across india , state educational boards to digitize assessment results from numerous public schools across state on regular basis to analyze the data and run campings as needed. Key challenges are the manual data entry , technology availability in remote parts of the state.</a:t>
            </a:r>
            <a:endParaRPr sz="1200" b="1">
              <a:solidFill>
                <a:srgbClr val="FFFFFF"/>
              </a:solidFill>
              <a:latin typeface="Economica"/>
              <a:ea typeface="Economica"/>
              <a:cs typeface="Economica"/>
              <a:sym typeface="Economica"/>
            </a:endParaRPr>
          </a:p>
        </p:txBody>
      </p:sp>
      <p:sp>
        <p:nvSpPr>
          <p:cNvPr id="96" name="Google Shape;96;p17"/>
          <p:cNvSpPr/>
          <p:nvPr/>
        </p:nvSpPr>
        <p:spPr>
          <a:xfrm>
            <a:off x="499775" y="3012100"/>
            <a:ext cx="3430200" cy="1999200"/>
          </a:xfrm>
          <a:prstGeom prst="roundRect">
            <a:avLst>
              <a:gd name="adj" fmla="val 9273"/>
            </a:avLst>
          </a:prstGeom>
          <a:solidFill>
            <a:srgbClr val="F49D00"/>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Highlights</a:t>
            </a:r>
            <a:r>
              <a:rPr lang="en-GB" sz="1600" b="1">
                <a:solidFill>
                  <a:srgbClr val="FFFFFF"/>
                </a:solidFill>
                <a:latin typeface="Economica"/>
                <a:ea typeface="Economica"/>
                <a:cs typeface="Economica"/>
                <a:sym typeface="Economica"/>
              </a:rPr>
              <a:t> </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Easily configurable to cover non-academic use cases like skill development.</a:t>
            </a:r>
            <a:endParaRPr sz="1200" b="1">
              <a:solidFill>
                <a:schemeClr val="lt1"/>
              </a:solidFill>
              <a:latin typeface="Economica"/>
              <a:ea typeface="Economica"/>
              <a:cs typeface="Economica"/>
              <a:sym typeface="Economica"/>
            </a:endParaRPr>
          </a:p>
          <a:p>
            <a:pPr marL="457200" lvl="0" indent="-304800" algn="l" rtl="0">
              <a:lnSpc>
                <a:spcPct val="115000"/>
              </a:lnSpc>
              <a:spcBef>
                <a:spcPts val="0"/>
              </a:spcBef>
              <a:spcAft>
                <a:spcPts val="0"/>
              </a:spcAft>
              <a:buClr>
                <a:schemeClr val="lt1"/>
              </a:buClr>
              <a:buSzPts val="1200"/>
              <a:buFont typeface="Economica"/>
              <a:buChar char="●"/>
            </a:pPr>
            <a:r>
              <a:rPr lang="en-GB" sz="1200" b="1">
                <a:solidFill>
                  <a:schemeClr val="lt1"/>
                </a:solidFill>
                <a:latin typeface="Economica"/>
                <a:ea typeface="Economica"/>
                <a:cs typeface="Economica"/>
                <a:sym typeface="Economica"/>
              </a:rPr>
              <a:t>Rolled out in multiple districts of u.p successfully and scheduled for a statewide rollout </a:t>
            </a:r>
            <a:endParaRPr sz="1200" b="1">
              <a:solidFill>
                <a:schemeClr val="lt1"/>
              </a:solidFill>
              <a:latin typeface="Economica"/>
              <a:ea typeface="Economica"/>
              <a:cs typeface="Economica"/>
              <a:sym typeface="Economica"/>
            </a:endParaRPr>
          </a:p>
          <a:p>
            <a:pPr marL="457200" lvl="0" indent="0" algn="l" rtl="0">
              <a:lnSpc>
                <a:spcPct val="115000"/>
              </a:lnSpc>
              <a:spcBef>
                <a:spcPts val="0"/>
              </a:spcBef>
              <a:spcAft>
                <a:spcPts val="0"/>
              </a:spcAft>
              <a:buNone/>
            </a:pPr>
            <a:endParaRPr sz="1200" b="1">
              <a:solidFill>
                <a:srgbClr val="FFFFFF"/>
              </a:solidFill>
              <a:latin typeface="Economica"/>
              <a:ea typeface="Economica"/>
              <a:cs typeface="Economica"/>
              <a:sym typeface="Economica"/>
            </a:endParaRPr>
          </a:p>
        </p:txBody>
      </p:sp>
      <p:sp>
        <p:nvSpPr>
          <p:cNvPr id="97" name="Google Shape;97;p17"/>
          <p:cNvSpPr/>
          <p:nvPr/>
        </p:nvSpPr>
        <p:spPr>
          <a:xfrm>
            <a:off x="4651550" y="3012100"/>
            <a:ext cx="3738000" cy="1999200"/>
          </a:xfrm>
          <a:prstGeom prst="roundRect">
            <a:avLst>
              <a:gd name="adj" fmla="val 9273"/>
            </a:avLst>
          </a:prstGeom>
          <a:solidFill>
            <a:srgbClr val="4DB3C7"/>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Font typeface="Arial" panose="020B0604020202090204"/>
              <a:buNone/>
            </a:pPr>
            <a:r>
              <a:rPr lang="en-GB" sz="2000" b="1">
                <a:solidFill>
                  <a:srgbClr val="FFFFFF"/>
                </a:solidFill>
                <a:latin typeface="Economica"/>
                <a:ea typeface="Economica"/>
                <a:cs typeface="Economica"/>
                <a:sym typeface="Economica"/>
              </a:rPr>
              <a:t>Value-add features </a:t>
            </a:r>
            <a:endParaRPr sz="20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Multi-Tenant branding,screen customization</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Auto-Sync with backend</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Mobile local storage support to operate in offline mode</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Easy to generate and configure new layout sheets</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Multi-Student , Multi-Page support</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Saral SDK - Reusable accelerator</a:t>
            </a:r>
            <a:endParaRPr sz="1200" b="1">
              <a:solidFill>
                <a:srgbClr val="FFFFFF"/>
              </a:solidFill>
              <a:latin typeface="Economica"/>
              <a:ea typeface="Economica"/>
              <a:cs typeface="Economica"/>
              <a:sym typeface="Economica"/>
            </a:endParaRPr>
          </a:p>
          <a:p>
            <a:pPr marL="457200" marR="0" lvl="0" indent="-304800" algn="l" rtl="0">
              <a:lnSpc>
                <a:spcPct val="115000"/>
              </a:lnSpc>
              <a:spcBef>
                <a:spcPts val="0"/>
              </a:spcBef>
              <a:spcAft>
                <a:spcPts val="0"/>
              </a:spcAft>
              <a:buClr>
                <a:srgbClr val="FFFFFF"/>
              </a:buClr>
              <a:buSzPts val="1200"/>
              <a:buFont typeface="Economica"/>
              <a:buChar char="●"/>
            </a:pPr>
            <a:r>
              <a:rPr lang="en-GB" sz="1200" b="1">
                <a:solidFill>
                  <a:srgbClr val="FFFFFF"/>
                </a:solidFill>
                <a:latin typeface="Economica"/>
                <a:ea typeface="Economica"/>
                <a:cs typeface="Economica"/>
                <a:sym typeface="Economica"/>
              </a:rPr>
              <a:t>Review Feature</a:t>
            </a:r>
            <a:endParaRPr sz="1200" b="1">
              <a:solidFill>
                <a:srgbClr val="FFFFFF"/>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Architecture</a:t>
            </a:r>
            <a:endParaRPr lang="en-GB"/>
          </a:p>
        </p:txBody>
      </p:sp>
      <p:sp>
        <p:nvSpPr>
          <p:cNvPr id="103" name="Google Shape;103;p18"/>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p:txBody>
      </p:sp>
      <p:pic>
        <p:nvPicPr>
          <p:cNvPr id="104" name="Google Shape;104;p18"/>
          <p:cNvPicPr preferRelativeResize="0"/>
          <p:nvPr/>
        </p:nvPicPr>
        <p:blipFill>
          <a:blip r:embed="rId1"/>
          <a:stretch>
            <a:fillRect/>
          </a:stretch>
        </p:blipFill>
        <p:spPr>
          <a:xfrm>
            <a:off x="463425" y="894177"/>
            <a:ext cx="7650674" cy="369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Packaging</a:t>
            </a:r>
            <a:endParaRPr lang="en-GB"/>
          </a:p>
        </p:txBody>
      </p:sp>
      <p:sp>
        <p:nvSpPr>
          <p:cNvPr id="110" name="Google Shape;110;p19"/>
          <p:cNvSpPr txBox="1">
            <a:spLocks noGrp="1"/>
          </p:cNvSpPr>
          <p:nvPr>
            <p:ph type="body" idx="1"/>
          </p:nvPr>
        </p:nvSpPr>
        <p:spPr>
          <a:xfrm>
            <a:off x="387900" y="854575"/>
            <a:ext cx="8230200" cy="4181400"/>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endParaRPr sz="1200"/>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a:p>
            <a:pPr marL="0" lvl="0" indent="0" algn="l" rtl="0">
              <a:lnSpc>
                <a:spcPct val="100000"/>
              </a:lnSpc>
              <a:spcBef>
                <a:spcPts val="300"/>
              </a:spcBef>
              <a:spcAft>
                <a:spcPts val="0"/>
              </a:spcAft>
              <a:buNone/>
            </a:pPr>
          </a:p>
        </p:txBody>
      </p:sp>
      <p:pic>
        <p:nvPicPr>
          <p:cNvPr id="111" name="Google Shape;111;p19"/>
          <p:cNvPicPr preferRelativeResize="0"/>
          <p:nvPr/>
        </p:nvPicPr>
        <p:blipFill>
          <a:blip r:embed="rId1"/>
          <a:stretch>
            <a:fillRect/>
          </a:stretch>
        </p:blipFill>
        <p:spPr>
          <a:xfrm>
            <a:off x="1832000" y="815225"/>
            <a:ext cx="4010475" cy="432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38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Tech Stack</a:t>
            </a:r>
            <a:endParaRPr lang="en-GB"/>
          </a:p>
        </p:txBody>
      </p:sp>
      <p:pic>
        <p:nvPicPr>
          <p:cNvPr id="117" name="Google Shape;117;p20"/>
          <p:cNvPicPr preferRelativeResize="0"/>
          <p:nvPr/>
        </p:nvPicPr>
        <p:blipFill>
          <a:blip r:embed="rId1"/>
          <a:stretch>
            <a:fillRect/>
          </a:stretch>
        </p:blipFill>
        <p:spPr>
          <a:xfrm>
            <a:off x="521150" y="1318938"/>
            <a:ext cx="1110100" cy="864025"/>
          </a:xfrm>
          <a:prstGeom prst="rect">
            <a:avLst/>
          </a:prstGeom>
          <a:noFill/>
          <a:ln>
            <a:noFill/>
          </a:ln>
        </p:spPr>
      </p:pic>
      <p:pic>
        <p:nvPicPr>
          <p:cNvPr id="118" name="Google Shape;118;p20"/>
          <p:cNvPicPr preferRelativeResize="0"/>
          <p:nvPr/>
        </p:nvPicPr>
        <p:blipFill>
          <a:blip r:embed="rId2"/>
          <a:stretch>
            <a:fillRect/>
          </a:stretch>
        </p:blipFill>
        <p:spPr>
          <a:xfrm>
            <a:off x="1852650" y="1356350"/>
            <a:ext cx="1167525" cy="752550"/>
          </a:xfrm>
          <a:prstGeom prst="rect">
            <a:avLst/>
          </a:prstGeom>
          <a:noFill/>
          <a:ln>
            <a:noFill/>
          </a:ln>
        </p:spPr>
      </p:pic>
      <p:pic>
        <p:nvPicPr>
          <p:cNvPr id="119" name="Google Shape;119;p20"/>
          <p:cNvPicPr preferRelativeResize="0"/>
          <p:nvPr/>
        </p:nvPicPr>
        <p:blipFill>
          <a:blip r:embed="rId3"/>
          <a:stretch>
            <a:fillRect/>
          </a:stretch>
        </p:blipFill>
        <p:spPr>
          <a:xfrm>
            <a:off x="3172575" y="1392500"/>
            <a:ext cx="989750" cy="683025"/>
          </a:xfrm>
          <a:prstGeom prst="rect">
            <a:avLst/>
          </a:prstGeom>
          <a:noFill/>
          <a:ln>
            <a:noFill/>
          </a:ln>
        </p:spPr>
      </p:pic>
      <p:pic>
        <p:nvPicPr>
          <p:cNvPr id="120" name="Google Shape;120;p20"/>
          <p:cNvPicPr preferRelativeResize="0"/>
          <p:nvPr/>
        </p:nvPicPr>
        <p:blipFill>
          <a:blip r:embed="rId4"/>
          <a:stretch>
            <a:fillRect/>
          </a:stretch>
        </p:blipFill>
        <p:spPr>
          <a:xfrm>
            <a:off x="4452725" y="1392500"/>
            <a:ext cx="882400" cy="683025"/>
          </a:xfrm>
          <a:prstGeom prst="rect">
            <a:avLst/>
          </a:prstGeom>
          <a:noFill/>
          <a:ln>
            <a:noFill/>
          </a:ln>
        </p:spPr>
      </p:pic>
      <p:pic>
        <p:nvPicPr>
          <p:cNvPr id="121" name="Google Shape;121;p20"/>
          <p:cNvPicPr preferRelativeResize="0"/>
          <p:nvPr/>
        </p:nvPicPr>
        <p:blipFill rotWithShape="1">
          <a:blip r:embed="rId5"/>
          <a:srcRect t="27643" b="25374"/>
          <a:stretch>
            <a:fillRect/>
          </a:stretch>
        </p:blipFill>
        <p:spPr>
          <a:xfrm>
            <a:off x="654175" y="3919600"/>
            <a:ext cx="844026" cy="439250"/>
          </a:xfrm>
          <a:prstGeom prst="rect">
            <a:avLst/>
          </a:prstGeom>
          <a:noFill/>
          <a:ln>
            <a:noFill/>
          </a:ln>
        </p:spPr>
      </p:pic>
      <p:pic>
        <p:nvPicPr>
          <p:cNvPr id="122" name="Google Shape;122;p20"/>
          <p:cNvPicPr preferRelativeResize="0"/>
          <p:nvPr/>
        </p:nvPicPr>
        <p:blipFill>
          <a:blip r:embed="rId6"/>
          <a:stretch>
            <a:fillRect/>
          </a:stretch>
        </p:blipFill>
        <p:spPr>
          <a:xfrm>
            <a:off x="1852650" y="3745750"/>
            <a:ext cx="1110100" cy="683025"/>
          </a:xfrm>
          <a:prstGeom prst="rect">
            <a:avLst/>
          </a:prstGeom>
          <a:noFill/>
          <a:ln>
            <a:noFill/>
          </a:ln>
        </p:spPr>
      </p:pic>
      <p:pic>
        <p:nvPicPr>
          <p:cNvPr id="123" name="Google Shape;123;p20"/>
          <p:cNvPicPr preferRelativeResize="0"/>
          <p:nvPr/>
        </p:nvPicPr>
        <p:blipFill>
          <a:blip r:embed="rId7"/>
          <a:stretch>
            <a:fillRect/>
          </a:stretch>
        </p:blipFill>
        <p:spPr>
          <a:xfrm>
            <a:off x="3371875" y="3729125"/>
            <a:ext cx="989750" cy="752550"/>
          </a:xfrm>
          <a:prstGeom prst="rect">
            <a:avLst/>
          </a:prstGeom>
          <a:noFill/>
          <a:ln>
            <a:noFill/>
          </a:ln>
        </p:spPr>
      </p:pic>
      <p:pic>
        <p:nvPicPr>
          <p:cNvPr id="124" name="Google Shape;124;p20"/>
          <p:cNvPicPr preferRelativeResize="0"/>
          <p:nvPr/>
        </p:nvPicPr>
        <p:blipFill>
          <a:blip r:embed="rId8"/>
          <a:stretch>
            <a:fillRect/>
          </a:stretch>
        </p:blipFill>
        <p:spPr>
          <a:xfrm>
            <a:off x="5625525" y="1392500"/>
            <a:ext cx="1242700" cy="752550"/>
          </a:xfrm>
          <a:prstGeom prst="rect">
            <a:avLst/>
          </a:prstGeom>
          <a:noFill/>
          <a:ln>
            <a:noFill/>
          </a:ln>
        </p:spPr>
      </p:pic>
      <p:pic>
        <p:nvPicPr>
          <p:cNvPr id="125" name="Google Shape;125;p20"/>
          <p:cNvPicPr preferRelativeResize="0"/>
          <p:nvPr/>
        </p:nvPicPr>
        <p:blipFill>
          <a:blip r:embed="rId9"/>
          <a:stretch>
            <a:fillRect/>
          </a:stretch>
        </p:blipFill>
        <p:spPr>
          <a:xfrm>
            <a:off x="7089625" y="1392500"/>
            <a:ext cx="943750" cy="790450"/>
          </a:xfrm>
          <a:prstGeom prst="rect">
            <a:avLst/>
          </a:prstGeom>
          <a:noFill/>
          <a:ln>
            <a:noFill/>
          </a:ln>
        </p:spPr>
      </p:pic>
      <p:pic>
        <p:nvPicPr>
          <p:cNvPr id="126" name="Google Shape;126;p20"/>
          <p:cNvPicPr preferRelativeResize="0"/>
          <p:nvPr/>
        </p:nvPicPr>
        <p:blipFill>
          <a:blip r:embed="rId10"/>
          <a:stretch>
            <a:fillRect/>
          </a:stretch>
        </p:blipFill>
        <p:spPr>
          <a:xfrm>
            <a:off x="521150" y="2419675"/>
            <a:ext cx="1203575" cy="752550"/>
          </a:xfrm>
          <a:prstGeom prst="rect">
            <a:avLst/>
          </a:prstGeom>
          <a:noFill/>
          <a:ln>
            <a:noFill/>
          </a:ln>
        </p:spPr>
      </p:pic>
      <p:pic>
        <p:nvPicPr>
          <p:cNvPr id="127" name="Google Shape;127;p20"/>
          <p:cNvPicPr preferRelativeResize="0"/>
          <p:nvPr/>
        </p:nvPicPr>
        <p:blipFill>
          <a:blip r:embed="rId11"/>
          <a:stretch>
            <a:fillRect/>
          </a:stretch>
        </p:blipFill>
        <p:spPr>
          <a:xfrm>
            <a:off x="1881363" y="2261300"/>
            <a:ext cx="1110100" cy="979475"/>
          </a:xfrm>
          <a:prstGeom prst="rect">
            <a:avLst/>
          </a:prstGeom>
          <a:noFill/>
          <a:ln>
            <a:noFill/>
          </a:ln>
        </p:spPr>
      </p:pic>
      <p:sp>
        <p:nvSpPr>
          <p:cNvPr id="128" name="Google Shape;128;p20"/>
          <p:cNvSpPr txBox="1"/>
          <p:nvPr/>
        </p:nvSpPr>
        <p:spPr>
          <a:xfrm>
            <a:off x="1850955" y="3080243"/>
            <a:ext cx="1170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latin typeface="Montserrat"/>
                <a:ea typeface="Montserrat"/>
                <a:cs typeface="Montserrat"/>
                <a:sym typeface="Montserrat"/>
              </a:rPr>
              <a:t>ResNet</a:t>
            </a:r>
            <a:endParaRPr sz="800" b="1">
              <a:latin typeface="Montserrat"/>
              <a:ea typeface="Montserrat"/>
              <a:cs typeface="Montserrat"/>
              <a:sym typeface="Montserrat"/>
            </a:endParaRPr>
          </a:p>
        </p:txBody>
      </p:sp>
      <p:pic>
        <p:nvPicPr>
          <p:cNvPr id="129" name="Google Shape;129;p20"/>
          <p:cNvPicPr preferRelativeResize="0"/>
          <p:nvPr/>
        </p:nvPicPr>
        <p:blipFill>
          <a:blip r:embed="rId12"/>
          <a:stretch>
            <a:fillRect/>
          </a:stretch>
        </p:blipFill>
        <p:spPr>
          <a:xfrm>
            <a:off x="3190875" y="2261300"/>
            <a:ext cx="989750" cy="979475"/>
          </a:xfrm>
          <a:prstGeom prst="rect">
            <a:avLst/>
          </a:prstGeom>
          <a:noFill/>
          <a:ln>
            <a:noFill/>
          </a:ln>
        </p:spPr>
      </p:pic>
    </p:spTree>
  </p:cSld>
  <p:clrMapOvr>
    <a:masterClrMapping/>
  </p:clrMapOvr>
</p:sld>
</file>

<file path=ppt/theme/theme1.xml><?xml version="1.0" encoding="utf-8"?>
<a:theme xmlns:a="http://schemas.openxmlformats.org/drawingml/2006/main" name="Tarento Light">
  <a:themeElements>
    <a:clrScheme name="Simple Light">
      <a:dk1>
        <a:srgbClr val="191919"/>
      </a:dk1>
      <a:lt1>
        <a:srgbClr val="FFFFFF"/>
      </a:lt1>
      <a:dk2>
        <a:srgbClr val="595959"/>
      </a:dk2>
      <a:lt2>
        <a:srgbClr val="EEEEEE"/>
      </a:lt2>
      <a:accent1>
        <a:srgbClr val="1E8F8E"/>
      </a:accent1>
      <a:accent2>
        <a:srgbClr val="16283C"/>
      </a:accent2>
      <a:accent3>
        <a:srgbClr val="78909C"/>
      </a:accent3>
      <a:accent4>
        <a:srgbClr val="EF5252"/>
      </a:accent4>
      <a:accent5>
        <a:srgbClr val="99ECDD"/>
      </a:accent5>
      <a:accent6>
        <a:srgbClr val="FFE386"/>
      </a:accent6>
      <a:hlink>
        <a:srgbClr val="1E8F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2892</Words>
  <Application>WPS Presentation</Application>
  <PresentationFormat>On-screen Show (16:9)</PresentationFormat>
  <Paragraphs>121</Paragraphs>
  <Slides>17</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Arial</vt:lpstr>
      <vt:lpstr>Open Sans</vt:lpstr>
      <vt:lpstr>Thonburi</vt:lpstr>
      <vt:lpstr>Lato</vt:lpstr>
      <vt:lpstr>Open Sans SemiBold</vt:lpstr>
      <vt:lpstr>Raleway</vt:lpstr>
      <vt:lpstr>Economica</vt:lpstr>
      <vt:lpstr>Montserrat</vt:lpstr>
      <vt:lpstr>微软雅黑</vt:lpstr>
      <vt:lpstr>汉仪旗黑</vt:lpstr>
      <vt:lpstr>Arial Unicode MS</vt:lpstr>
      <vt:lpstr>Wingdings</vt:lpstr>
      <vt:lpstr>宋体-简</vt:lpstr>
      <vt:lpstr>Tarento Light</vt:lpstr>
      <vt:lpstr>Sunbird Saral</vt:lpstr>
      <vt:lpstr>Agenda</vt:lpstr>
      <vt:lpstr>Project Updates</vt:lpstr>
      <vt:lpstr>PowerPoint 演示文稿</vt:lpstr>
      <vt:lpstr>PowerPoint 演示文稿</vt:lpstr>
      <vt:lpstr>Overview</vt:lpstr>
      <vt:lpstr>Architecture</vt:lpstr>
      <vt:lpstr>Packaging</vt:lpstr>
      <vt:lpstr>Tech Stack</vt:lpstr>
      <vt:lpstr>Supported Phygitization/Extraction methods</vt:lpstr>
      <vt:lpstr>Performance Benchmarking</vt:lpstr>
      <vt:lpstr>Saral Documentation &amp; Videos</vt:lpstr>
      <vt:lpstr>Demo with latest features</vt:lpstr>
      <vt:lpstr>Last two releases overview</vt:lpstr>
      <vt:lpstr>Backlog in JIRA</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Sunbird Saral</dc:title>
  <dc:creator/>
  <cp:lastModifiedBy>dileep.gadiraju</cp:lastModifiedBy>
  <cp:revision>9</cp:revision>
  <dcterms:created xsi:type="dcterms:W3CDTF">2023-03-28T04:06:23Z</dcterms:created>
  <dcterms:modified xsi:type="dcterms:W3CDTF">2023-03-28T04:06:23Z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