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2" r:id="rId3"/>
    <p:sldId id="271" r:id="rId4"/>
    <p:sldId id="272" r:id="rId5"/>
    <p:sldId id="273" r:id="rId6"/>
    <p:sldId id="263" r:id="rId7"/>
    <p:sldId id="265" r:id="rId8"/>
    <p:sldId id="266" r:id="rId9"/>
    <p:sldId id="275" r:id="rId10"/>
    <p:sldId id="276"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varScale="1">
        <p:scale>
          <a:sx n="90" d="100"/>
          <a:sy n="90" d="100"/>
        </p:scale>
        <p:origin x="576" y="11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3/23/2024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3/23/2024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41367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17568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a:p>
        </p:txBody>
      </p:sp>
    </p:spTree>
    <p:extLst>
      <p:ext uri="{BB962C8B-B14F-4D97-AF65-F5344CB8AC3E}">
        <p14:creationId xmlns:p14="http://schemas.microsoft.com/office/powerpoint/2010/main" val="16999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a:p>
        </p:txBody>
      </p:sp>
    </p:spTree>
    <p:extLst>
      <p:ext uri="{BB962C8B-B14F-4D97-AF65-F5344CB8AC3E}">
        <p14:creationId xmlns:p14="http://schemas.microsoft.com/office/powerpoint/2010/main" val="71130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3" name="Map" descr="Map of South America"/>
          <p:cNvGrpSpPr>
            <a:grpSpLocks noChangeAspect="1"/>
          </p:cNvGrpSpPr>
          <p:nvPr/>
        </p:nvGrpSpPr>
        <p:grpSpPr bwMode="gray">
          <a:xfrm>
            <a:off x="2363787" y="0"/>
            <a:ext cx="9386888" cy="6521450"/>
            <a:chOff x="1489" y="0"/>
            <a:chExt cx="5913" cy="4108"/>
          </a:xfrm>
        </p:grpSpPr>
        <p:grpSp>
          <p:nvGrpSpPr>
            <p:cNvPr id="214" name="Group 417"/>
            <p:cNvGrpSpPr>
              <a:grpSpLocks/>
            </p:cNvGrpSpPr>
            <p:nvPr/>
          </p:nvGrpSpPr>
          <p:grpSpPr bwMode="gray">
            <a:xfrm>
              <a:off x="1489" y="0"/>
              <a:ext cx="5257" cy="4108"/>
              <a:chOff x="1489" y="0"/>
              <a:chExt cx="5257" cy="4108"/>
            </a:xfrm>
          </p:grpSpPr>
          <p:sp>
            <p:nvSpPr>
              <p:cNvPr id="216" name="Freeform 217"/>
              <p:cNvSpPr>
                <a:spLocks/>
              </p:cNvSpPr>
              <p:nvPr/>
            </p:nvSpPr>
            <p:spPr bwMode="gray">
              <a:xfrm>
                <a:off x="5702" y="3884"/>
                <a:ext cx="4" cy="12"/>
              </a:xfrm>
              <a:custGeom>
                <a:avLst/>
                <a:gdLst>
                  <a:gd name="T0" fmla="*/ 1 w 2"/>
                  <a:gd name="T1" fmla="*/ 2 h 6"/>
                  <a:gd name="T2" fmla="*/ 0 w 2"/>
                  <a:gd name="T3" fmla="*/ 6 h 6"/>
                  <a:gd name="T4" fmla="*/ 1 w 2"/>
                  <a:gd name="T5" fmla="*/ 5 h 6"/>
                  <a:gd name="T6" fmla="*/ 2 w 2"/>
                  <a:gd name="T7" fmla="*/ 2 h 6"/>
                  <a:gd name="T8" fmla="*/ 1 w 2"/>
                  <a:gd name="T9" fmla="*/ 2 h 6"/>
                </a:gdLst>
                <a:ahLst/>
                <a:cxnLst>
                  <a:cxn ang="0">
                    <a:pos x="T0" y="T1"/>
                  </a:cxn>
                  <a:cxn ang="0">
                    <a:pos x="T2" y="T3"/>
                  </a:cxn>
                  <a:cxn ang="0">
                    <a:pos x="T4" y="T5"/>
                  </a:cxn>
                  <a:cxn ang="0">
                    <a:pos x="T6" y="T7"/>
                  </a:cxn>
                  <a:cxn ang="0">
                    <a:pos x="T8" y="T9"/>
                  </a:cxn>
                </a:cxnLst>
                <a:rect l="0" t="0" r="r" b="b"/>
                <a:pathLst>
                  <a:path w="2" h="6">
                    <a:moveTo>
                      <a:pt x="1" y="2"/>
                    </a:moveTo>
                    <a:cubicBezTo>
                      <a:pt x="1" y="3"/>
                      <a:pt x="0" y="4"/>
                      <a:pt x="0" y="6"/>
                    </a:cubicBezTo>
                    <a:cubicBezTo>
                      <a:pt x="0" y="6"/>
                      <a:pt x="1" y="5"/>
                      <a:pt x="1" y="5"/>
                    </a:cubicBezTo>
                    <a:cubicBezTo>
                      <a:pt x="2" y="4"/>
                      <a:pt x="2" y="3"/>
                      <a:pt x="2" y="2"/>
                    </a:cubicBezTo>
                    <a:cubicBezTo>
                      <a:pt x="2" y="0"/>
                      <a:pt x="2"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17" name="Freeform 218"/>
              <p:cNvSpPr>
                <a:spLocks/>
              </p:cNvSpPr>
              <p:nvPr/>
            </p:nvSpPr>
            <p:spPr bwMode="gray">
              <a:xfrm>
                <a:off x="5694" y="3904"/>
                <a:ext cx="28" cy="20"/>
              </a:xfrm>
              <a:custGeom>
                <a:avLst/>
                <a:gdLst>
                  <a:gd name="T0" fmla="*/ 12 w 14"/>
                  <a:gd name="T1" fmla="*/ 4 h 10"/>
                  <a:gd name="T2" fmla="*/ 9 w 14"/>
                  <a:gd name="T3" fmla="*/ 4 h 10"/>
                  <a:gd name="T4" fmla="*/ 8 w 14"/>
                  <a:gd name="T5" fmla="*/ 3 h 10"/>
                  <a:gd name="T6" fmla="*/ 8 w 14"/>
                  <a:gd name="T7" fmla="*/ 1 h 10"/>
                  <a:gd name="T8" fmla="*/ 6 w 14"/>
                  <a:gd name="T9" fmla="*/ 1 h 10"/>
                  <a:gd name="T10" fmla="*/ 3 w 14"/>
                  <a:gd name="T11" fmla="*/ 1 h 10"/>
                  <a:gd name="T12" fmla="*/ 0 w 14"/>
                  <a:gd name="T13" fmla="*/ 2 h 10"/>
                  <a:gd name="T14" fmla="*/ 2 w 14"/>
                  <a:gd name="T15" fmla="*/ 4 h 10"/>
                  <a:gd name="T16" fmla="*/ 3 w 14"/>
                  <a:gd name="T17" fmla="*/ 6 h 10"/>
                  <a:gd name="T18" fmla="*/ 4 w 14"/>
                  <a:gd name="T19" fmla="*/ 7 h 10"/>
                  <a:gd name="T20" fmla="*/ 3 w 14"/>
                  <a:gd name="T21" fmla="*/ 9 h 10"/>
                  <a:gd name="T22" fmla="*/ 5 w 14"/>
                  <a:gd name="T23" fmla="*/ 8 h 10"/>
                  <a:gd name="T24" fmla="*/ 6 w 14"/>
                  <a:gd name="T25" fmla="*/ 8 h 10"/>
                  <a:gd name="T26" fmla="*/ 7 w 14"/>
                  <a:gd name="T27" fmla="*/ 9 h 10"/>
                  <a:gd name="T28" fmla="*/ 10 w 14"/>
                  <a:gd name="T29" fmla="*/ 6 h 10"/>
                  <a:gd name="T30" fmla="*/ 12 w 14"/>
                  <a:gd name="T31" fmla="*/ 6 h 10"/>
                  <a:gd name="T32" fmla="*/ 14 w 14"/>
                  <a:gd name="T33" fmla="*/ 4 h 10"/>
                  <a:gd name="T34" fmla="*/ 12 w 14"/>
                  <a:gd name="T35"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10">
                    <a:moveTo>
                      <a:pt x="12" y="4"/>
                    </a:moveTo>
                    <a:cubicBezTo>
                      <a:pt x="11" y="4"/>
                      <a:pt x="10" y="4"/>
                      <a:pt x="9" y="4"/>
                    </a:cubicBezTo>
                    <a:cubicBezTo>
                      <a:pt x="9" y="4"/>
                      <a:pt x="8" y="4"/>
                      <a:pt x="8" y="3"/>
                    </a:cubicBezTo>
                    <a:cubicBezTo>
                      <a:pt x="8" y="2"/>
                      <a:pt x="8" y="1"/>
                      <a:pt x="8" y="1"/>
                    </a:cubicBezTo>
                    <a:cubicBezTo>
                      <a:pt x="7" y="0"/>
                      <a:pt x="7" y="0"/>
                      <a:pt x="6" y="1"/>
                    </a:cubicBezTo>
                    <a:cubicBezTo>
                      <a:pt x="5" y="1"/>
                      <a:pt x="4" y="1"/>
                      <a:pt x="3" y="1"/>
                    </a:cubicBezTo>
                    <a:cubicBezTo>
                      <a:pt x="3" y="1"/>
                      <a:pt x="1" y="1"/>
                      <a:pt x="0" y="2"/>
                    </a:cubicBezTo>
                    <a:cubicBezTo>
                      <a:pt x="0" y="4"/>
                      <a:pt x="2" y="3"/>
                      <a:pt x="2" y="4"/>
                    </a:cubicBezTo>
                    <a:cubicBezTo>
                      <a:pt x="3" y="5"/>
                      <a:pt x="2" y="6"/>
                      <a:pt x="3" y="6"/>
                    </a:cubicBezTo>
                    <a:cubicBezTo>
                      <a:pt x="3" y="6"/>
                      <a:pt x="4" y="6"/>
                      <a:pt x="4" y="7"/>
                    </a:cubicBezTo>
                    <a:cubicBezTo>
                      <a:pt x="5" y="8"/>
                      <a:pt x="3" y="8"/>
                      <a:pt x="3" y="9"/>
                    </a:cubicBezTo>
                    <a:cubicBezTo>
                      <a:pt x="4" y="10"/>
                      <a:pt x="4" y="8"/>
                      <a:pt x="5" y="8"/>
                    </a:cubicBezTo>
                    <a:cubicBezTo>
                      <a:pt x="5" y="8"/>
                      <a:pt x="6" y="8"/>
                      <a:pt x="6" y="8"/>
                    </a:cubicBezTo>
                    <a:cubicBezTo>
                      <a:pt x="7" y="8"/>
                      <a:pt x="6" y="9"/>
                      <a:pt x="7" y="9"/>
                    </a:cubicBezTo>
                    <a:cubicBezTo>
                      <a:pt x="8" y="10"/>
                      <a:pt x="9" y="7"/>
                      <a:pt x="10" y="6"/>
                    </a:cubicBezTo>
                    <a:cubicBezTo>
                      <a:pt x="11" y="6"/>
                      <a:pt x="11" y="6"/>
                      <a:pt x="12" y="6"/>
                    </a:cubicBezTo>
                    <a:cubicBezTo>
                      <a:pt x="12" y="5"/>
                      <a:pt x="14" y="4"/>
                      <a:pt x="14" y="4"/>
                    </a:cubicBezTo>
                    <a:cubicBezTo>
                      <a:pt x="14" y="3"/>
                      <a:pt x="12" y="4"/>
                      <a:pt x="1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18" name="Freeform 219"/>
              <p:cNvSpPr>
                <a:spLocks/>
              </p:cNvSpPr>
              <p:nvPr/>
            </p:nvSpPr>
            <p:spPr bwMode="gray">
              <a:xfrm>
                <a:off x="5732" y="3910"/>
                <a:ext cx="12" cy="4"/>
              </a:xfrm>
              <a:custGeom>
                <a:avLst/>
                <a:gdLst>
                  <a:gd name="T0" fmla="*/ 5 w 6"/>
                  <a:gd name="T1" fmla="*/ 1 h 2"/>
                  <a:gd name="T2" fmla="*/ 4 w 6"/>
                  <a:gd name="T3" fmla="*/ 1 h 2"/>
                  <a:gd name="T4" fmla="*/ 1 w 6"/>
                  <a:gd name="T5" fmla="*/ 1 h 2"/>
                  <a:gd name="T6" fmla="*/ 3 w 6"/>
                  <a:gd name="T7" fmla="*/ 2 h 2"/>
                  <a:gd name="T8" fmla="*/ 6 w 6"/>
                  <a:gd name="T9" fmla="*/ 1 h 2"/>
                  <a:gd name="T10" fmla="*/ 5 w 6"/>
                  <a:gd name="T11" fmla="*/ 1 h 2"/>
                </a:gdLst>
                <a:ahLst/>
                <a:cxnLst>
                  <a:cxn ang="0">
                    <a:pos x="T0" y="T1"/>
                  </a:cxn>
                  <a:cxn ang="0">
                    <a:pos x="T2" y="T3"/>
                  </a:cxn>
                  <a:cxn ang="0">
                    <a:pos x="T4" y="T5"/>
                  </a:cxn>
                  <a:cxn ang="0">
                    <a:pos x="T6" y="T7"/>
                  </a:cxn>
                  <a:cxn ang="0">
                    <a:pos x="T8" y="T9"/>
                  </a:cxn>
                  <a:cxn ang="0">
                    <a:pos x="T10" y="T11"/>
                  </a:cxn>
                </a:cxnLst>
                <a:rect l="0" t="0" r="r" b="b"/>
                <a:pathLst>
                  <a:path w="6" h="2">
                    <a:moveTo>
                      <a:pt x="5" y="1"/>
                    </a:moveTo>
                    <a:cubicBezTo>
                      <a:pt x="5" y="1"/>
                      <a:pt x="4" y="1"/>
                      <a:pt x="4" y="1"/>
                    </a:cubicBezTo>
                    <a:cubicBezTo>
                      <a:pt x="3" y="1"/>
                      <a:pt x="0" y="0"/>
                      <a:pt x="1" y="1"/>
                    </a:cubicBezTo>
                    <a:cubicBezTo>
                      <a:pt x="2" y="2"/>
                      <a:pt x="2" y="2"/>
                      <a:pt x="3" y="2"/>
                    </a:cubicBezTo>
                    <a:cubicBezTo>
                      <a:pt x="4" y="2"/>
                      <a:pt x="5" y="2"/>
                      <a:pt x="6" y="1"/>
                    </a:cubicBezTo>
                    <a:cubicBezTo>
                      <a:pt x="6" y="1"/>
                      <a:pt x="5" y="1"/>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19" name="Freeform 220"/>
              <p:cNvSpPr>
                <a:spLocks/>
              </p:cNvSpPr>
              <p:nvPr/>
            </p:nvSpPr>
            <p:spPr bwMode="gray">
              <a:xfrm>
                <a:off x="5686" y="3922"/>
                <a:ext cx="4" cy="6"/>
              </a:xfrm>
              <a:custGeom>
                <a:avLst/>
                <a:gdLst>
                  <a:gd name="T0" fmla="*/ 1 w 2"/>
                  <a:gd name="T1" fmla="*/ 0 h 3"/>
                  <a:gd name="T2" fmla="*/ 0 w 2"/>
                  <a:gd name="T3" fmla="*/ 1 h 3"/>
                  <a:gd name="T4" fmla="*/ 1 w 2"/>
                  <a:gd name="T5" fmla="*/ 3 h 3"/>
                  <a:gd name="T6" fmla="*/ 1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1"/>
                      <a:pt x="0" y="1"/>
                    </a:cubicBezTo>
                    <a:cubicBezTo>
                      <a:pt x="0" y="2"/>
                      <a:pt x="0" y="3"/>
                      <a:pt x="1" y="3"/>
                    </a:cubicBezTo>
                    <a:cubicBezTo>
                      <a:pt x="1" y="3"/>
                      <a:pt x="1" y="2"/>
                      <a:pt x="1" y="2"/>
                    </a:cubicBezTo>
                    <a:cubicBezTo>
                      <a:pt x="1" y="1"/>
                      <a:pt x="2" y="1"/>
                      <a:pt x="2" y="0"/>
                    </a:cubicBezTo>
                    <a:cubicBezTo>
                      <a:pt x="2" y="0"/>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0" name="Freeform 221"/>
              <p:cNvSpPr>
                <a:spLocks/>
              </p:cNvSpPr>
              <p:nvPr/>
            </p:nvSpPr>
            <p:spPr bwMode="gray">
              <a:xfrm>
                <a:off x="5670" y="3838"/>
                <a:ext cx="38" cy="48"/>
              </a:xfrm>
              <a:custGeom>
                <a:avLst/>
                <a:gdLst>
                  <a:gd name="T0" fmla="*/ 11 w 19"/>
                  <a:gd name="T1" fmla="*/ 21 h 24"/>
                  <a:gd name="T2" fmla="*/ 10 w 19"/>
                  <a:gd name="T3" fmla="*/ 22 h 24"/>
                  <a:gd name="T4" fmla="*/ 9 w 19"/>
                  <a:gd name="T5" fmla="*/ 21 h 24"/>
                  <a:gd name="T6" fmla="*/ 8 w 19"/>
                  <a:gd name="T7" fmla="*/ 18 h 24"/>
                  <a:gd name="T8" fmla="*/ 10 w 19"/>
                  <a:gd name="T9" fmla="*/ 17 h 24"/>
                  <a:gd name="T10" fmla="*/ 13 w 19"/>
                  <a:gd name="T11" fmla="*/ 16 h 24"/>
                  <a:gd name="T12" fmla="*/ 13 w 19"/>
                  <a:gd name="T13" fmla="*/ 18 h 24"/>
                  <a:gd name="T14" fmla="*/ 15 w 19"/>
                  <a:gd name="T15" fmla="*/ 17 h 24"/>
                  <a:gd name="T16" fmla="*/ 16 w 19"/>
                  <a:gd name="T17" fmla="*/ 16 h 24"/>
                  <a:gd name="T18" fmla="*/ 18 w 19"/>
                  <a:gd name="T19" fmla="*/ 15 h 24"/>
                  <a:gd name="T20" fmla="*/ 18 w 19"/>
                  <a:gd name="T21" fmla="*/ 11 h 24"/>
                  <a:gd name="T22" fmla="*/ 15 w 19"/>
                  <a:gd name="T23" fmla="*/ 8 h 24"/>
                  <a:gd name="T24" fmla="*/ 7 w 19"/>
                  <a:gd name="T25" fmla="*/ 3 h 24"/>
                  <a:gd name="T26" fmla="*/ 3 w 19"/>
                  <a:gd name="T27" fmla="*/ 2 h 24"/>
                  <a:gd name="T28" fmla="*/ 6 w 19"/>
                  <a:gd name="T29" fmla="*/ 3 h 24"/>
                  <a:gd name="T30" fmla="*/ 7 w 19"/>
                  <a:gd name="T31" fmla="*/ 4 h 24"/>
                  <a:gd name="T32" fmla="*/ 11 w 19"/>
                  <a:gd name="T33" fmla="*/ 6 h 24"/>
                  <a:gd name="T34" fmla="*/ 15 w 19"/>
                  <a:gd name="T35" fmla="*/ 9 h 24"/>
                  <a:gd name="T36" fmla="*/ 16 w 19"/>
                  <a:gd name="T37" fmla="*/ 12 h 24"/>
                  <a:gd name="T38" fmla="*/ 14 w 19"/>
                  <a:gd name="T39" fmla="*/ 12 h 24"/>
                  <a:gd name="T40" fmla="*/ 13 w 19"/>
                  <a:gd name="T41" fmla="*/ 12 h 24"/>
                  <a:gd name="T42" fmla="*/ 11 w 19"/>
                  <a:gd name="T43" fmla="*/ 11 h 24"/>
                  <a:gd name="T44" fmla="*/ 9 w 19"/>
                  <a:gd name="T45" fmla="*/ 11 h 24"/>
                  <a:gd name="T46" fmla="*/ 8 w 19"/>
                  <a:gd name="T47" fmla="*/ 12 h 24"/>
                  <a:gd name="T48" fmla="*/ 7 w 19"/>
                  <a:gd name="T49" fmla="*/ 11 h 24"/>
                  <a:gd name="T50" fmla="*/ 5 w 19"/>
                  <a:gd name="T51" fmla="*/ 11 h 24"/>
                  <a:gd name="T52" fmla="*/ 7 w 19"/>
                  <a:gd name="T53" fmla="*/ 13 h 24"/>
                  <a:gd name="T54" fmla="*/ 9 w 19"/>
                  <a:gd name="T55" fmla="*/ 14 h 24"/>
                  <a:gd name="T56" fmla="*/ 7 w 19"/>
                  <a:gd name="T57" fmla="*/ 14 h 24"/>
                  <a:gd name="T58" fmla="*/ 4 w 19"/>
                  <a:gd name="T59" fmla="*/ 16 h 24"/>
                  <a:gd name="T60" fmla="*/ 3 w 19"/>
                  <a:gd name="T61" fmla="*/ 19 h 24"/>
                  <a:gd name="T62" fmla="*/ 2 w 19"/>
                  <a:gd name="T63" fmla="*/ 19 h 24"/>
                  <a:gd name="T64" fmla="*/ 1 w 19"/>
                  <a:gd name="T65" fmla="*/ 19 h 24"/>
                  <a:gd name="T66" fmla="*/ 2 w 19"/>
                  <a:gd name="T67" fmla="*/ 22 h 24"/>
                  <a:gd name="T68" fmla="*/ 3 w 19"/>
                  <a:gd name="T69" fmla="*/ 20 h 24"/>
                  <a:gd name="T70" fmla="*/ 5 w 19"/>
                  <a:gd name="T71" fmla="*/ 19 h 24"/>
                  <a:gd name="T72" fmla="*/ 7 w 19"/>
                  <a:gd name="T73" fmla="*/ 19 h 24"/>
                  <a:gd name="T74" fmla="*/ 7 w 19"/>
                  <a:gd name="T75" fmla="*/ 21 h 24"/>
                  <a:gd name="T76" fmla="*/ 6 w 19"/>
                  <a:gd name="T77" fmla="*/ 23 h 24"/>
                  <a:gd name="T78" fmla="*/ 8 w 19"/>
                  <a:gd name="T79" fmla="*/ 23 h 24"/>
                  <a:gd name="T80" fmla="*/ 10 w 19"/>
                  <a:gd name="T81" fmla="*/ 24 h 24"/>
                  <a:gd name="T82" fmla="*/ 11 w 19"/>
                  <a:gd name="T83" fmla="*/ 22 h 24"/>
                  <a:gd name="T84" fmla="*/ 13 w 19"/>
                  <a:gd name="T85" fmla="*/ 20 h 24"/>
                  <a:gd name="T86" fmla="*/ 11 w 19"/>
                  <a:gd name="T8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 h="24">
                    <a:moveTo>
                      <a:pt x="11" y="21"/>
                    </a:moveTo>
                    <a:cubicBezTo>
                      <a:pt x="11" y="22"/>
                      <a:pt x="10" y="22"/>
                      <a:pt x="10" y="22"/>
                    </a:cubicBezTo>
                    <a:cubicBezTo>
                      <a:pt x="8" y="22"/>
                      <a:pt x="9" y="21"/>
                      <a:pt x="9" y="21"/>
                    </a:cubicBezTo>
                    <a:cubicBezTo>
                      <a:pt x="9" y="20"/>
                      <a:pt x="8" y="19"/>
                      <a:pt x="8" y="18"/>
                    </a:cubicBezTo>
                    <a:cubicBezTo>
                      <a:pt x="8" y="17"/>
                      <a:pt x="9" y="17"/>
                      <a:pt x="10" y="17"/>
                    </a:cubicBezTo>
                    <a:cubicBezTo>
                      <a:pt x="11" y="17"/>
                      <a:pt x="12" y="13"/>
                      <a:pt x="13" y="16"/>
                    </a:cubicBezTo>
                    <a:cubicBezTo>
                      <a:pt x="14" y="16"/>
                      <a:pt x="13" y="17"/>
                      <a:pt x="13" y="18"/>
                    </a:cubicBezTo>
                    <a:cubicBezTo>
                      <a:pt x="14" y="19"/>
                      <a:pt x="14" y="18"/>
                      <a:pt x="15" y="17"/>
                    </a:cubicBezTo>
                    <a:cubicBezTo>
                      <a:pt x="15" y="16"/>
                      <a:pt x="15" y="16"/>
                      <a:pt x="16" y="16"/>
                    </a:cubicBezTo>
                    <a:cubicBezTo>
                      <a:pt x="17" y="16"/>
                      <a:pt x="18" y="16"/>
                      <a:pt x="18" y="15"/>
                    </a:cubicBezTo>
                    <a:cubicBezTo>
                      <a:pt x="19" y="14"/>
                      <a:pt x="19" y="12"/>
                      <a:pt x="18" y="11"/>
                    </a:cubicBezTo>
                    <a:cubicBezTo>
                      <a:pt x="18" y="10"/>
                      <a:pt x="16" y="9"/>
                      <a:pt x="15" y="8"/>
                    </a:cubicBezTo>
                    <a:cubicBezTo>
                      <a:pt x="13" y="6"/>
                      <a:pt x="10" y="4"/>
                      <a:pt x="7" y="3"/>
                    </a:cubicBezTo>
                    <a:cubicBezTo>
                      <a:pt x="7" y="3"/>
                      <a:pt x="3" y="0"/>
                      <a:pt x="3" y="2"/>
                    </a:cubicBezTo>
                    <a:cubicBezTo>
                      <a:pt x="4" y="3"/>
                      <a:pt x="5" y="3"/>
                      <a:pt x="6" y="3"/>
                    </a:cubicBezTo>
                    <a:cubicBezTo>
                      <a:pt x="6" y="3"/>
                      <a:pt x="7" y="4"/>
                      <a:pt x="7" y="4"/>
                    </a:cubicBezTo>
                    <a:cubicBezTo>
                      <a:pt x="9" y="5"/>
                      <a:pt x="10" y="5"/>
                      <a:pt x="11" y="6"/>
                    </a:cubicBezTo>
                    <a:cubicBezTo>
                      <a:pt x="13" y="7"/>
                      <a:pt x="14" y="8"/>
                      <a:pt x="15" y="9"/>
                    </a:cubicBezTo>
                    <a:cubicBezTo>
                      <a:pt x="16" y="9"/>
                      <a:pt x="17" y="11"/>
                      <a:pt x="16" y="12"/>
                    </a:cubicBezTo>
                    <a:cubicBezTo>
                      <a:pt x="15" y="13"/>
                      <a:pt x="15" y="13"/>
                      <a:pt x="14" y="12"/>
                    </a:cubicBezTo>
                    <a:cubicBezTo>
                      <a:pt x="14" y="12"/>
                      <a:pt x="13" y="12"/>
                      <a:pt x="13" y="12"/>
                    </a:cubicBezTo>
                    <a:cubicBezTo>
                      <a:pt x="12" y="12"/>
                      <a:pt x="12" y="12"/>
                      <a:pt x="11" y="11"/>
                    </a:cubicBezTo>
                    <a:cubicBezTo>
                      <a:pt x="11" y="11"/>
                      <a:pt x="10" y="11"/>
                      <a:pt x="9" y="11"/>
                    </a:cubicBezTo>
                    <a:cubicBezTo>
                      <a:pt x="9" y="11"/>
                      <a:pt x="9" y="12"/>
                      <a:pt x="8" y="12"/>
                    </a:cubicBezTo>
                    <a:cubicBezTo>
                      <a:pt x="7" y="13"/>
                      <a:pt x="7" y="12"/>
                      <a:pt x="7" y="11"/>
                    </a:cubicBezTo>
                    <a:cubicBezTo>
                      <a:pt x="6" y="10"/>
                      <a:pt x="5" y="10"/>
                      <a:pt x="5" y="11"/>
                    </a:cubicBezTo>
                    <a:cubicBezTo>
                      <a:pt x="4" y="12"/>
                      <a:pt x="7" y="13"/>
                      <a:pt x="7" y="13"/>
                    </a:cubicBezTo>
                    <a:cubicBezTo>
                      <a:pt x="8" y="13"/>
                      <a:pt x="9" y="13"/>
                      <a:pt x="9" y="14"/>
                    </a:cubicBezTo>
                    <a:cubicBezTo>
                      <a:pt x="8" y="14"/>
                      <a:pt x="7" y="14"/>
                      <a:pt x="7" y="14"/>
                    </a:cubicBezTo>
                    <a:cubicBezTo>
                      <a:pt x="6" y="15"/>
                      <a:pt x="5" y="15"/>
                      <a:pt x="4" y="16"/>
                    </a:cubicBezTo>
                    <a:cubicBezTo>
                      <a:pt x="4" y="17"/>
                      <a:pt x="4" y="18"/>
                      <a:pt x="3" y="19"/>
                    </a:cubicBezTo>
                    <a:cubicBezTo>
                      <a:pt x="3" y="19"/>
                      <a:pt x="2" y="19"/>
                      <a:pt x="2" y="19"/>
                    </a:cubicBezTo>
                    <a:cubicBezTo>
                      <a:pt x="1" y="19"/>
                      <a:pt x="1" y="19"/>
                      <a:pt x="1" y="19"/>
                    </a:cubicBezTo>
                    <a:cubicBezTo>
                      <a:pt x="0" y="20"/>
                      <a:pt x="2" y="21"/>
                      <a:pt x="2" y="22"/>
                    </a:cubicBezTo>
                    <a:cubicBezTo>
                      <a:pt x="3" y="22"/>
                      <a:pt x="3" y="21"/>
                      <a:pt x="3" y="20"/>
                    </a:cubicBezTo>
                    <a:cubicBezTo>
                      <a:pt x="4" y="19"/>
                      <a:pt x="4" y="19"/>
                      <a:pt x="5" y="19"/>
                    </a:cubicBezTo>
                    <a:cubicBezTo>
                      <a:pt x="6" y="19"/>
                      <a:pt x="7" y="19"/>
                      <a:pt x="7" y="19"/>
                    </a:cubicBezTo>
                    <a:cubicBezTo>
                      <a:pt x="8" y="19"/>
                      <a:pt x="8" y="20"/>
                      <a:pt x="7" y="21"/>
                    </a:cubicBezTo>
                    <a:cubicBezTo>
                      <a:pt x="7" y="21"/>
                      <a:pt x="6" y="22"/>
                      <a:pt x="6" y="23"/>
                    </a:cubicBezTo>
                    <a:cubicBezTo>
                      <a:pt x="7" y="23"/>
                      <a:pt x="8" y="23"/>
                      <a:pt x="8" y="23"/>
                    </a:cubicBezTo>
                    <a:cubicBezTo>
                      <a:pt x="9" y="23"/>
                      <a:pt x="9" y="24"/>
                      <a:pt x="10" y="24"/>
                    </a:cubicBezTo>
                    <a:cubicBezTo>
                      <a:pt x="11" y="24"/>
                      <a:pt x="11" y="23"/>
                      <a:pt x="11" y="22"/>
                    </a:cubicBezTo>
                    <a:cubicBezTo>
                      <a:pt x="12" y="22"/>
                      <a:pt x="13" y="21"/>
                      <a:pt x="13" y="20"/>
                    </a:cubicBezTo>
                    <a:cubicBezTo>
                      <a:pt x="12" y="19"/>
                      <a:pt x="11" y="21"/>
                      <a:pt x="11" y="2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1" name="Freeform 222"/>
              <p:cNvSpPr>
                <a:spLocks/>
              </p:cNvSpPr>
              <p:nvPr/>
            </p:nvSpPr>
            <p:spPr bwMode="gray">
              <a:xfrm>
                <a:off x="4572" y="296"/>
                <a:ext cx="14" cy="26"/>
              </a:xfrm>
              <a:custGeom>
                <a:avLst/>
                <a:gdLst>
                  <a:gd name="T0" fmla="*/ 2 w 7"/>
                  <a:gd name="T1" fmla="*/ 7 h 13"/>
                  <a:gd name="T2" fmla="*/ 5 w 7"/>
                  <a:gd name="T3" fmla="*/ 10 h 13"/>
                  <a:gd name="T4" fmla="*/ 5 w 7"/>
                  <a:gd name="T5" fmla="*/ 13 h 13"/>
                  <a:gd name="T6" fmla="*/ 7 w 7"/>
                  <a:gd name="T7" fmla="*/ 9 h 13"/>
                  <a:gd name="T8" fmla="*/ 6 w 7"/>
                  <a:gd name="T9" fmla="*/ 6 h 13"/>
                  <a:gd name="T10" fmla="*/ 1 w 7"/>
                  <a:gd name="T11" fmla="*/ 1 h 13"/>
                  <a:gd name="T12" fmla="*/ 1 w 7"/>
                  <a:gd name="T13" fmla="*/ 2 h 13"/>
                  <a:gd name="T14" fmla="*/ 2 w 7"/>
                  <a:gd name="T15" fmla="*/ 7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3">
                    <a:moveTo>
                      <a:pt x="2" y="7"/>
                    </a:moveTo>
                    <a:cubicBezTo>
                      <a:pt x="3" y="8"/>
                      <a:pt x="4" y="8"/>
                      <a:pt x="5" y="10"/>
                    </a:cubicBezTo>
                    <a:cubicBezTo>
                      <a:pt x="5" y="10"/>
                      <a:pt x="5" y="12"/>
                      <a:pt x="5" y="13"/>
                    </a:cubicBezTo>
                    <a:cubicBezTo>
                      <a:pt x="6" y="12"/>
                      <a:pt x="7" y="10"/>
                      <a:pt x="7" y="9"/>
                    </a:cubicBezTo>
                    <a:cubicBezTo>
                      <a:pt x="7" y="8"/>
                      <a:pt x="7" y="7"/>
                      <a:pt x="6" y="6"/>
                    </a:cubicBezTo>
                    <a:cubicBezTo>
                      <a:pt x="4" y="5"/>
                      <a:pt x="4" y="2"/>
                      <a:pt x="1" y="1"/>
                    </a:cubicBezTo>
                    <a:cubicBezTo>
                      <a:pt x="0" y="0"/>
                      <a:pt x="1" y="1"/>
                      <a:pt x="1" y="2"/>
                    </a:cubicBezTo>
                    <a:cubicBezTo>
                      <a:pt x="2" y="4"/>
                      <a:pt x="2" y="5"/>
                      <a:pt x="2"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2" name="Freeform 223"/>
              <p:cNvSpPr>
                <a:spLocks noEditPoints="1"/>
              </p:cNvSpPr>
              <p:nvPr/>
            </p:nvSpPr>
            <p:spPr bwMode="gray">
              <a:xfrm>
                <a:off x="5104" y="748"/>
                <a:ext cx="50" cy="48"/>
              </a:xfrm>
              <a:custGeom>
                <a:avLst/>
                <a:gdLst>
                  <a:gd name="T0" fmla="*/ 2 w 25"/>
                  <a:gd name="T1" fmla="*/ 13 h 24"/>
                  <a:gd name="T2" fmla="*/ 5 w 25"/>
                  <a:gd name="T3" fmla="*/ 17 h 24"/>
                  <a:gd name="T4" fmla="*/ 9 w 25"/>
                  <a:gd name="T5" fmla="*/ 18 h 24"/>
                  <a:gd name="T6" fmla="*/ 13 w 25"/>
                  <a:gd name="T7" fmla="*/ 21 h 24"/>
                  <a:gd name="T8" fmla="*/ 17 w 25"/>
                  <a:gd name="T9" fmla="*/ 22 h 24"/>
                  <a:gd name="T10" fmla="*/ 19 w 25"/>
                  <a:gd name="T11" fmla="*/ 22 h 24"/>
                  <a:gd name="T12" fmla="*/ 21 w 25"/>
                  <a:gd name="T13" fmla="*/ 23 h 24"/>
                  <a:gd name="T14" fmla="*/ 24 w 25"/>
                  <a:gd name="T15" fmla="*/ 22 h 24"/>
                  <a:gd name="T16" fmla="*/ 23 w 25"/>
                  <a:gd name="T17" fmla="*/ 17 h 24"/>
                  <a:gd name="T18" fmla="*/ 20 w 25"/>
                  <a:gd name="T19" fmla="*/ 14 h 24"/>
                  <a:gd name="T20" fmla="*/ 17 w 25"/>
                  <a:gd name="T21" fmla="*/ 10 h 24"/>
                  <a:gd name="T22" fmla="*/ 13 w 25"/>
                  <a:gd name="T23" fmla="*/ 7 h 24"/>
                  <a:gd name="T24" fmla="*/ 10 w 25"/>
                  <a:gd name="T25" fmla="*/ 4 h 24"/>
                  <a:gd name="T26" fmla="*/ 7 w 25"/>
                  <a:gd name="T27" fmla="*/ 2 h 24"/>
                  <a:gd name="T28" fmla="*/ 5 w 25"/>
                  <a:gd name="T29" fmla="*/ 1 h 24"/>
                  <a:gd name="T30" fmla="*/ 2 w 25"/>
                  <a:gd name="T31" fmla="*/ 1 h 24"/>
                  <a:gd name="T32" fmla="*/ 1 w 25"/>
                  <a:gd name="T33" fmla="*/ 1 h 24"/>
                  <a:gd name="T34" fmla="*/ 0 w 25"/>
                  <a:gd name="T35" fmla="*/ 5 h 24"/>
                  <a:gd name="T36" fmla="*/ 1 w 25"/>
                  <a:gd name="T37" fmla="*/ 9 h 24"/>
                  <a:gd name="T38" fmla="*/ 2 w 25"/>
                  <a:gd name="T39" fmla="*/ 13 h 24"/>
                  <a:gd name="T40" fmla="*/ 6 w 25"/>
                  <a:gd name="T41" fmla="*/ 12 h 24"/>
                  <a:gd name="T42" fmla="*/ 9 w 25"/>
                  <a:gd name="T43" fmla="*/ 14 h 24"/>
                  <a:gd name="T44" fmla="*/ 10 w 25"/>
                  <a:gd name="T45" fmla="*/ 15 h 24"/>
                  <a:gd name="T46" fmla="*/ 9 w 25"/>
                  <a:gd name="T47" fmla="*/ 16 h 24"/>
                  <a:gd name="T48" fmla="*/ 8 w 25"/>
                  <a:gd name="T49" fmla="*/ 14 h 24"/>
                  <a:gd name="T50" fmla="*/ 6 w 25"/>
                  <a:gd name="T51" fmla="*/ 14 h 24"/>
                  <a:gd name="T52" fmla="*/ 6 w 2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24">
                    <a:moveTo>
                      <a:pt x="2" y="13"/>
                    </a:moveTo>
                    <a:cubicBezTo>
                      <a:pt x="3" y="15"/>
                      <a:pt x="4" y="16"/>
                      <a:pt x="5" y="17"/>
                    </a:cubicBezTo>
                    <a:cubicBezTo>
                      <a:pt x="6" y="17"/>
                      <a:pt x="8" y="18"/>
                      <a:pt x="9" y="18"/>
                    </a:cubicBezTo>
                    <a:cubicBezTo>
                      <a:pt x="10" y="19"/>
                      <a:pt x="11" y="20"/>
                      <a:pt x="13" y="21"/>
                    </a:cubicBezTo>
                    <a:cubicBezTo>
                      <a:pt x="14" y="21"/>
                      <a:pt x="16" y="22"/>
                      <a:pt x="17" y="22"/>
                    </a:cubicBezTo>
                    <a:cubicBezTo>
                      <a:pt x="18" y="22"/>
                      <a:pt x="19" y="22"/>
                      <a:pt x="19" y="22"/>
                    </a:cubicBezTo>
                    <a:cubicBezTo>
                      <a:pt x="20" y="23"/>
                      <a:pt x="20" y="23"/>
                      <a:pt x="21" y="23"/>
                    </a:cubicBezTo>
                    <a:cubicBezTo>
                      <a:pt x="22" y="24"/>
                      <a:pt x="24" y="23"/>
                      <a:pt x="24" y="22"/>
                    </a:cubicBezTo>
                    <a:cubicBezTo>
                      <a:pt x="25" y="20"/>
                      <a:pt x="24" y="19"/>
                      <a:pt x="23" y="17"/>
                    </a:cubicBezTo>
                    <a:cubicBezTo>
                      <a:pt x="23" y="16"/>
                      <a:pt x="21" y="15"/>
                      <a:pt x="20" y="14"/>
                    </a:cubicBezTo>
                    <a:cubicBezTo>
                      <a:pt x="19" y="12"/>
                      <a:pt x="19" y="11"/>
                      <a:pt x="17" y="10"/>
                    </a:cubicBezTo>
                    <a:cubicBezTo>
                      <a:pt x="16" y="10"/>
                      <a:pt x="15" y="8"/>
                      <a:pt x="13" y="7"/>
                    </a:cubicBezTo>
                    <a:cubicBezTo>
                      <a:pt x="12" y="6"/>
                      <a:pt x="12" y="5"/>
                      <a:pt x="10" y="4"/>
                    </a:cubicBezTo>
                    <a:cubicBezTo>
                      <a:pt x="9" y="4"/>
                      <a:pt x="8" y="3"/>
                      <a:pt x="7" y="2"/>
                    </a:cubicBezTo>
                    <a:cubicBezTo>
                      <a:pt x="6" y="1"/>
                      <a:pt x="6" y="1"/>
                      <a:pt x="5" y="1"/>
                    </a:cubicBezTo>
                    <a:cubicBezTo>
                      <a:pt x="4" y="1"/>
                      <a:pt x="3" y="1"/>
                      <a:pt x="2" y="1"/>
                    </a:cubicBezTo>
                    <a:cubicBezTo>
                      <a:pt x="2" y="0"/>
                      <a:pt x="1" y="0"/>
                      <a:pt x="1" y="1"/>
                    </a:cubicBezTo>
                    <a:cubicBezTo>
                      <a:pt x="0" y="2"/>
                      <a:pt x="0" y="3"/>
                      <a:pt x="0" y="5"/>
                    </a:cubicBezTo>
                    <a:cubicBezTo>
                      <a:pt x="0" y="6"/>
                      <a:pt x="1" y="7"/>
                      <a:pt x="1" y="9"/>
                    </a:cubicBezTo>
                    <a:cubicBezTo>
                      <a:pt x="1" y="11"/>
                      <a:pt x="1" y="12"/>
                      <a:pt x="2" y="13"/>
                    </a:cubicBezTo>
                    <a:close/>
                    <a:moveTo>
                      <a:pt x="6" y="12"/>
                    </a:moveTo>
                    <a:cubicBezTo>
                      <a:pt x="7" y="11"/>
                      <a:pt x="8" y="13"/>
                      <a:pt x="9" y="14"/>
                    </a:cubicBezTo>
                    <a:cubicBezTo>
                      <a:pt x="9" y="14"/>
                      <a:pt x="9" y="14"/>
                      <a:pt x="10" y="15"/>
                    </a:cubicBezTo>
                    <a:cubicBezTo>
                      <a:pt x="10" y="16"/>
                      <a:pt x="10" y="16"/>
                      <a:pt x="9" y="16"/>
                    </a:cubicBezTo>
                    <a:cubicBezTo>
                      <a:pt x="8" y="16"/>
                      <a:pt x="8" y="15"/>
                      <a:pt x="8" y="14"/>
                    </a:cubicBezTo>
                    <a:cubicBezTo>
                      <a:pt x="8" y="14"/>
                      <a:pt x="7" y="14"/>
                      <a:pt x="6" y="14"/>
                    </a:cubicBezTo>
                    <a:cubicBezTo>
                      <a:pt x="6" y="13"/>
                      <a:pt x="4" y="12"/>
                      <a:pt x="6"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3" name="Freeform 224"/>
              <p:cNvSpPr>
                <a:spLocks/>
              </p:cNvSpPr>
              <p:nvPr/>
            </p:nvSpPr>
            <p:spPr bwMode="gray">
              <a:xfrm>
                <a:off x="4568" y="126"/>
                <a:ext cx="18" cy="74"/>
              </a:xfrm>
              <a:custGeom>
                <a:avLst/>
                <a:gdLst>
                  <a:gd name="T0" fmla="*/ 7 w 9"/>
                  <a:gd name="T1" fmla="*/ 4 h 37"/>
                  <a:gd name="T2" fmla="*/ 3 w 9"/>
                  <a:gd name="T3" fmla="*/ 2 h 37"/>
                  <a:gd name="T4" fmla="*/ 3 w 9"/>
                  <a:gd name="T5" fmla="*/ 4 h 37"/>
                  <a:gd name="T6" fmla="*/ 2 w 9"/>
                  <a:gd name="T7" fmla="*/ 6 h 37"/>
                  <a:gd name="T8" fmla="*/ 3 w 9"/>
                  <a:gd name="T9" fmla="*/ 8 h 37"/>
                  <a:gd name="T10" fmla="*/ 2 w 9"/>
                  <a:gd name="T11" fmla="*/ 10 h 37"/>
                  <a:gd name="T12" fmla="*/ 4 w 9"/>
                  <a:gd name="T13" fmla="*/ 12 h 37"/>
                  <a:gd name="T14" fmla="*/ 3 w 9"/>
                  <a:gd name="T15" fmla="*/ 15 h 37"/>
                  <a:gd name="T16" fmla="*/ 2 w 9"/>
                  <a:gd name="T17" fmla="*/ 17 h 37"/>
                  <a:gd name="T18" fmla="*/ 2 w 9"/>
                  <a:gd name="T19" fmla="*/ 19 h 37"/>
                  <a:gd name="T20" fmla="*/ 0 w 9"/>
                  <a:gd name="T21" fmla="*/ 21 h 37"/>
                  <a:gd name="T22" fmla="*/ 1 w 9"/>
                  <a:gd name="T23" fmla="*/ 23 h 37"/>
                  <a:gd name="T24" fmla="*/ 0 w 9"/>
                  <a:gd name="T25" fmla="*/ 28 h 37"/>
                  <a:gd name="T26" fmla="*/ 0 w 9"/>
                  <a:gd name="T27" fmla="*/ 32 h 37"/>
                  <a:gd name="T28" fmla="*/ 1 w 9"/>
                  <a:gd name="T29" fmla="*/ 34 h 37"/>
                  <a:gd name="T30" fmla="*/ 2 w 9"/>
                  <a:gd name="T31" fmla="*/ 37 h 37"/>
                  <a:gd name="T32" fmla="*/ 2 w 9"/>
                  <a:gd name="T33" fmla="*/ 35 h 37"/>
                  <a:gd name="T34" fmla="*/ 4 w 9"/>
                  <a:gd name="T35" fmla="*/ 17 h 37"/>
                  <a:gd name="T36" fmla="*/ 6 w 9"/>
                  <a:gd name="T37" fmla="*/ 8 h 37"/>
                  <a:gd name="T38" fmla="*/ 8 w 9"/>
                  <a:gd name="T39" fmla="*/ 4 h 37"/>
                  <a:gd name="T40" fmla="*/ 8 w 9"/>
                  <a:gd name="T41" fmla="*/ 0 h 37"/>
                  <a:gd name="T42" fmla="*/ 7 w 9"/>
                  <a:gd name="T43"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37">
                    <a:moveTo>
                      <a:pt x="7" y="4"/>
                    </a:moveTo>
                    <a:cubicBezTo>
                      <a:pt x="5" y="5"/>
                      <a:pt x="4" y="2"/>
                      <a:pt x="3" y="2"/>
                    </a:cubicBezTo>
                    <a:cubicBezTo>
                      <a:pt x="3" y="3"/>
                      <a:pt x="3" y="3"/>
                      <a:pt x="3" y="4"/>
                    </a:cubicBezTo>
                    <a:cubicBezTo>
                      <a:pt x="2" y="5"/>
                      <a:pt x="2" y="5"/>
                      <a:pt x="2" y="6"/>
                    </a:cubicBezTo>
                    <a:cubicBezTo>
                      <a:pt x="2" y="7"/>
                      <a:pt x="3" y="8"/>
                      <a:pt x="3" y="8"/>
                    </a:cubicBezTo>
                    <a:cubicBezTo>
                      <a:pt x="3" y="9"/>
                      <a:pt x="2" y="10"/>
                      <a:pt x="2" y="10"/>
                    </a:cubicBezTo>
                    <a:cubicBezTo>
                      <a:pt x="3" y="11"/>
                      <a:pt x="3" y="12"/>
                      <a:pt x="4" y="12"/>
                    </a:cubicBezTo>
                    <a:cubicBezTo>
                      <a:pt x="4" y="13"/>
                      <a:pt x="4" y="14"/>
                      <a:pt x="3" y="15"/>
                    </a:cubicBezTo>
                    <a:cubicBezTo>
                      <a:pt x="3" y="16"/>
                      <a:pt x="3" y="16"/>
                      <a:pt x="2" y="17"/>
                    </a:cubicBezTo>
                    <a:cubicBezTo>
                      <a:pt x="2" y="17"/>
                      <a:pt x="2" y="18"/>
                      <a:pt x="2" y="19"/>
                    </a:cubicBezTo>
                    <a:cubicBezTo>
                      <a:pt x="1" y="20"/>
                      <a:pt x="0" y="20"/>
                      <a:pt x="0" y="21"/>
                    </a:cubicBezTo>
                    <a:cubicBezTo>
                      <a:pt x="0" y="22"/>
                      <a:pt x="0" y="22"/>
                      <a:pt x="1" y="23"/>
                    </a:cubicBezTo>
                    <a:cubicBezTo>
                      <a:pt x="1" y="25"/>
                      <a:pt x="1" y="26"/>
                      <a:pt x="0" y="28"/>
                    </a:cubicBezTo>
                    <a:cubicBezTo>
                      <a:pt x="0" y="29"/>
                      <a:pt x="0" y="31"/>
                      <a:pt x="0" y="32"/>
                    </a:cubicBezTo>
                    <a:cubicBezTo>
                      <a:pt x="1" y="33"/>
                      <a:pt x="1" y="33"/>
                      <a:pt x="1" y="34"/>
                    </a:cubicBezTo>
                    <a:cubicBezTo>
                      <a:pt x="1" y="35"/>
                      <a:pt x="1" y="36"/>
                      <a:pt x="2" y="37"/>
                    </a:cubicBezTo>
                    <a:cubicBezTo>
                      <a:pt x="2" y="36"/>
                      <a:pt x="2" y="36"/>
                      <a:pt x="2" y="35"/>
                    </a:cubicBezTo>
                    <a:cubicBezTo>
                      <a:pt x="3" y="29"/>
                      <a:pt x="2" y="23"/>
                      <a:pt x="4" y="17"/>
                    </a:cubicBezTo>
                    <a:cubicBezTo>
                      <a:pt x="5" y="14"/>
                      <a:pt x="6" y="11"/>
                      <a:pt x="6" y="8"/>
                    </a:cubicBezTo>
                    <a:cubicBezTo>
                      <a:pt x="7" y="7"/>
                      <a:pt x="7" y="5"/>
                      <a:pt x="8" y="4"/>
                    </a:cubicBezTo>
                    <a:cubicBezTo>
                      <a:pt x="8" y="3"/>
                      <a:pt x="9" y="1"/>
                      <a:pt x="8" y="0"/>
                    </a:cubicBezTo>
                    <a:cubicBezTo>
                      <a:pt x="7" y="0"/>
                      <a:pt x="7" y="3"/>
                      <a:pt x="7"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4" name="Freeform 225"/>
              <p:cNvSpPr>
                <a:spLocks/>
              </p:cNvSpPr>
              <p:nvPr/>
            </p:nvSpPr>
            <p:spPr bwMode="gray">
              <a:xfrm>
                <a:off x="5728" y="3958"/>
                <a:ext cx="18" cy="12"/>
              </a:xfrm>
              <a:custGeom>
                <a:avLst/>
                <a:gdLst>
                  <a:gd name="T0" fmla="*/ 6 w 9"/>
                  <a:gd name="T1" fmla="*/ 0 h 6"/>
                  <a:gd name="T2" fmla="*/ 4 w 9"/>
                  <a:gd name="T3" fmla="*/ 3 h 6"/>
                  <a:gd name="T4" fmla="*/ 3 w 9"/>
                  <a:gd name="T5" fmla="*/ 4 h 6"/>
                  <a:gd name="T6" fmla="*/ 1 w 9"/>
                  <a:gd name="T7" fmla="*/ 3 h 6"/>
                  <a:gd name="T8" fmla="*/ 6 w 9"/>
                  <a:gd name="T9" fmla="*/ 0 h 6"/>
                </a:gdLst>
                <a:ahLst/>
                <a:cxnLst>
                  <a:cxn ang="0">
                    <a:pos x="T0" y="T1"/>
                  </a:cxn>
                  <a:cxn ang="0">
                    <a:pos x="T2" y="T3"/>
                  </a:cxn>
                  <a:cxn ang="0">
                    <a:pos x="T4" y="T5"/>
                  </a:cxn>
                  <a:cxn ang="0">
                    <a:pos x="T6" y="T7"/>
                  </a:cxn>
                  <a:cxn ang="0">
                    <a:pos x="T8" y="T9"/>
                  </a:cxn>
                </a:cxnLst>
                <a:rect l="0" t="0" r="r" b="b"/>
                <a:pathLst>
                  <a:path w="9" h="6">
                    <a:moveTo>
                      <a:pt x="6" y="0"/>
                    </a:moveTo>
                    <a:cubicBezTo>
                      <a:pt x="6" y="1"/>
                      <a:pt x="5" y="2"/>
                      <a:pt x="4" y="3"/>
                    </a:cubicBezTo>
                    <a:cubicBezTo>
                      <a:pt x="4" y="3"/>
                      <a:pt x="3" y="3"/>
                      <a:pt x="3" y="4"/>
                    </a:cubicBezTo>
                    <a:cubicBezTo>
                      <a:pt x="2" y="4"/>
                      <a:pt x="2" y="3"/>
                      <a:pt x="1" y="3"/>
                    </a:cubicBezTo>
                    <a:cubicBezTo>
                      <a:pt x="0" y="6"/>
                      <a:pt x="9" y="1"/>
                      <a:pt x="6"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5" name="Freeform 226"/>
              <p:cNvSpPr>
                <a:spLocks/>
              </p:cNvSpPr>
              <p:nvPr/>
            </p:nvSpPr>
            <p:spPr bwMode="gray">
              <a:xfrm>
                <a:off x="6618" y="2696"/>
                <a:ext cx="76" cy="96"/>
              </a:xfrm>
              <a:custGeom>
                <a:avLst/>
                <a:gdLst>
                  <a:gd name="T0" fmla="*/ 3 w 38"/>
                  <a:gd name="T1" fmla="*/ 43 h 48"/>
                  <a:gd name="T2" fmla="*/ 3 w 38"/>
                  <a:gd name="T3" fmla="*/ 46 h 48"/>
                  <a:gd name="T4" fmla="*/ 5 w 38"/>
                  <a:gd name="T5" fmla="*/ 44 h 48"/>
                  <a:gd name="T6" fmla="*/ 4 w 38"/>
                  <a:gd name="T7" fmla="*/ 42 h 48"/>
                  <a:gd name="T8" fmla="*/ 3 w 38"/>
                  <a:gd name="T9" fmla="*/ 40 h 48"/>
                  <a:gd name="T10" fmla="*/ 5 w 38"/>
                  <a:gd name="T11" fmla="*/ 40 h 48"/>
                  <a:gd name="T12" fmla="*/ 9 w 38"/>
                  <a:gd name="T13" fmla="*/ 41 h 48"/>
                  <a:gd name="T14" fmla="*/ 13 w 38"/>
                  <a:gd name="T15" fmla="*/ 39 h 48"/>
                  <a:gd name="T16" fmla="*/ 17 w 38"/>
                  <a:gd name="T17" fmla="*/ 36 h 48"/>
                  <a:gd name="T18" fmla="*/ 21 w 38"/>
                  <a:gd name="T19" fmla="*/ 32 h 48"/>
                  <a:gd name="T20" fmla="*/ 22 w 38"/>
                  <a:gd name="T21" fmla="*/ 28 h 48"/>
                  <a:gd name="T22" fmla="*/ 24 w 38"/>
                  <a:gd name="T23" fmla="*/ 22 h 48"/>
                  <a:gd name="T24" fmla="*/ 28 w 38"/>
                  <a:gd name="T25" fmla="*/ 21 h 48"/>
                  <a:gd name="T26" fmla="*/ 29 w 38"/>
                  <a:gd name="T27" fmla="*/ 18 h 48"/>
                  <a:gd name="T28" fmla="*/ 32 w 38"/>
                  <a:gd name="T29" fmla="*/ 16 h 48"/>
                  <a:gd name="T30" fmla="*/ 35 w 38"/>
                  <a:gd name="T31" fmla="*/ 12 h 48"/>
                  <a:gd name="T32" fmla="*/ 35 w 38"/>
                  <a:gd name="T33" fmla="*/ 7 h 48"/>
                  <a:gd name="T34" fmla="*/ 34 w 38"/>
                  <a:gd name="T35" fmla="*/ 5 h 48"/>
                  <a:gd name="T36" fmla="*/ 35 w 38"/>
                  <a:gd name="T37" fmla="*/ 4 h 48"/>
                  <a:gd name="T38" fmla="*/ 37 w 38"/>
                  <a:gd name="T39" fmla="*/ 4 h 48"/>
                  <a:gd name="T40" fmla="*/ 37 w 38"/>
                  <a:gd name="T41" fmla="*/ 2 h 48"/>
                  <a:gd name="T42" fmla="*/ 34 w 38"/>
                  <a:gd name="T43" fmla="*/ 2 h 48"/>
                  <a:gd name="T44" fmla="*/ 32 w 38"/>
                  <a:gd name="T45" fmla="*/ 3 h 48"/>
                  <a:gd name="T46" fmla="*/ 27 w 38"/>
                  <a:gd name="T47" fmla="*/ 2 h 48"/>
                  <a:gd name="T48" fmla="*/ 25 w 38"/>
                  <a:gd name="T49" fmla="*/ 1 h 48"/>
                  <a:gd name="T50" fmla="*/ 24 w 38"/>
                  <a:gd name="T51" fmla="*/ 2 h 48"/>
                  <a:gd name="T52" fmla="*/ 25 w 38"/>
                  <a:gd name="T53" fmla="*/ 5 h 48"/>
                  <a:gd name="T54" fmla="*/ 22 w 38"/>
                  <a:gd name="T55" fmla="*/ 8 h 48"/>
                  <a:gd name="T56" fmla="*/ 23 w 38"/>
                  <a:gd name="T57" fmla="*/ 13 h 48"/>
                  <a:gd name="T58" fmla="*/ 22 w 38"/>
                  <a:gd name="T59" fmla="*/ 15 h 48"/>
                  <a:gd name="T60" fmla="*/ 22 w 38"/>
                  <a:gd name="T61" fmla="*/ 13 h 48"/>
                  <a:gd name="T62" fmla="*/ 20 w 38"/>
                  <a:gd name="T63" fmla="*/ 13 h 48"/>
                  <a:gd name="T64" fmla="*/ 20 w 38"/>
                  <a:gd name="T65" fmla="*/ 15 h 48"/>
                  <a:gd name="T66" fmla="*/ 18 w 38"/>
                  <a:gd name="T67" fmla="*/ 19 h 48"/>
                  <a:gd name="T68" fmla="*/ 18 w 38"/>
                  <a:gd name="T69" fmla="*/ 22 h 48"/>
                  <a:gd name="T70" fmla="*/ 16 w 38"/>
                  <a:gd name="T71" fmla="*/ 23 h 48"/>
                  <a:gd name="T72" fmla="*/ 12 w 38"/>
                  <a:gd name="T73" fmla="*/ 25 h 48"/>
                  <a:gd name="T74" fmla="*/ 8 w 38"/>
                  <a:gd name="T75" fmla="*/ 28 h 48"/>
                  <a:gd name="T76" fmla="*/ 7 w 38"/>
                  <a:gd name="T77" fmla="*/ 33 h 48"/>
                  <a:gd name="T78" fmla="*/ 6 w 38"/>
                  <a:gd name="T79" fmla="*/ 35 h 48"/>
                  <a:gd name="T80" fmla="*/ 3 w 38"/>
                  <a:gd name="T81" fmla="*/ 35 h 48"/>
                  <a:gd name="T82" fmla="*/ 1 w 38"/>
                  <a:gd name="T83" fmla="*/ 40 h 48"/>
                  <a:gd name="T84" fmla="*/ 3 w 38"/>
                  <a:gd name="T85" fmla="*/ 4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 h="48">
                    <a:moveTo>
                      <a:pt x="3" y="43"/>
                    </a:moveTo>
                    <a:cubicBezTo>
                      <a:pt x="3" y="44"/>
                      <a:pt x="3" y="45"/>
                      <a:pt x="3" y="46"/>
                    </a:cubicBezTo>
                    <a:cubicBezTo>
                      <a:pt x="4" y="48"/>
                      <a:pt x="5" y="46"/>
                      <a:pt x="5" y="44"/>
                    </a:cubicBezTo>
                    <a:cubicBezTo>
                      <a:pt x="5" y="44"/>
                      <a:pt x="4" y="43"/>
                      <a:pt x="4" y="42"/>
                    </a:cubicBezTo>
                    <a:cubicBezTo>
                      <a:pt x="4" y="42"/>
                      <a:pt x="3" y="41"/>
                      <a:pt x="3" y="40"/>
                    </a:cubicBezTo>
                    <a:cubicBezTo>
                      <a:pt x="4" y="40"/>
                      <a:pt x="5" y="40"/>
                      <a:pt x="5" y="40"/>
                    </a:cubicBezTo>
                    <a:cubicBezTo>
                      <a:pt x="6" y="40"/>
                      <a:pt x="8" y="41"/>
                      <a:pt x="9" y="41"/>
                    </a:cubicBezTo>
                    <a:cubicBezTo>
                      <a:pt x="10" y="41"/>
                      <a:pt x="12" y="40"/>
                      <a:pt x="13" y="39"/>
                    </a:cubicBezTo>
                    <a:cubicBezTo>
                      <a:pt x="14" y="38"/>
                      <a:pt x="15" y="37"/>
                      <a:pt x="17" y="36"/>
                    </a:cubicBezTo>
                    <a:cubicBezTo>
                      <a:pt x="19" y="35"/>
                      <a:pt x="20" y="34"/>
                      <a:pt x="21" y="32"/>
                    </a:cubicBezTo>
                    <a:cubicBezTo>
                      <a:pt x="22" y="31"/>
                      <a:pt x="22" y="29"/>
                      <a:pt x="22" y="28"/>
                    </a:cubicBezTo>
                    <a:cubicBezTo>
                      <a:pt x="22" y="26"/>
                      <a:pt x="23" y="24"/>
                      <a:pt x="24" y="22"/>
                    </a:cubicBezTo>
                    <a:cubicBezTo>
                      <a:pt x="25" y="21"/>
                      <a:pt x="27" y="22"/>
                      <a:pt x="28" y="21"/>
                    </a:cubicBezTo>
                    <a:cubicBezTo>
                      <a:pt x="29" y="21"/>
                      <a:pt x="29" y="19"/>
                      <a:pt x="29" y="18"/>
                    </a:cubicBezTo>
                    <a:cubicBezTo>
                      <a:pt x="30" y="17"/>
                      <a:pt x="31" y="17"/>
                      <a:pt x="32" y="16"/>
                    </a:cubicBezTo>
                    <a:cubicBezTo>
                      <a:pt x="34" y="14"/>
                      <a:pt x="34" y="13"/>
                      <a:pt x="35" y="12"/>
                    </a:cubicBezTo>
                    <a:cubicBezTo>
                      <a:pt x="35" y="10"/>
                      <a:pt x="35" y="8"/>
                      <a:pt x="35" y="7"/>
                    </a:cubicBezTo>
                    <a:cubicBezTo>
                      <a:pt x="34" y="6"/>
                      <a:pt x="34" y="6"/>
                      <a:pt x="34" y="5"/>
                    </a:cubicBezTo>
                    <a:cubicBezTo>
                      <a:pt x="34" y="4"/>
                      <a:pt x="34" y="4"/>
                      <a:pt x="35" y="4"/>
                    </a:cubicBezTo>
                    <a:cubicBezTo>
                      <a:pt x="36" y="4"/>
                      <a:pt x="37" y="5"/>
                      <a:pt x="37" y="4"/>
                    </a:cubicBezTo>
                    <a:cubicBezTo>
                      <a:pt x="38" y="4"/>
                      <a:pt x="38" y="2"/>
                      <a:pt x="37" y="2"/>
                    </a:cubicBezTo>
                    <a:cubicBezTo>
                      <a:pt x="36" y="2"/>
                      <a:pt x="35" y="2"/>
                      <a:pt x="34" y="2"/>
                    </a:cubicBezTo>
                    <a:cubicBezTo>
                      <a:pt x="34" y="2"/>
                      <a:pt x="33" y="2"/>
                      <a:pt x="32" y="3"/>
                    </a:cubicBezTo>
                    <a:cubicBezTo>
                      <a:pt x="30" y="3"/>
                      <a:pt x="28" y="3"/>
                      <a:pt x="27" y="2"/>
                    </a:cubicBezTo>
                    <a:cubicBezTo>
                      <a:pt x="26" y="2"/>
                      <a:pt x="26" y="2"/>
                      <a:pt x="25" y="1"/>
                    </a:cubicBezTo>
                    <a:cubicBezTo>
                      <a:pt x="25" y="1"/>
                      <a:pt x="24" y="0"/>
                      <a:pt x="24" y="2"/>
                    </a:cubicBezTo>
                    <a:cubicBezTo>
                      <a:pt x="24" y="3"/>
                      <a:pt x="27" y="3"/>
                      <a:pt x="25" y="5"/>
                    </a:cubicBezTo>
                    <a:cubicBezTo>
                      <a:pt x="24" y="6"/>
                      <a:pt x="22" y="6"/>
                      <a:pt x="22" y="8"/>
                    </a:cubicBezTo>
                    <a:cubicBezTo>
                      <a:pt x="22" y="10"/>
                      <a:pt x="23" y="11"/>
                      <a:pt x="23" y="13"/>
                    </a:cubicBezTo>
                    <a:cubicBezTo>
                      <a:pt x="23" y="13"/>
                      <a:pt x="23" y="15"/>
                      <a:pt x="22" y="15"/>
                    </a:cubicBezTo>
                    <a:cubicBezTo>
                      <a:pt x="21" y="15"/>
                      <a:pt x="22" y="14"/>
                      <a:pt x="22" y="13"/>
                    </a:cubicBezTo>
                    <a:cubicBezTo>
                      <a:pt x="21" y="12"/>
                      <a:pt x="21" y="12"/>
                      <a:pt x="20" y="13"/>
                    </a:cubicBezTo>
                    <a:cubicBezTo>
                      <a:pt x="20" y="13"/>
                      <a:pt x="20" y="14"/>
                      <a:pt x="20" y="15"/>
                    </a:cubicBezTo>
                    <a:cubicBezTo>
                      <a:pt x="20" y="17"/>
                      <a:pt x="19" y="18"/>
                      <a:pt x="18" y="19"/>
                    </a:cubicBezTo>
                    <a:cubicBezTo>
                      <a:pt x="18" y="20"/>
                      <a:pt x="18" y="21"/>
                      <a:pt x="18" y="22"/>
                    </a:cubicBezTo>
                    <a:cubicBezTo>
                      <a:pt x="18" y="22"/>
                      <a:pt x="17" y="23"/>
                      <a:pt x="16" y="23"/>
                    </a:cubicBezTo>
                    <a:cubicBezTo>
                      <a:pt x="15" y="24"/>
                      <a:pt x="13" y="24"/>
                      <a:pt x="12" y="25"/>
                    </a:cubicBezTo>
                    <a:cubicBezTo>
                      <a:pt x="10" y="26"/>
                      <a:pt x="9" y="27"/>
                      <a:pt x="8" y="28"/>
                    </a:cubicBezTo>
                    <a:cubicBezTo>
                      <a:pt x="6" y="30"/>
                      <a:pt x="7" y="31"/>
                      <a:pt x="7" y="33"/>
                    </a:cubicBezTo>
                    <a:cubicBezTo>
                      <a:pt x="7" y="34"/>
                      <a:pt x="7" y="35"/>
                      <a:pt x="6" y="35"/>
                    </a:cubicBezTo>
                    <a:cubicBezTo>
                      <a:pt x="5" y="36"/>
                      <a:pt x="4" y="35"/>
                      <a:pt x="3" y="35"/>
                    </a:cubicBezTo>
                    <a:cubicBezTo>
                      <a:pt x="2" y="36"/>
                      <a:pt x="0" y="39"/>
                      <a:pt x="1" y="40"/>
                    </a:cubicBezTo>
                    <a:cubicBezTo>
                      <a:pt x="1" y="41"/>
                      <a:pt x="3" y="42"/>
                      <a:pt x="3" y="4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6" name="Freeform 227"/>
              <p:cNvSpPr>
                <a:spLocks/>
              </p:cNvSpPr>
              <p:nvPr/>
            </p:nvSpPr>
            <p:spPr bwMode="gray">
              <a:xfrm>
                <a:off x="5612" y="800"/>
                <a:ext cx="14" cy="10"/>
              </a:xfrm>
              <a:custGeom>
                <a:avLst/>
                <a:gdLst>
                  <a:gd name="T0" fmla="*/ 3 w 7"/>
                  <a:gd name="T1" fmla="*/ 4 h 5"/>
                  <a:gd name="T2" fmla="*/ 5 w 7"/>
                  <a:gd name="T3" fmla="*/ 3 h 5"/>
                  <a:gd name="T4" fmla="*/ 6 w 7"/>
                  <a:gd name="T5" fmla="*/ 1 h 5"/>
                  <a:gd name="T6" fmla="*/ 7 w 7"/>
                  <a:gd name="T7" fmla="*/ 0 h 5"/>
                  <a:gd name="T8" fmla="*/ 2 w 7"/>
                  <a:gd name="T9" fmla="*/ 0 h 5"/>
                  <a:gd name="T10" fmla="*/ 2 w 7"/>
                  <a:gd name="T11" fmla="*/ 0 h 5"/>
                  <a:gd name="T12" fmla="*/ 1 w 7"/>
                  <a:gd name="T13" fmla="*/ 3 h 5"/>
                  <a:gd name="T14" fmla="*/ 3 w 7"/>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3" y="4"/>
                    </a:moveTo>
                    <a:cubicBezTo>
                      <a:pt x="4" y="4"/>
                      <a:pt x="5" y="4"/>
                      <a:pt x="5" y="3"/>
                    </a:cubicBezTo>
                    <a:cubicBezTo>
                      <a:pt x="6" y="2"/>
                      <a:pt x="6" y="2"/>
                      <a:pt x="6" y="1"/>
                    </a:cubicBezTo>
                    <a:cubicBezTo>
                      <a:pt x="6" y="1"/>
                      <a:pt x="7" y="0"/>
                      <a:pt x="7" y="0"/>
                    </a:cubicBezTo>
                    <a:cubicBezTo>
                      <a:pt x="5" y="0"/>
                      <a:pt x="4" y="0"/>
                      <a:pt x="2" y="0"/>
                    </a:cubicBezTo>
                    <a:cubicBezTo>
                      <a:pt x="2" y="0"/>
                      <a:pt x="2" y="0"/>
                      <a:pt x="2" y="0"/>
                    </a:cubicBezTo>
                    <a:cubicBezTo>
                      <a:pt x="3" y="1"/>
                      <a:pt x="2" y="2"/>
                      <a:pt x="1" y="3"/>
                    </a:cubicBezTo>
                    <a:cubicBezTo>
                      <a:pt x="0" y="5"/>
                      <a:pt x="2" y="4"/>
                      <a:pt x="3"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7" name="Freeform 228"/>
              <p:cNvSpPr>
                <a:spLocks/>
              </p:cNvSpPr>
              <p:nvPr/>
            </p:nvSpPr>
            <p:spPr bwMode="gray">
              <a:xfrm>
                <a:off x="5618" y="3698"/>
                <a:ext cx="2" cy="10"/>
              </a:xfrm>
              <a:custGeom>
                <a:avLst/>
                <a:gdLst>
                  <a:gd name="T0" fmla="*/ 0 w 1"/>
                  <a:gd name="T1" fmla="*/ 0 h 5"/>
                  <a:gd name="T2" fmla="*/ 0 w 1"/>
                  <a:gd name="T3" fmla="*/ 2 h 5"/>
                  <a:gd name="T4" fmla="*/ 0 w 1"/>
                  <a:gd name="T5" fmla="*/ 5 h 5"/>
                  <a:gd name="T6" fmla="*/ 0 w 1"/>
                  <a:gd name="T7" fmla="*/ 0 h 5"/>
                </a:gdLst>
                <a:ahLst/>
                <a:cxnLst>
                  <a:cxn ang="0">
                    <a:pos x="T0" y="T1"/>
                  </a:cxn>
                  <a:cxn ang="0">
                    <a:pos x="T2" y="T3"/>
                  </a:cxn>
                  <a:cxn ang="0">
                    <a:pos x="T4" y="T5"/>
                  </a:cxn>
                  <a:cxn ang="0">
                    <a:pos x="T6" y="T7"/>
                  </a:cxn>
                </a:cxnLst>
                <a:rect l="0" t="0" r="r" b="b"/>
                <a:pathLst>
                  <a:path w="1" h="5">
                    <a:moveTo>
                      <a:pt x="0" y="0"/>
                    </a:moveTo>
                    <a:cubicBezTo>
                      <a:pt x="0" y="0"/>
                      <a:pt x="0" y="2"/>
                      <a:pt x="0" y="2"/>
                    </a:cubicBezTo>
                    <a:cubicBezTo>
                      <a:pt x="0" y="3"/>
                      <a:pt x="0" y="5"/>
                      <a:pt x="0" y="5"/>
                    </a:cubicBezTo>
                    <a:cubicBezTo>
                      <a:pt x="1" y="4"/>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8" name="Freeform 229"/>
              <p:cNvSpPr>
                <a:spLocks/>
              </p:cNvSpPr>
              <p:nvPr/>
            </p:nvSpPr>
            <p:spPr bwMode="gray">
              <a:xfrm>
                <a:off x="4570" y="0"/>
                <a:ext cx="36" cy="102"/>
              </a:xfrm>
              <a:custGeom>
                <a:avLst/>
                <a:gdLst>
                  <a:gd name="T0" fmla="*/ 13 w 18"/>
                  <a:gd name="T1" fmla="*/ 10 h 51"/>
                  <a:gd name="T2" fmla="*/ 17 w 18"/>
                  <a:gd name="T3" fmla="*/ 3 h 51"/>
                  <a:gd name="T4" fmla="*/ 18 w 18"/>
                  <a:gd name="T5" fmla="*/ 0 h 51"/>
                  <a:gd name="T6" fmla="*/ 16 w 18"/>
                  <a:gd name="T7" fmla="*/ 0 h 51"/>
                  <a:gd name="T8" fmla="*/ 16 w 18"/>
                  <a:gd name="T9" fmla="*/ 2 h 51"/>
                  <a:gd name="T10" fmla="*/ 15 w 18"/>
                  <a:gd name="T11" fmla="*/ 3 h 51"/>
                  <a:gd name="T12" fmla="*/ 14 w 18"/>
                  <a:gd name="T13" fmla="*/ 4 h 51"/>
                  <a:gd name="T14" fmla="*/ 13 w 18"/>
                  <a:gd name="T15" fmla="*/ 6 h 51"/>
                  <a:gd name="T16" fmla="*/ 13 w 18"/>
                  <a:gd name="T17" fmla="*/ 6 h 51"/>
                  <a:gd name="T18" fmla="*/ 12 w 18"/>
                  <a:gd name="T19" fmla="*/ 5 h 51"/>
                  <a:gd name="T20" fmla="*/ 11 w 18"/>
                  <a:gd name="T21" fmla="*/ 4 h 51"/>
                  <a:gd name="T22" fmla="*/ 9 w 18"/>
                  <a:gd name="T23" fmla="*/ 5 h 51"/>
                  <a:gd name="T24" fmla="*/ 8 w 18"/>
                  <a:gd name="T25" fmla="*/ 6 h 51"/>
                  <a:gd name="T26" fmla="*/ 9 w 18"/>
                  <a:gd name="T27" fmla="*/ 6 h 51"/>
                  <a:gd name="T28" fmla="*/ 10 w 18"/>
                  <a:gd name="T29" fmla="*/ 7 h 51"/>
                  <a:gd name="T30" fmla="*/ 10 w 18"/>
                  <a:gd name="T31" fmla="*/ 7 h 51"/>
                  <a:gd name="T32" fmla="*/ 11 w 18"/>
                  <a:gd name="T33" fmla="*/ 8 h 51"/>
                  <a:gd name="T34" fmla="*/ 11 w 18"/>
                  <a:gd name="T35" fmla="*/ 10 h 51"/>
                  <a:gd name="T36" fmla="*/ 11 w 18"/>
                  <a:gd name="T37" fmla="*/ 12 h 51"/>
                  <a:gd name="T38" fmla="*/ 9 w 18"/>
                  <a:gd name="T39" fmla="*/ 15 h 51"/>
                  <a:gd name="T40" fmla="*/ 7 w 18"/>
                  <a:gd name="T41" fmla="*/ 18 h 51"/>
                  <a:gd name="T42" fmla="*/ 5 w 18"/>
                  <a:gd name="T43" fmla="*/ 18 h 51"/>
                  <a:gd name="T44" fmla="*/ 3 w 18"/>
                  <a:gd name="T45" fmla="*/ 18 h 51"/>
                  <a:gd name="T46" fmla="*/ 2 w 18"/>
                  <a:gd name="T47" fmla="*/ 16 h 51"/>
                  <a:gd name="T48" fmla="*/ 1 w 18"/>
                  <a:gd name="T49" fmla="*/ 14 h 51"/>
                  <a:gd name="T50" fmla="*/ 0 w 18"/>
                  <a:gd name="T51" fmla="*/ 15 h 51"/>
                  <a:gd name="T52" fmla="*/ 1 w 18"/>
                  <a:gd name="T53" fmla="*/ 16 h 51"/>
                  <a:gd name="T54" fmla="*/ 0 w 18"/>
                  <a:gd name="T55" fmla="*/ 17 h 51"/>
                  <a:gd name="T56" fmla="*/ 2 w 18"/>
                  <a:gd name="T57" fmla="*/ 18 h 51"/>
                  <a:gd name="T58" fmla="*/ 3 w 18"/>
                  <a:gd name="T59" fmla="*/ 20 h 51"/>
                  <a:gd name="T60" fmla="*/ 4 w 18"/>
                  <a:gd name="T61" fmla="*/ 19 h 51"/>
                  <a:gd name="T62" fmla="*/ 6 w 18"/>
                  <a:gd name="T63" fmla="*/ 19 h 51"/>
                  <a:gd name="T64" fmla="*/ 7 w 18"/>
                  <a:gd name="T65" fmla="*/ 21 h 51"/>
                  <a:gd name="T66" fmla="*/ 6 w 18"/>
                  <a:gd name="T67" fmla="*/ 25 h 51"/>
                  <a:gd name="T68" fmla="*/ 5 w 18"/>
                  <a:gd name="T69" fmla="*/ 26 h 51"/>
                  <a:gd name="T70" fmla="*/ 5 w 18"/>
                  <a:gd name="T71" fmla="*/ 29 h 51"/>
                  <a:gd name="T72" fmla="*/ 5 w 18"/>
                  <a:gd name="T73" fmla="*/ 31 h 51"/>
                  <a:gd name="T74" fmla="*/ 6 w 18"/>
                  <a:gd name="T75" fmla="*/ 33 h 51"/>
                  <a:gd name="T76" fmla="*/ 7 w 18"/>
                  <a:gd name="T77" fmla="*/ 35 h 51"/>
                  <a:gd name="T78" fmla="*/ 7 w 18"/>
                  <a:gd name="T79" fmla="*/ 37 h 51"/>
                  <a:gd name="T80" fmla="*/ 8 w 18"/>
                  <a:gd name="T81" fmla="*/ 39 h 51"/>
                  <a:gd name="T82" fmla="*/ 8 w 18"/>
                  <a:gd name="T83" fmla="*/ 41 h 51"/>
                  <a:gd name="T84" fmla="*/ 10 w 18"/>
                  <a:gd name="T85" fmla="*/ 44 h 51"/>
                  <a:gd name="T86" fmla="*/ 13 w 18"/>
                  <a:gd name="T87" fmla="*/ 50 h 51"/>
                  <a:gd name="T88" fmla="*/ 13 w 18"/>
                  <a:gd name="T89" fmla="*/ 44 h 51"/>
                  <a:gd name="T90" fmla="*/ 11 w 18"/>
                  <a:gd name="T91" fmla="*/ 39 h 51"/>
                  <a:gd name="T92" fmla="*/ 9 w 18"/>
                  <a:gd name="T93" fmla="*/ 31 h 51"/>
                  <a:gd name="T94" fmla="*/ 9 w 18"/>
                  <a:gd name="T95" fmla="*/ 21 h 51"/>
                  <a:gd name="T96" fmla="*/ 13 w 18"/>
                  <a:gd name="T97"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 h="51">
                    <a:moveTo>
                      <a:pt x="13" y="10"/>
                    </a:moveTo>
                    <a:cubicBezTo>
                      <a:pt x="14" y="7"/>
                      <a:pt x="16" y="5"/>
                      <a:pt x="17" y="3"/>
                    </a:cubicBezTo>
                    <a:cubicBezTo>
                      <a:pt x="17" y="2"/>
                      <a:pt x="17" y="1"/>
                      <a:pt x="18" y="0"/>
                    </a:cubicBezTo>
                    <a:cubicBezTo>
                      <a:pt x="16" y="0"/>
                      <a:pt x="16" y="0"/>
                      <a:pt x="16" y="0"/>
                    </a:cubicBezTo>
                    <a:cubicBezTo>
                      <a:pt x="16" y="1"/>
                      <a:pt x="17" y="1"/>
                      <a:pt x="16" y="2"/>
                    </a:cubicBezTo>
                    <a:cubicBezTo>
                      <a:pt x="16" y="2"/>
                      <a:pt x="15" y="3"/>
                      <a:pt x="15" y="3"/>
                    </a:cubicBezTo>
                    <a:cubicBezTo>
                      <a:pt x="15" y="3"/>
                      <a:pt x="14" y="4"/>
                      <a:pt x="14" y="4"/>
                    </a:cubicBezTo>
                    <a:cubicBezTo>
                      <a:pt x="13" y="5"/>
                      <a:pt x="14" y="6"/>
                      <a:pt x="13" y="6"/>
                    </a:cubicBezTo>
                    <a:cubicBezTo>
                      <a:pt x="13" y="6"/>
                      <a:pt x="13" y="6"/>
                      <a:pt x="13" y="6"/>
                    </a:cubicBezTo>
                    <a:cubicBezTo>
                      <a:pt x="13" y="5"/>
                      <a:pt x="12" y="5"/>
                      <a:pt x="12" y="5"/>
                    </a:cubicBezTo>
                    <a:cubicBezTo>
                      <a:pt x="11" y="4"/>
                      <a:pt x="11" y="4"/>
                      <a:pt x="11" y="4"/>
                    </a:cubicBezTo>
                    <a:cubicBezTo>
                      <a:pt x="10" y="4"/>
                      <a:pt x="9" y="5"/>
                      <a:pt x="9" y="5"/>
                    </a:cubicBezTo>
                    <a:cubicBezTo>
                      <a:pt x="8" y="5"/>
                      <a:pt x="7" y="5"/>
                      <a:pt x="8" y="6"/>
                    </a:cubicBezTo>
                    <a:cubicBezTo>
                      <a:pt x="8" y="6"/>
                      <a:pt x="9" y="6"/>
                      <a:pt x="9" y="6"/>
                    </a:cubicBezTo>
                    <a:cubicBezTo>
                      <a:pt x="9" y="6"/>
                      <a:pt x="9" y="7"/>
                      <a:pt x="10" y="7"/>
                    </a:cubicBezTo>
                    <a:cubicBezTo>
                      <a:pt x="10" y="7"/>
                      <a:pt x="10" y="7"/>
                      <a:pt x="10" y="7"/>
                    </a:cubicBezTo>
                    <a:cubicBezTo>
                      <a:pt x="11" y="7"/>
                      <a:pt x="11" y="7"/>
                      <a:pt x="11" y="8"/>
                    </a:cubicBezTo>
                    <a:cubicBezTo>
                      <a:pt x="12" y="8"/>
                      <a:pt x="11" y="9"/>
                      <a:pt x="11" y="10"/>
                    </a:cubicBezTo>
                    <a:cubicBezTo>
                      <a:pt x="11" y="10"/>
                      <a:pt x="11" y="11"/>
                      <a:pt x="11" y="12"/>
                    </a:cubicBezTo>
                    <a:cubicBezTo>
                      <a:pt x="10" y="13"/>
                      <a:pt x="10" y="14"/>
                      <a:pt x="9" y="15"/>
                    </a:cubicBezTo>
                    <a:cubicBezTo>
                      <a:pt x="9" y="16"/>
                      <a:pt x="8" y="17"/>
                      <a:pt x="7" y="18"/>
                    </a:cubicBezTo>
                    <a:cubicBezTo>
                      <a:pt x="6" y="18"/>
                      <a:pt x="6" y="18"/>
                      <a:pt x="5" y="18"/>
                    </a:cubicBezTo>
                    <a:cubicBezTo>
                      <a:pt x="5" y="17"/>
                      <a:pt x="4" y="18"/>
                      <a:pt x="3" y="18"/>
                    </a:cubicBezTo>
                    <a:cubicBezTo>
                      <a:pt x="2" y="18"/>
                      <a:pt x="2" y="17"/>
                      <a:pt x="2" y="16"/>
                    </a:cubicBezTo>
                    <a:cubicBezTo>
                      <a:pt x="2" y="16"/>
                      <a:pt x="1" y="15"/>
                      <a:pt x="1" y="14"/>
                    </a:cubicBezTo>
                    <a:cubicBezTo>
                      <a:pt x="0" y="13"/>
                      <a:pt x="0" y="15"/>
                      <a:pt x="0" y="15"/>
                    </a:cubicBezTo>
                    <a:cubicBezTo>
                      <a:pt x="1" y="16"/>
                      <a:pt x="1" y="16"/>
                      <a:pt x="1" y="16"/>
                    </a:cubicBezTo>
                    <a:cubicBezTo>
                      <a:pt x="1" y="17"/>
                      <a:pt x="0" y="17"/>
                      <a:pt x="0" y="17"/>
                    </a:cubicBezTo>
                    <a:cubicBezTo>
                      <a:pt x="1" y="18"/>
                      <a:pt x="2" y="17"/>
                      <a:pt x="2" y="18"/>
                    </a:cubicBezTo>
                    <a:cubicBezTo>
                      <a:pt x="3" y="18"/>
                      <a:pt x="2" y="19"/>
                      <a:pt x="3" y="20"/>
                    </a:cubicBezTo>
                    <a:cubicBezTo>
                      <a:pt x="4" y="20"/>
                      <a:pt x="4" y="19"/>
                      <a:pt x="4" y="19"/>
                    </a:cubicBezTo>
                    <a:cubicBezTo>
                      <a:pt x="5" y="18"/>
                      <a:pt x="5" y="19"/>
                      <a:pt x="6" y="19"/>
                    </a:cubicBezTo>
                    <a:cubicBezTo>
                      <a:pt x="7" y="19"/>
                      <a:pt x="7" y="20"/>
                      <a:pt x="7" y="21"/>
                    </a:cubicBezTo>
                    <a:cubicBezTo>
                      <a:pt x="7" y="22"/>
                      <a:pt x="7" y="24"/>
                      <a:pt x="6" y="25"/>
                    </a:cubicBezTo>
                    <a:cubicBezTo>
                      <a:pt x="6" y="25"/>
                      <a:pt x="5" y="26"/>
                      <a:pt x="5" y="26"/>
                    </a:cubicBezTo>
                    <a:cubicBezTo>
                      <a:pt x="5" y="27"/>
                      <a:pt x="5" y="28"/>
                      <a:pt x="5" y="29"/>
                    </a:cubicBezTo>
                    <a:cubicBezTo>
                      <a:pt x="6" y="29"/>
                      <a:pt x="5" y="30"/>
                      <a:pt x="5" y="31"/>
                    </a:cubicBezTo>
                    <a:cubicBezTo>
                      <a:pt x="5" y="32"/>
                      <a:pt x="6" y="32"/>
                      <a:pt x="6" y="33"/>
                    </a:cubicBezTo>
                    <a:cubicBezTo>
                      <a:pt x="7" y="34"/>
                      <a:pt x="6" y="34"/>
                      <a:pt x="7" y="35"/>
                    </a:cubicBezTo>
                    <a:cubicBezTo>
                      <a:pt x="7" y="36"/>
                      <a:pt x="7" y="36"/>
                      <a:pt x="7" y="37"/>
                    </a:cubicBezTo>
                    <a:cubicBezTo>
                      <a:pt x="8" y="37"/>
                      <a:pt x="8" y="38"/>
                      <a:pt x="8" y="39"/>
                    </a:cubicBezTo>
                    <a:cubicBezTo>
                      <a:pt x="8" y="39"/>
                      <a:pt x="8" y="40"/>
                      <a:pt x="8" y="41"/>
                    </a:cubicBezTo>
                    <a:cubicBezTo>
                      <a:pt x="9" y="42"/>
                      <a:pt x="9" y="43"/>
                      <a:pt x="10" y="44"/>
                    </a:cubicBezTo>
                    <a:cubicBezTo>
                      <a:pt x="10" y="45"/>
                      <a:pt x="10" y="51"/>
                      <a:pt x="13" y="50"/>
                    </a:cubicBezTo>
                    <a:cubicBezTo>
                      <a:pt x="14" y="49"/>
                      <a:pt x="13" y="45"/>
                      <a:pt x="13" y="44"/>
                    </a:cubicBezTo>
                    <a:cubicBezTo>
                      <a:pt x="13" y="42"/>
                      <a:pt x="12" y="41"/>
                      <a:pt x="11" y="39"/>
                    </a:cubicBezTo>
                    <a:cubicBezTo>
                      <a:pt x="10" y="36"/>
                      <a:pt x="9" y="34"/>
                      <a:pt x="9" y="31"/>
                    </a:cubicBezTo>
                    <a:cubicBezTo>
                      <a:pt x="8" y="28"/>
                      <a:pt x="8" y="24"/>
                      <a:pt x="9" y="21"/>
                    </a:cubicBezTo>
                    <a:cubicBezTo>
                      <a:pt x="9" y="17"/>
                      <a:pt x="11" y="13"/>
                      <a:pt x="13" y="1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9" name="Freeform 230"/>
              <p:cNvSpPr>
                <a:spLocks/>
              </p:cNvSpPr>
              <p:nvPr/>
            </p:nvSpPr>
            <p:spPr bwMode="gray">
              <a:xfrm>
                <a:off x="5390" y="254"/>
                <a:ext cx="8" cy="8"/>
              </a:xfrm>
              <a:custGeom>
                <a:avLst/>
                <a:gdLst>
                  <a:gd name="T0" fmla="*/ 0 w 4"/>
                  <a:gd name="T1" fmla="*/ 0 h 4"/>
                  <a:gd name="T2" fmla="*/ 1 w 4"/>
                  <a:gd name="T3" fmla="*/ 2 h 4"/>
                  <a:gd name="T4" fmla="*/ 2 w 4"/>
                  <a:gd name="T5" fmla="*/ 2 h 4"/>
                  <a:gd name="T6" fmla="*/ 3 w 4"/>
                  <a:gd name="T7" fmla="*/ 3 h 4"/>
                  <a:gd name="T8" fmla="*/ 3 w 4"/>
                  <a:gd name="T9" fmla="*/ 2 h 4"/>
                  <a:gd name="T10" fmla="*/ 1 w 4"/>
                  <a:gd name="T11" fmla="*/ 1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cubicBezTo>
                      <a:pt x="0" y="1"/>
                      <a:pt x="0" y="1"/>
                      <a:pt x="1" y="2"/>
                    </a:cubicBezTo>
                    <a:cubicBezTo>
                      <a:pt x="1" y="2"/>
                      <a:pt x="2" y="2"/>
                      <a:pt x="2" y="2"/>
                    </a:cubicBezTo>
                    <a:cubicBezTo>
                      <a:pt x="3" y="3"/>
                      <a:pt x="2" y="3"/>
                      <a:pt x="3" y="3"/>
                    </a:cubicBezTo>
                    <a:cubicBezTo>
                      <a:pt x="4" y="4"/>
                      <a:pt x="4" y="3"/>
                      <a:pt x="3" y="2"/>
                    </a:cubicBezTo>
                    <a:cubicBezTo>
                      <a:pt x="3" y="2"/>
                      <a:pt x="2" y="2"/>
                      <a:pt x="1" y="1"/>
                    </a:cubicBezTo>
                    <a:cubicBezTo>
                      <a:pt x="1" y="1"/>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0" name="Freeform 231"/>
              <p:cNvSpPr>
                <a:spLocks/>
              </p:cNvSpPr>
              <p:nvPr/>
            </p:nvSpPr>
            <p:spPr bwMode="gray">
              <a:xfrm>
                <a:off x="5374" y="244"/>
                <a:ext cx="8" cy="4"/>
              </a:xfrm>
              <a:custGeom>
                <a:avLst/>
                <a:gdLst>
                  <a:gd name="T0" fmla="*/ 0 w 4"/>
                  <a:gd name="T1" fmla="*/ 0 h 2"/>
                  <a:gd name="T2" fmla="*/ 1 w 4"/>
                  <a:gd name="T3" fmla="*/ 1 h 2"/>
                  <a:gd name="T4" fmla="*/ 3 w 4"/>
                  <a:gd name="T5" fmla="*/ 2 h 2"/>
                  <a:gd name="T6" fmla="*/ 2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cubicBezTo>
                      <a:pt x="0" y="0"/>
                      <a:pt x="1" y="0"/>
                      <a:pt x="1" y="1"/>
                    </a:cubicBezTo>
                    <a:cubicBezTo>
                      <a:pt x="2" y="1"/>
                      <a:pt x="2" y="2"/>
                      <a:pt x="3" y="2"/>
                    </a:cubicBezTo>
                    <a:cubicBezTo>
                      <a:pt x="4" y="2"/>
                      <a:pt x="2" y="0"/>
                      <a:pt x="2" y="0"/>
                    </a:cubicBezTo>
                    <a:cubicBezTo>
                      <a:pt x="1" y="0"/>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1" name="Freeform 232"/>
              <p:cNvSpPr>
                <a:spLocks/>
              </p:cNvSpPr>
              <p:nvPr/>
            </p:nvSpPr>
            <p:spPr bwMode="gray">
              <a:xfrm>
                <a:off x="5352" y="130"/>
                <a:ext cx="6" cy="10"/>
              </a:xfrm>
              <a:custGeom>
                <a:avLst/>
                <a:gdLst>
                  <a:gd name="T0" fmla="*/ 2 w 3"/>
                  <a:gd name="T1" fmla="*/ 1 h 5"/>
                  <a:gd name="T2" fmla="*/ 0 w 3"/>
                  <a:gd name="T3" fmla="*/ 3 h 5"/>
                  <a:gd name="T4" fmla="*/ 2 w 3"/>
                  <a:gd name="T5" fmla="*/ 3 h 5"/>
                  <a:gd name="T6" fmla="*/ 3 w 3"/>
                  <a:gd name="T7" fmla="*/ 1 h 5"/>
                  <a:gd name="T8" fmla="*/ 2 w 3"/>
                  <a:gd name="T9" fmla="*/ 1 h 5"/>
                </a:gdLst>
                <a:ahLst/>
                <a:cxnLst>
                  <a:cxn ang="0">
                    <a:pos x="T0" y="T1"/>
                  </a:cxn>
                  <a:cxn ang="0">
                    <a:pos x="T2" y="T3"/>
                  </a:cxn>
                  <a:cxn ang="0">
                    <a:pos x="T4" y="T5"/>
                  </a:cxn>
                  <a:cxn ang="0">
                    <a:pos x="T6" y="T7"/>
                  </a:cxn>
                  <a:cxn ang="0">
                    <a:pos x="T8" y="T9"/>
                  </a:cxn>
                </a:cxnLst>
                <a:rect l="0" t="0" r="r" b="b"/>
                <a:pathLst>
                  <a:path w="3" h="5">
                    <a:moveTo>
                      <a:pt x="2" y="1"/>
                    </a:moveTo>
                    <a:cubicBezTo>
                      <a:pt x="1" y="2"/>
                      <a:pt x="0" y="3"/>
                      <a:pt x="0" y="3"/>
                    </a:cubicBezTo>
                    <a:cubicBezTo>
                      <a:pt x="0" y="5"/>
                      <a:pt x="1" y="3"/>
                      <a:pt x="2" y="3"/>
                    </a:cubicBezTo>
                    <a:cubicBezTo>
                      <a:pt x="2" y="2"/>
                      <a:pt x="3" y="1"/>
                      <a:pt x="3" y="1"/>
                    </a:cubicBezTo>
                    <a:cubicBezTo>
                      <a:pt x="3" y="0"/>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2" name="Freeform 233"/>
              <p:cNvSpPr>
                <a:spLocks/>
              </p:cNvSpPr>
              <p:nvPr/>
            </p:nvSpPr>
            <p:spPr bwMode="gray">
              <a:xfrm>
                <a:off x="5404" y="260"/>
                <a:ext cx="6" cy="6"/>
              </a:xfrm>
              <a:custGeom>
                <a:avLst/>
                <a:gdLst>
                  <a:gd name="T0" fmla="*/ 1 w 3"/>
                  <a:gd name="T1" fmla="*/ 2 h 3"/>
                  <a:gd name="T2" fmla="*/ 3 w 3"/>
                  <a:gd name="T3" fmla="*/ 2 h 3"/>
                  <a:gd name="T4" fmla="*/ 2 w 3"/>
                  <a:gd name="T5" fmla="*/ 0 h 3"/>
                  <a:gd name="T6" fmla="*/ 0 w 3"/>
                  <a:gd name="T7" fmla="*/ 0 h 3"/>
                  <a:gd name="T8" fmla="*/ 0 w 3"/>
                  <a:gd name="T9" fmla="*/ 1 h 3"/>
                  <a:gd name="T10" fmla="*/ 0 w 3"/>
                  <a:gd name="T11" fmla="*/ 1 h 3"/>
                  <a:gd name="T12" fmla="*/ 0 w 3"/>
                  <a:gd name="T13" fmla="*/ 2 h 3"/>
                  <a:gd name="T14" fmla="*/ 1 w 3"/>
                  <a:gd name="T15" fmla="*/ 2 h 3"/>
                  <a:gd name="T16" fmla="*/ 1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1" y="2"/>
                    </a:moveTo>
                    <a:cubicBezTo>
                      <a:pt x="2" y="2"/>
                      <a:pt x="3" y="3"/>
                      <a:pt x="3" y="2"/>
                    </a:cubicBezTo>
                    <a:cubicBezTo>
                      <a:pt x="3" y="2"/>
                      <a:pt x="2" y="0"/>
                      <a:pt x="2" y="0"/>
                    </a:cubicBezTo>
                    <a:cubicBezTo>
                      <a:pt x="1" y="0"/>
                      <a:pt x="1" y="0"/>
                      <a:pt x="0" y="0"/>
                    </a:cubicBezTo>
                    <a:cubicBezTo>
                      <a:pt x="0" y="0"/>
                      <a:pt x="0" y="0"/>
                      <a:pt x="0" y="1"/>
                    </a:cubicBezTo>
                    <a:cubicBezTo>
                      <a:pt x="0" y="1"/>
                      <a:pt x="0" y="1"/>
                      <a:pt x="0" y="1"/>
                    </a:cubicBezTo>
                    <a:cubicBezTo>
                      <a:pt x="0" y="2"/>
                      <a:pt x="0" y="2"/>
                      <a:pt x="0" y="2"/>
                    </a:cubicBezTo>
                    <a:cubicBezTo>
                      <a:pt x="0" y="2"/>
                      <a:pt x="1" y="2"/>
                      <a:pt x="1" y="2"/>
                    </a:cubicBezTo>
                    <a:cubicBezTo>
                      <a:pt x="1" y="2"/>
                      <a:pt x="1" y="2"/>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3" name="Freeform 234"/>
              <p:cNvSpPr>
                <a:spLocks/>
              </p:cNvSpPr>
              <p:nvPr/>
            </p:nvSpPr>
            <p:spPr bwMode="gray">
              <a:xfrm>
                <a:off x="5364" y="240"/>
                <a:ext cx="4" cy="2"/>
              </a:xfrm>
              <a:custGeom>
                <a:avLst/>
                <a:gdLst>
                  <a:gd name="T0" fmla="*/ 0 w 2"/>
                  <a:gd name="T1" fmla="*/ 0 h 1"/>
                  <a:gd name="T2" fmla="*/ 1 w 2"/>
                  <a:gd name="T3" fmla="*/ 1 h 1"/>
                  <a:gd name="T4" fmla="*/ 2 w 2"/>
                  <a:gd name="T5" fmla="*/ 1 h 1"/>
                  <a:gd name="T6" fmla="*/ 0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cubicBezTo>
                      <a:pt x="0" y="1"/>
                      <a:pt x="1" y="1"/>
                      <a:pt x="1" y="1"/>
                    </a:cubicBezTo>
                    <a:cubicBezTo>
                      <a:pt x="1" y="1"/>
                      <a:pt x="2" y="1"/>
                      <a:pt x="2" y="1"/>
                    </a:cubicBezTo>
                    <a:cubicBezTo>
                      <a:pt x="1" y="0"/>
                      <a:pt x="0" y="0"/>
                      <a:pt x="0" y="0"/>
                    </a:cubicBezTo>
                    <a:cubicBezTo>
                      <a:pt x="0" y="0"/>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4" name="Freeform 235"/>
              <p:cNvSpPr>
                <a:spLocks/>
              </p:cNvSpPr>
              <p:nvPr/>
            </p:nvSpPr>
            <p:spPr bwMode="gray">
              <a:xfrm>
                <a:off x="5344" y="140"/>
                <a:ext cx="8" cy="8"/>
              </a:xfrm>
              <a:custGeom>
                <a:avLst/>
                <a:gdLst>
                  <a:gd name="T0" fmla="*/ 3 w 4"/>
                  <a:gd name="T1" fmla="*/ 0 h 4"/>
                  <a:gd name="T2" fmla="*/ 0 w 4"/>
                  <a:gd name="T3" fmla="*/ 4 h 4"/>
                  <a:gd name="T4" fmla="*/ 2 w 4"/>
                  <a:gd name="T5" fmla="*/ 3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0" y="3"/>
                      <a:pt x="0" y="4"/>
                    </a:cubicBezTo>
                    <a:cubicBezTo>
                      <a:pt x="0" y="4"/>
                      <a:pt x="1" y="3"/>
                      <a:pt x="2" y="3"/>
                    </a:cubicBezTo>
                    <a:cubicBezTo>
                      <a:pt x="2" y="2"/>
                      <a:pt x="4"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5" name="Freeform 236"/>
              <p:cNvSpPr>
                <a:spLocks/>
              </p:cNvSpPr>
              <p:nvPr/>
            </p:nvSpPr>
            <p:spPr bwMode="gray">
              <a:xfrm>
                <a:off x="5318" y="156"/>
                <a:ext cx="10" cy="6"/>
              </a:xfrm>
              <a:custGeom>
                <a:avLst/>
                <a:gdLst>
                  <a:gd name="T0" fmla="*/ 5 w 5"/>
                  <a:gd name="T1" fmla="*/ 0 h 3"/>
                  <a:gd name="T2" fmla="*/ 2 w 5"/>
                  <a:gd name="T3" fmla="*/ 1 h 3"/>
                  <a:gd name="T4" fmla="*/ 1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4" y="1"/>
                      <a:pt x="3" y="1"/>
                      <a:pt x="2" y="1"/>
                    </a:cubicBezTo>
                    <a:cubicBezTo>
                      <a:pt x="2" y="1"/>
                      <a:pt x="0" y="2"/>
                      <a:pt x="1" y="2"/>
                    </a:cubicBezTo>
                    <a:cubicBezTo>
                      <a:pt x="2" y="3"/>
                      <a:pt x="5" y="1"/>
                      <a:pt x="5"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6" name="Freeform 237"/>
              <p:cNvSpPr>
                <a:spLocks/>
              </p:cNvSpPr>
              <p:nvPr/>
            </p:nvSpPr>
            <p:spPr bwMode="gray">
              <a:xfrm>
                <a:off x="5332" y="150"/>
                <a:ext cx="8" cy="6"/>
              </a:xfrm>
              <a:custGeom>
                <a:avLst/>
                <a:gdLst>
                  <a:gd name="T0" fmla="*/ 4 w 4"/>
                  <a:gd name="T1" fmla="*/ 0 h 3"/>
                  <a:gd name="T2" fmla="*/ 0 w 4"/>
                  <a:gd name="T3" fmla="*/ 3 h 3"/>
                  <a:gd name="T4" fmla="*/ 2 w 4"/>
                  <a:gd name="T5" fmla="*/ 2 h 3"/>
                  <a:gd name="T6" fmla="*/ 4 w 4"/>
                  <a:gd name="T7" fmla="*/ 0 h 3"/>
                </a:gdLst>
                <a:ahLst/>
                <a:cxnLst>
                  <a:cxn ang="0">
                    <a:pos x="T0" y="T1"/>
                  </a:cxn>
                  <a:cxn ang="0">
                    <a:pos x="T2" y="T3"/>
                  </a:cxn>
                  <a:cxn ang="0">
                    <a:pos x="T4" y="T5"/>
                  </a:cxn>
                  <a:cxn ang="0">
                    <a:pos x="T6" y="T7"/>
                  </a:cxn>
                </a:cxnLst>
                <a:rect l="0" t="0" r="r" b="b"/>
                <a:pathLst>
                  <a:path w="4" h="3">
                    <a:moveTo>
                      <a:pt x="4" y="0"/>
                    </a:moveTo>
                    <a:cubicBezTo>
                      <a:pt x="3" y="0"/>
                      <a:pt x="0" y="2"/>
                      <a:pt x="0" y="3"/>
                    </a:cubicBezTo>
                    <a:cubicBezTo>
                      <a:pt x="1" y="3"/>
                      <a:pt x="2" y="2"/>
                      <a:pt x="2" y="2"/>
                    </a:cubicBezTo>
                    <a:cubicBezTo>
                      <a:pt x="2" y="1"/>
                      <a:pt x="4" y="0"/>
                      <a:pt x="4"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7" name="Freeform 238"/>
              <p:cNvSpPr>
                <a:spLocks/>
              </p:cNvSpPr>
              <p:nvPr/>
            </p:nvSpPr>
            <p:spPr bwMode="gray">
              <a:xfrm>
                <a:off x="5342" y="232"/>
                <a:ext cx="8" cy="4"/>
              </a:xfrm>
              <a:custGeom>
                <a:avLst/>
                <a:gdLst>
                  <a:gd name="T0" fmla="*/ 0 w 4"/>
                  <a:gd name="T1" fmla="*/ 1 h 2"/>
                  <a:gd name="T2" fmla="*/ 1 w 4"/>
                  <a:gd name="T3" fmla="*/ 1 h 2"/>
                  <a:gd name="T4" fmla="*/ 3 w 4"/>
                  <a:gd name="T5" fmla="*/ 2 h 2"/>
                  <a:gd name="T6" fmla="*/ 3 w 4"/>
                  <a:gd name="T7" fmla="*/ 1 h 2"/>
                  <a:gd name="T8" fmla="*/ 2 w 4"/>
                  <a:gd name="T9" fmla="*/ 1 h 2"/>
                  <a:gd name="T10" fmla="*/ 0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0" y="1"/>
                    </a:moveTo>
                    <a:cubicBezTo>
                      <a:pt x="0" y="1"/>
                      <a:pt x="1" y="1"/>
                      <a:pt x="1" y="1"/>
                    </a:cubicBezTo>
                    <a:cubicBezTo>
                      <a:pt x="2" y="2"/>
                      <a:pt x="3" y="2"/>
                      <a:pt x="3" y="2"/>
                    </a:cubicBezTo>
                    <a:cubicBezTo>
                      <a:pt x="4" y="2"/>
                      <a:pt x="3" y="1"/>
                      <a:pt x="3" y="1"/>
                    </a:cubicBezTo>
                    <a:cubicBezTo>
                      <a:pt x="3" y="1"/>
                      <a:pt x="2" y="1"/>
                      <a:pt x="2" y="1"/>
                    </a:cubicBezTo>
                    <a:cubicBezTo>
                      <a:pt x="2" y="1"/>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8" name="Freeform 239"/>
              <p:cNvSpPr>
                <a:spLocks/>
              </p:cNvSpPr>
              <p:nvPr/>
            </p:nvSpPr>
            <p:spPr bwMode="gray">
              <a:xfrm>
                <a:off x="5416" y="58"/>
                <a:ext cx="50" cy="18"/>
              </a:xfrm>
              <a:custGeom>
                <a:avLst/>
                <a:gdLst>
                  <a:gd name="T0" fmla="*/ 5 w 25"/>
                  <a:gd name="T1" fmla="*/ 6 h 9"/>
                  <a:gd name="T2" fmla="*/ 3 w 25"/>
                  <a:gd name="T3" fmla="*/ 6 h 9"/>
                  <a:gd name="T4" fmla="*/ 2 w 25"/>
                  <a:gd name="T5" fmla="*/ 4 h 9"/>
                  <a:gd name="T6" fmla="*/ 1 w 25"/>
                  <a:gd name="T7" fmla="*/ 5 h 9"/>
                  <a:gd name="T8" fmla="*/ 4 w 25"/>
                  <a:gd name="T9" fmla="*/ 7 h 9"/>
                  <a:gd name="T10" fmla="*/ 7 w 25"/>
                  <a:gd name="T11" fmla="*/ 9 h 9"/>
                  <a:gd name="T12" fmla="*/ 9 w 25"/>
                  <a:gd name="T13" fmla="*/ 8 h 9"/>
                  <a:gd name="T14" fmla="*/ 11 w 25"/>
                  <a:gd name="T15" fmla="*/ 7 h 9"/>
                  <a:gd name="T16" fmla="*/ 15 w 25"/>
                  <a:gd name="T17" fmla="*/ 6 h 9"/>
                  <a:gd name="T18" fmla="*/ 21 w 25"/>
                  <a:gd name="T19" fmla="*/ 5 h 9"/>
                  <a:gd name="T20" fmla="*/ 23 w 25"/>
                  <a:gd name="T21" fmla="*/ 5 h 9"/>
                  <a:gd name="T22" fmla="*/ 25 w 25"/>
                  <a:gd name="T23" fmla="*/ 7 h 9"/>
                  <a:gd name="T24" fmla="*/ 24 w 25"/>
                  <a:gd name="T25" fmla="*/ 4 h 9"/>
                  <a:gd name="T26" fmla="*/ 23 w 25"/>
                  <a:gd name="T27" fmla="*/ 1 h 9"/>
                  <a:gd name="T28" fmla="*/ 22 w 25"/>
                  <a:gd name="T29" fmla="*/ 3 h 9"/>
                  <a:gd name="T30" fmla="*/ 20 w 25"/>
                  <a:gd name="T31" fmla="*/ 3 h 9"/>
                  <a:gd name="T32" fmla="*/ 17 w 25"/>
                  <a:gd name="T33" fmla="*/ 4 h 9"/>
                  <a:gd name="T34" fmla="*/ 15 w 25"/>
                  <a:gd name="T35" fmla="*/ 2 h 9"/>
                  <a:gd name="T36" fmla="*/ 15 w 25"/>
                  <a:gd name="T37" fmla="*/ 4 h 9"/>
                  <a:gd name="T38" fmla="*/ 13 w 25"/>
                  <a:gd name="T39" fmla="*/ 3 h 9"/>
                  <a:gd name="T40" fmla="*/ 12 w 25"/>
                  <a:gd name="T41" fmla="*/ 3 h 9"/>
                  <a:gd name="T42" fmla="*/ 11 w 25"/>
                  <a:gd name="T43" fmla="*/ 2 h 9"/>
                  <a:gd name="T44" fmla="*/ 10 w 25"/>
                  <a:gd name="T45" fmla="*/ 2 h 9"/>
                  <a:gd name="T46" fmla="*/ 10 w 25"/>
                  <a:gd name="T47" fmla="*/ 1 h 9"/>
                  <a:gd name="T48" fmla="*/ 8 w 25"/>
                  <a:gd name="T49" fmla="*/ 3 h 9"/>
                  <a:gd name="T50" fmla="*/ 9 w 25"/>
                  <a:gd name="T51" fmla="*/ 4 h 9"/>
                  <a:gd name="T52" fmla="*/ 5 w 25"/>
                  <a:gd name="T5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9">
                    <a:moveTo>
                      <a:pt x="5" y="6"/>
                    </a:moveTo>
                    <a:cubicBezTo>
                      <a:pt x="4" y="6"/>
                      <a:pt x="4" y="6"/>
                      <a:pt x="3" y="6"/>
                    </a:cubicBezTo>
                    <a:cubicBezTo>
                      <a:pt x="3" y="5"/>
                      <a:pt x="2" y="5"/>
                      <a:pt x="2" y="4"/>
                    </a:cubicBezTo>
                    <a:cubicBezTo>
                      <a:pt x="1" y="3"/>
                      <a:pt x="0" y="4"/>
                      <a:pt x="1" y="5"/>
                    </a:cubicBezTo>
                    <a:cubicBezTo>
                      <a:pt x="2" y="5"/>
                      <a:pt x="3" y="6"/>
                      <a:pt x="4" y="7"/>
                    </a:cubicBezTo>
                    <a:cubicBezTo>
                      <a:pt x="5" y="8"/>
                      <a:pt x="6" y="9"/>
                      <a:pt x="7" y="9"/>
                    </a:cubicBezTo>
                    <a:cubicBezTo>
                      <a:pt x="8" y="9"/>
                      <a:pt x="8" y="8"/>
                      <a:pt x="9" y="8"/>
                    </a:cubicBezTo>
                    <a:cubicBezTo>
                      <a:pt x="9" y="7"/>
                      <a:pt x="10" y="7"/>
                      <a:pt x="11" y="7"/>
                    </a:cubicBezTo>
                    <a:cubicBezTo>
                      <a:pt x="12" y="6"/>
                      <a:pt x="13" y="6"/>
                      <a:pt x="15" y="6"/>
                    </a:cubicBezTo>
                    <a:cubicBezTo>
                      <a:pt x="17" y="6"/>
                      <a:pt x="19" y="6"/>
                      <a:pt x="21" y="5"/>
                    </a:cubicBezTo>
                    <a:cubicBezTo>
                      <a:pt x="22" y="5"/>
                      <a:pt x="23" y="5"/>
                      <a:pt x="23" y="5"/>
                    </a:cubicBezTo>
                    <a:cubicBezTo>
                      <a:pt x="24" y="5"/>
                      <a:pt x="24" y="7"/>
                      <a:pt x="25" y="7"/>
                    </a:cubicBezTo>
                    <a:cubicBezTo>
                      <a:pt x="25" y="6"/>
                      <a:pt x="24" y="5"/>
                      <a:pt x="24" y="4"/>
                    </a:cubicBezTo>
                    <a:cubicBezTo>
                      <a:pt x="24" y="4"/>
                      <a:pt x="24" y="2"/>
                      <a:pt x="23" y="1"/>
                    </a:cubicBezTo>
                    <a:cubicBezTo>
                      <a:pt x="23" y="2"/>
                      <a:pt x="23" y="3"/>
                      <a:pt x="22" y="3"/>
                    </a:cubicBezTo>
                    <a:cubicBezTo>
                      <a:pt x="22" y="3"/>
                      <a:pt x="21" y="3"/>
                      <a:pt x="20" y="3"/>
                    </a:cubicBezTo>
                    <a:cubicBezTo>
                      <a:pt x="19" y="2"/>
                      <a:pt x="18" y="4"/>
                      <a:pt x="17" y="4"/>
                    </a:cubicBezTo>
                    <a:cubicBezTo>
                      <a:pt x="16" y="3"/>
                      <a:pt x="16" y="2"/>
                      <a:pt x="15" y="2"/>
                    </a:cubicBezTo>
                    <a:cubicBezTo>
                      <a:pt x="14" y="2"/>
                      <a:pt x="15" y="3"/>
                      <a:pt x="15" y="4"/>
                    </a:cubicBezTo>
                    <a:cubicBezTo>
                      <a:pt x="14" y="4"/>
                      <a:pt x="14" y="3"/>
                      <a:pt x="13" y="3"/>
                    </a:cubicBezTo>
                    <a:cubicBezTo>
                      <a:pt x="13" y="3"/>
                      <a:pt x="12" y="3"/>
                      <a:pt x="12" y="3"/>
                    </a:cubicBezTo>
                    <a:cubicBezTo>
                      <a:pt x="11" y="2"/>
                      <a:pt x="11" y="1"/>
                      <a:pt x="11" y="2"/>
                    </a:cubicBezTo>
                    <a:cubicBezTo>
                      <a:pt x="10" y="2"/>
                      <a:pt x="11" y="3"/>
                      <a:pt x="10" y="2"/>
                    </a:cubicBezTo>
                    <a:cubicBezTo>
                      <a:pt x="10" y="2"/>
                      <a:pt x="10" y="1"/>
                      <a:pt x="10" y="1"/>
                    </a:cubicBezTo>
                    <a:cubicBezTo>
                      <a:pt x="9" y="0"/>
                      <a:pt x="8" y="2"/>
                      <a:pt x="8" y="3"/>
                    </a:cubicBezTo>
                    <a:cubicBezTo>
                      <a:pt x="8" y="3"/>
                      <a:pt x="9" y="3"/>
                      <a:pt x="9" y="4"/>
                    </a:cubicBezTo>
                    <a:cubicBezTo>
                      <a:pt x="9" y="5"/>
                      <a:pt x="6" y="6"/>
                      <a:pt x="5"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9" name="Freeform 240"/>
              <p:cNvSpPr>
                <a:spLocks/>
              </p:cNvSpPr>
              <p:nvPr/>
            </p:nvSpPr>
            <p:spPr bwMode="gray">
              <a:xfrm>
                <a:off x="5354" y="182"/>
                <a:ext cx="44" cy="32"/>
              </a:xfrm>
              <a:custGeom>
                <a:avLst/>
                <a:gdLst>
                  <a:gd name="T0" fmla="*/ 18 w 22"/>
                  <a:gd name="T1" fmla="*/ 9 h 16"/>
                  <a:gd name="T2" fmla="*/ 17 w 22"/>
                  <a:gd name="T3" fmla="*/ 7 h 16"/>
                  <a:gd name="T4" fmla="*/ 16 w 22"/>
                  <a:gd name="T5" fmla="*/ 5 h 16"/>
                  <a:gd name="T6" fmla="*/ 14 w 22"/>
                  <a:gd name="T7" fmla="*/ 1 h 16"/>
                  <a:gd name="T8" fmla="*/ 10 w 22"/>
                  <a:gd name="T9" fmla="*/ 1 h 16"/>
                  <a:gd name="T10" fmla="*/ 4 w 22"/>
                  <a:gd name="T11" fmla="*/ 2 h 16"/>
                  <a:gd name="T12" fmla="*/ 1 w 22"/>
                  <a:gd name="T13" fmla="*/ 3 h 16"/>
                  <a:gd name="T14" fmla="*/ 2 w 22"/>
                  <a:gd name="T15" fmla="*/ 3 h 16"/>
                  <a:gd name="T16" fmla="*/ 5 w 22"/>
                  <a:gd name="T17" fmla="*/ 3 h 16"/>
                  <a:gd name="T18" fmla="*/ 10 w 22"/>
                  <a:gd name="T19" fmla="*/ 1 h 16"/>
                  <a:gd name="T20" fmla="*/ 13 w 22"/>
                  <a:gd name="T21" fmla="*/ 2 h 16"/>
                  <a:gd name="T22" fmla="*/ 15 w 22"/>
                  <a:gd name="T23" fmla="*/ 5 h 16"/>
                  <a:gd name="T24" fmla="*/ 17 w 22"/>
                  <a:gd name="T25" fmla="*/ 9 h 16"/>
                  <a:gd name="T26" fmla="*/ 17 w 22"/>
                  <a:gd name="T27" fmla="*/ 11 h 16"/>
                  <a:gd name="T28" fmla="*/ 20 w 22"/>
                  <a:gd name="T29" fmla="*/ 14 h 16"/>
                  <a:gd name="T30" fmla="*/ 21 w 22"/>
                  <a:gd name="T31" fmla="*/ 16 h 16"/>
                  <a:gd name="T32" fmla="*/ 20 w 22"/>
                  <a:gd name="T33" fmla="*/ 13 h 16"/>
                  <a:gd name="T34" fmla="*/ 18 w 22"/>
                  <a:gd name="T3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16">
                    <a:moveTo>
                      <a:pt x="18" y="9"/>
                    </a:moveTo>
                    <a:cubicBezTo>
                      <a:pt x="17" y="9"/>
                      <a:pt x="17" y="8"/>
                      <a:pt x="17" y="7"/>
                    </a:cubicBezTo>
                    <a:cubicBezTo>
                      <a:pt x="17" y="6"/>
                      <a:pt x="16" y="6"/>
                      <a:pt x="16" y="5"/>
                    </a:cubicBezTo>
                    <a:cubicBezTo>
                      <a:pt x="16" y="4"/>
                      <a:pt x="15" y="2"/>
                      <a:pt x="14" y="1"/>
                    </a:cubicBezTo>
                    <a:cubicBezTo>
                      <a:pt x="13" y="0"/>
                      <a:pt x="12" y="0"/>
                      <a:pt x="10" y="1"/>
                    </a:cubicBezTo>
                    <a:cubicBezTo>
                      <a:pt x="8" y="1"/>
                      <a:pt x="6" y="2"/>
                      <a:pt x="4" y="2"/>
                    </a:cubicBezTo>
                    <a:cubicBezTo>
                      <a:pt x="3" y="2"/>
                      <a:pt x="2" y="2"/>
                      <a:pt x="1" y="3"/>
                    </a:cubicBezTo>
                    <a:cubicBezTo>
                      <a:pt x="0" y="3"/>
                      <a:pt x="1" y="3"/>
                      <a:pt x="2" y="3"/>
                    </a:cubicBezTo>
                    <a:cubicBezTo>
                      <a:pt x="3" y="3"/>
                      <a:pt x="4" y="3"/>
                      <a:pt x="5" y="3"/>
                    </a:cubicBezTo>
                    <a:cubicBezTo>
                      <a:pt x="6" y="2"/>
                      <a:pt x="8" y="2"/>
                      <a:pt x="10" y="1"/>
                    </a:cubicBezTo>
                    <a:cubicBezTo>
                      <a:pt x="11" y="1"/>
                      <a:pt x="12" y="1"/>
                      <a:pt x="13" y="2"/>
                    </a:cubicBezTo>
                    <a:cubicBezTo>
                      <a:pt x="14" y="3"/>
                      <a:pt x="15" y="4"/>
                      <a:pt x="15" y="5"/>
                    </a:cubicBezTo>
                    <a:cubicBezTo>
                      <a:pt x="16" y="6"/>
                      <a:pt x="16" y="8"/>
                      <a:pt x="17" y="9"/>
                    </a:cubicBezTo>
                    <a:cubicBezTo>
                      <a:pt x="17" y="10"/>
                      <a:pt x="17" y="10"/>
                      <a:pt x="17" y="11"/>
                    </a:cubicBezTo>
                    <a:cubicBezTo>
                      <a:pt x="18" y="13"/>
                      <a:pt x="19" y="13"/>
                      <a:pt x="20" y="14"/>
                    </a:cubicBezTo>
                    <a:cubicBezTo>
                      <a:pt x="20" y="15"/>
                      <a:pt x="20" y="16"/>
                      <a:pt x="21" y="16"/>
                    </a:cubicBezTo>
                    <a:cubicBezTo>
                      <a:pt x="22" y="16"/>
                      <a:pt x="20" y="13"/>
                      <a:pt x="20" y="13"/>
                    </a:cubicBezTo>
                    <a:cubicBezTo>
                      <a:pt x="19" y="12"/>
                      <a:pt x="18" y="11"/>
                      <a:pt x="18"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0" name="Freeform 241"/>
              <p:cNvSpPr>
                <a:spLocks/>
              </p:cNvSpPr>
              <p:nvPr/>
            </p:nvSpPr>
            <p:spPr bwMode="gray">
              <a:xfrm>
                <a:off x="5462" y="52"/>
                <a:ext cx="42" cy="58"/>
              </a:xfrm>
              <a:custGeom>
                <a:avLst/>
                <a:gdLst>
                  <a:gd name="T0" fmla="*/ 18 w 21"/>
                  <a:gd name="T1" fmla="*/ 9 h 29"/>
                  <a:gd name="T2" fmla="*/ 16 w 21"/>
                  <a:gd name="T3" fmla="*/ 8 h 29"/>
                  <a:gd name="T4" fmla="*/ 15 w 21"/>
                  <a:gd name="T5" fmla="*/ 8 h 29"/>
                  <a:gd name="T6" fmla="*/ 14 w 21"/>
                  <a:gd name="T7" fmla="*/ 6 h 29"/>
                  <a:gd name="T8" fmla="*/ 13 w 21"/>
                  <a:gd name="T9" fmla="*/ 5 h 29"/>
                  <a:gd name="T10" fmla="*/ 10 w 21"/>
                  <a:gd name="T11" fmla="*/ 2 h 29"/>
                  <a:gd name="T12" fmla="*/ 5 w 21"/>
                  <a:gd name="T13" fmla="*/ 0 h 29"/>
                  <a:gd name="T14" fmla="*/ 0 w 21"/>
                  <a:gd name="T15" fmla="*/ 2 h 29"/>
                  <a:gd name="T16" fmla="*/ 5 w 21"/>
                  <a:gd name="T17" fmla="*/ 1 h 29"/>
                  <a:gd name="T18" fmla="*/ 7 w 21"/>
                  <a:gd name="T19" fmla="*/ 2 h 29"/>
                  <a:gd name="T20" fmla="*/ 9 w 21"/>
                  <a:gd name="T21" fmla="*/ 2 h 29"/>
                  <a:gd name="T22" fmla="*/ 10 w 21"/>
                  <a:gd name="T23" fmla="*/ 3 h 29"/>
                  <a:gd name="T24" fmla="*/ 10 w 21"/>
                  <a:gd name="T25" fmla="*/ 5 h 29"/>
                  <a:gd name="T26" fmla="*/ 13 w 21"/>
                  <a:gd name="T27" fmla="*/ 8 h 29"/>
                  <a:gd name="T28" fmla="*/ 13 w 21"/>
                  <a:gd name="T29" fmla="*/ 9 h 29"/>
                  <a:gd name="T30" fmla="*/ 15 w 21"/>
                  <a:gd name="T31" fmla="*/ 9 h 29"/>
                  <a:gd name="T32" fmla="*/ 14 w 21"/>
                  <a:gd name="T33" fmla="*/ 12 h 29"/>
                  <a:gd name="T34" fmla="*/ 16 w 21"/>
                  <a:gd name="T35" fmla="*/ 12 h 29"/>
                  <a:gd name="T36" fmla="*/ 16 w 21"/>
                  <a:gd name="T37" fmla="*/ 13 h 29"/>
                  <a:gd name="T38" fmla="*/ 13 w 21"/>
                  <a:gd name="T39" fmla="*/ 15 h 29"/>
                  <a:gd name="T40" fmla="*/ 16 w 21"/>
                  <a:gd name="T41" fmla="*/ 16 h 29"/>
                  <a:gd name="T42" fmla="*/ 15 w 21"/>
                  <a:gd name="T43" fmla="*/ 20 h 29"/>
                  <a:gd name="T44" fmla="*/ 12 w 21"/>
                  <a:gd name="T45" fmla="*/ 22 h 29"/>
                  <a:gd name="T46" fmla="*/ 12 w 21"/>
                  <a:gd name="T47" fmla="*/ 23 h 29"/>
                  <a:gd name="T48" fmla="*/ 13 w 21"/>
                  <a:gd name="T49" fmla="*/ 24 h 29"/>
                  <a:gd name="T50" fmla="*/ 17 w 21"/>
                  <a:gd name="T51" fmla="*/ 27 h 29"/>
                  <a:gd name="T52" fmla="*/ 16 w 21"/>
                  <a:gd name="T53" fmla="*/ 25 h 29"/>
                  <a:gd name="T54" fmla="*/ 16 w 21"/>
                  <a:gd name="T55" fmla="*/ 21 h 29"/>
                  <a:gd name="T56" fmla="*/ 18 w 21"/>
                  <a:gd name="T57" fmla="*/ 17 h 29"/>
                  <a:gd name="T58" fmla="*/ 20 w 21"/>
                  <a:gd name="T59" fmla="*/ 17 h 29"/>
                  <a:gd name="T60" fmla="*/ 21 w 21"/>
                  <a:gd name="T61" fmla="*/ 15 h 29"/>
                  <a:gd name="T62" fmla="*/ 20 w 21"/>
                  <a:gd name="T63" fmla="*/ 14 h 29"/>
                  <a:gd name="T64" fmla="*/ 19 w 21"/>
                  <a:gd name="T65" fmla="*/ 12 h 29"/>
                  <a:gd name="T66" fmla="*/ 19 w 21"/>
                  <a:gd name="T67" fmla="*/ 10 h 29"/>
                  <a:gd name="T68" fmla="*/ 18 w 21"/>
                  <a:gd name="T69"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 h="29">
                    <a:moveTo>
                      <a:pt x="18" y="9"/>
                    </a:moveTo>
                    <a:cubicBezTo>
                      <a:pt x="17" y="9"/>
                      <a:pt x="17" y="8"/>
                      <a:pt x="16" y="8"/>
                    </a:cubicBezTo>
                    <a:cubicBezTo>
                      <a:pt x="16" y="8"/>
                      <a:pt x="15" y="8"/>
                      <a:pt x="15" y="8"/>
                    </a:cubicBezTo>
                    <a:cubicBezTo>
                      <a:pt x="14" y="7"/>
                      <a:pt x="15" y="6"/>
                      <a:pt x="14" y="6"/>
                    </a:cubicBezTo>
                    <a:cubicBezTo>
                      <a:pt x="14" y="5"/>
                      <a:pt x="13" y="5"/>
                      <a:pt x="13" y="5"/>
                    </a:cubicBezTo>
                    <a:cubicBezTo>
                      <a:pt x="11" y="4"/>
                      <a:pt x="11" y="3"/>
                      <a:pt x="10" y="2"/>
                    </a:cubicBezTo>
                    <a:cubicBezTo>
                      <a:pt x="9" y="1"/>
                      <a:pt x="7" y="1"/>
                      <a:pt x="5" y="0"/>
                    </a:cubicBezTo>
                    <a:cubicBezTo>
                      <a:pt x="4" y="0"/>
                      <a:pt x="1" y="0"/>
                      <a:pt x="0" y="2"/>
                    </a:cubicBezTo>
                    <a:cubicBezTo>
                      <a:pt x="2" y="2"/>
                      <a:pt x="3" y="1"/>
                      <a:pt x="5" y="1"/>
                    </a:cubicBezTo>
                    <a:cubicBezTo>
                      <a:pt x="5" y="1"/>
                      <a:pt x="6" y="2"/>
                      <a:pt x="7" y="2"/>
                    </a:cubicBezTo>
                    <a:cubicBezTo>
                      <a:pt x="7" y="2"/>
                      <a:pt x="8" y="2"/>
                      <a:pt x="9" y="2"/>
                    </a:cubicBezTo>
                    <a:cubicBezTo>
                      <a:pt x="9" y="3"/>
                      <a:pt x="10" y="3"/>
                      <a:pt x="10" y="3"/>
                    </a:cubicBezTo>
                    <a:cubicBezTo>
                      <a:pt x="10" y="4"/>
                      <a:pt x="10" y="5"/>
                      <a:pt x="10" y="5"/>
                    </a:cubicBezTo>
                    <a:cubicBezTo>
                      <a:pt x="11" y="7"/>
                      <a:pt x="13" y="6"/>
                      <a:pt x="13" y="8"/>
                    </a:cubicBezTo>
                    <a:cubicBezTo>
                      <a:pt x="13" y="8"/>
                      <a:pt x="13" y="9"/>
                      <a:pt x="13" y="9"/>
                    </a:cubicBezTo>
                    <a:cubicBezTo>
                      <a:pt x="14" y="10"/>
                      <a:pt x="14" y="9"/>
                      <a:pt x="15" y="9"/>
                    </a:cubicBezTo>
                    <a:cubicBezTo>
                      <a:pt x="17" y="10"/>
                      <a:pt x="13" y="11"/>
                      <a:pt x="14" y="12"/>
                    </a:cubicBezTo>
                    <a:cubicBezTo>
                      <a:pt x="15" y="12"/>
                      <a:pt x="15" y="11"/>
                      <a:pt x="16" y="12"/>
                    </a:cubicBezTo>
                    <a:cubicBezTo>
                      <a:pt x="17" y="12"/>
                      <a:pt x="16" y="13"/>
                      <a:pt x="16" y="13"/>
                    </a:cubicBezTo>
                    <a:cubicBezTo>
                      <a:pt x="15" y="14"/>
                      <a:pt x="13" y="14"/>
                      <a:pt x="13" y="15"/>
                    </a:cubicBezTo>
                    <a:cubicBezTo>
                      <a:pt x="14" y="16"/>
                      <a:pt x="17" y="14"/>
                      <a:pt x="16" y="16"/>
                    </a:cubicBezTo>
                    <a:cubicBezTo>
                      <a:pt x="14" y="16"/>
                      <a:pt x="15" y="19"/>
                      <a:pt x="15" y="20"/>
                    </a:cubicBezTo>
                    <a:cubicBezTo>
                      <a:pt x="15" y="21"/>
                      <a:pt x="14" y="22"/>
                      <a:pt x="12" y="22"/>
                    </a:cubicBezTo>
                    <a:cubicBezTo>
                      <a:pt x="12" y="23"/>
                      <a:pt x="11" y="23"/>
                      <a:pt x="12" y="23"/>
                    </a:cubicBezTo>
                    <a:cubicBezTo>
                      <a:pt x="12" y="24"/>
                      <a:pt x="13" y="24"/>
                      <a:pt x="13" y="24"/>
                    </a:cubicBezTo>
                    <a:cubicBezTo>
                      <a:pt x="14" y="25"/>
                      <a:pt x="15" y="29"/>
                      <a:pt x="17" y="27"/>
                    </a:cubicBezTo>
                    <a:cubicBezTo>
                      <a:pt x="17" y="26"/>
                      <a:pt x="16" y="25"/>
                      <a:pt x="16" y="25"/>
                    </a:cubicBezTo>
                    <a:cubicBezTo>
                      <a:pt x="16" y="23"/>
                      <a:pt x="16" y="22"/>
                      <a:pt x="16" y="21"/>
                    </a:cubicBezTo>
                    <a:cubicBezTo>
                      <a:pt x="17" y="20"/>
                      <a:pt x="17" y="18"/>
                      <a:pt x="18" y="17"/>
                    </a:cubicBezTo>
                    <a:cubicBezTo>
                      <a:pt x="19" y="16"/>
                      <a:pt x="19" y="17"/>
                      <a:pt x="20" y="17"/>
                    </a:cubicBezTo>
                    <a:cubicBezTo>
                      <a:pt x="21" y="16"/>
                      <a:pt x="21" y="15"/>
                      <a:pt x="21" y="15"/>
                    </a:cubicBezTo>
                    <a:cubicBezTo>
                      <a:pt x="21" y="14"/>
                      <a:pt x="20" y="14"/>
                      <a:pt x="20" y="14"/>
                    </a:cubicBezTo>
                    <a:cubicBezTo>
                      <a:pt x="19" y="14"/>
                      <a:pt x="19" y="13"/>
                      <a:pt x="19" y="12"/>
                    </a:cubicBezTo>
                    <a:cubicBezTo>
                      <a:pt x="19" y="12"/>
                      <a:pt x="20" y="11"/>
                      <a:pt x="19" y="10"/>
                    </a:cubicBezTo>
                    <a:cubicBezTo>
                      <a:pt x="19" y="9"/>
                      <a:pt x="19" y="10"/>
                      <a:pt x="18"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1" name="Freeform 242"/>
              <p:cNvSpPr>
                <a:spLocks/>
              </p:cNvSpPr>
              <p:nvPr/>
            </p:nvSpPr>
            <p:spPr bwMode="gray">
              <a:xfrm>
                <a:off x="5558" y="158"/>
                <a:ext cx="24" cy="30"/>
              </a:xfrm>
              <a:custGeom>
                <a:avLst/>
                <a:gdLst>
                  <a:gd name="T0" fmla="*/ 7 w 12"/>
                  <a:gd name="T1" fmla="*/ 8 h 15"/>
                  <a:gd name="T2" fmla="*/ 5 w 12"/>
                  <a:gd name="T3" fmla="*/ 6 h 15"/>
                  <a:gd name="T4" fmla="*/ 4 w 12"/>
                  <a:gd name="T5" fmla="*/ 2 h 15"/>
                  <a:gd name="T6" fmla="*/ 1 w 12"/>
                  <a:gd name="T7" fmla="*/ 1 h 15"/>
                  <a:gd name="T8" fmla="*/ 3 w 12"/>
                  <a:gd name="T9" fmla="*/ 4 h 15"/>
                  <a:gd name="T10" fmla="*/ 6 w 12"/>
                  <a:gd name="T11" fmla="*/ 8 h 15"/>
                  <a:gd name="T12" fmla="*/ 9 w 12"/>
                  <a:gd name="T13" fmla="*/ 13 h 15"/>
                  <a:gd name="T14" fmla="*/ 7 w 12"/>
                  <a:gd name="T15" fmla="*/ 13 h 15"/>
                  <a:gd name="T16" fmla="*/ 7 w 12"/>
                  <a:gd name="T17" fmla="*/ 15 h 15"/>
                  <a:gd name="T18" fmla="*/ 9 w 12"/>
                  <a:gd name="T19" fmla="*/ 14 h 15"/>
                  <a:gd name="T20" fmla="*/ 11 w 12"/>
                  <a:gd name="T21" fmla="*/ 15 h 15"/>
                  <a:gd name="T22" fmla="*/ 11 w 12"/>
                  <a:gd name="T23" fmla="*/ 12 h 15"/>
                  <a:gd name="T24" fmla="*/ 7 w 12"/>
                  <a:gd name="T2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7" y="8"/>
                    </a:moveTo>
                    <a:cubicBezTo>
                      <a:pt x="7" y="7"/>
                      <a:pt x="6" y="7"/>
                      <a:pt x="5" y="6"/>
                    </a:cubicBezTo>
                    <a:cubicBezTo>
                      <a:pt x="4" y="4"/>
                      <a:pt x="4" y="3"/>
                      <a:pt x="4" y="2"/>
                    </a:cubicBezTo>
                    <a:cubicBezTo>
                      <a:pt x="3" y="1"/>
                      <a:pt x="2" y="0"/>
                      <a:pt x="1" y="1"/>
                    </a:cubicBezTo>
                    <a:cubicBezTo>
                      <a:pt x="0" y="2"/>
                      <a:pt x="3" y="3"/>
                      <a:pt x="3" y="4"/>
                    </a:cubicBezTo>
                    <a:cubicBezTo>
                      <a:pt x="4" y="5"/>
                      <a:pt x="5" y="7"/>
                      <a:pt x="6" y="8"/>
                    </a:cubicBezTo>
                    <a:cubicBezTo>
                      <a:pt x="7" y="9"/>
                      <a:pt x="9" y="12"/>
                      <a:pt x="9" y="13"/>
                    </a:cubicBezTo>
                    <a:cubicBezTo>
                      <a:pt x="8" y="13"/>
                      <a:pt x="7" y="13"/>
                      <a:pt x="7" y="13"/>
                    </a:cubicBezTo>
                    <a:cubicBezTo>
                      <a:pt x="6" y="14"/>
                      <a:pt x="6" y="15"/>
                      <a:pt x="7" y="15"/>
                    </a:cubicBezTo>
                    <a:cubicBezTo>
                      <a:pt x="8" y="15"/>
                      <a:pt x="8" y="14"/>
                      <a:pt x="9" y="14"/>
                    </a:cubicBezTo>
                    <a:cubicBezTo>
                      <a:pt x="10" y="14"/>
                      <a:pt x="10" y="15"/>
                      <a:pt x="11" y="15"/>
                    </a:cubicBezTo>
                    <a:cubicBezTo>
                      <a:pt x="12" y="15"/>
                      <a:pt x="11" y="12"/>
                      <a:pt x="11" y="12"/>
                    </a:cubicBezTo>
                    <a:cubicBezTo>
                      <a:pt x="10" y="10"/>
                      <a:pt x="8" y="10"/>
                      <a:pt x="7"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2" name="Freeform 243"/>
              <p:cNvSpPr>
                <a:spLocks/>
              </p:cNvSpPr>
              <p:nvPr/>
            </p:nvSpPr>
            <p:spPr bwMode="gray">
              <a:xfrm>
                <a:off x="5542" y="200"/>
                <a:ext cx="34" cy="22"/>
              </a:xfrm>
              <a:custGeom>
                <a:avLst/>
                <a:gdLst>
                  <a:gd name="T0" fmla="*/ 4 w 17"/>
                  <a:gd name="T1" fmla="*/ 4 h 11"/>
                  <a:gd name="T2" fmla="*/ 3 w 17"/>
                  <a:gd name="T3" fmla="*/ 3 h 11"/>
                  <a:gd name="T4" fmla="*/ 2 w 17"/>
                  <a:gd name="T5" fmla="*/ 2 h 11"/>
                  <a:gd name="T6" fmla="*/ 0 w 17"/>
                  <a:gd name="T7" fmla="*/ 1 h 11"/>
                  <a:gd name="T8" fmla="*/ 2 w 17"/>
                  <a:gd name="T9" fmla="*/ 3 h 11"/>
                  <a:gd name="T10" fmla="*/ 3 w 17"/>
                  <a:gd name="T11" fmla="*/ 6 h 11"/>
                  <a:gd name="T12" fmla="*/ 5 w 17"/>
                  <a:gd name="T13" fmla="*/ 6 h 11"/>
                  <a:gd name="T14" fmla="*/ 8 w 17"/>
                  <a:gd name="T15" fmla="*/ 9 h 11"/>
                  <a:gd name="T16" fmla="*/ 12 w 17"/>
                  <a:gd name="T17" fmla="*/ 10 h 11"/>
                  <a:gd name="T18" fmla="*/ 14 w 17"/>
                  <a:gd name="T19" fmla="*/ 10 h 11"/>
                  <a:gd name="T20" fmla="*/ 14 w 17"/>
                  <a:gd name="T21" fmla="*/ 9 h 11"/>
                  <a:gd name="T22" fmla="*/ 15 w 17"/>
                  <a:gd name="T23" fmla="*/ 8 h 11"/>
                  <a:gd name="T24" fmla="*/ 16 w 17"/>
                  <a:gd name="T25" fmla="*/ 7 h 11"/>
                  <a:gd name="T26" fmla="*/ 14 w 17"/>
                  <a:gd name="T27" fmla="*/ 8 h 11"/>
                  <a:gd name="T28" fmla="*/ 10 w 17"/>
                  <a:gd name="T29" fmla="*/ 9 h 11"/>
                  <a:gd name="T30" fmla="*/ 7 w 17"/>
                  <a:gd name="T31" fmla="*/ 6 h 11"/>
                  <a:gd name="T32" fmla="*/ 4 w 17"/>
                  <a:gd name="T3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1">
                    <a:moveTo>
                      <a:pt x="4" y="4"/>
                    </a:moveTo>
                    <a:cubicBezTo>
                      <a:pt x="4" y="4"/>
                      <a:pt x="4" y="3"/>
                      <a:pt x="3" y="3"/>
                    </a:cubicBezTo>
                    <a:cubicBezTo>
                      <a:pt x="3" y="2"/>
                      <a:pt x="2" y="2"/>
                      <a:pt x="2" y="2"/>
                    </a:cubicBezTo>
                    <a:cubicBezTo>
                      <a:pt x="1" y="1"/>
                      <a:pt x="0" y="0"/>
                      <a:pt x="0" y="1"/>
                    </a:cubicBezTo>
                    <a:cubicBezTo>
                      <a:pt x="0" y="2"/>
                      <a:pt x="1" y="3"/>
                      <a:pt x="2" y="3"/>
                    </a:cubicBezTo>
                    <a:cubicBezTo>
                      <a:pt x="2" y="4"/>
                      <a:pt x="2" y="5"/>
                      <a:pt x="3" y="6"/>
                    </a:cubicBezTo>
                    <a:cubicBezTo>
                      <a:pt x="4" y="6"/>
                      <a:pt x="4" y="6"/>
                      <a:pt x="5" y="6"/>
                    </a:cubicBezTo>
                    <a:cubicBezTo>
                      <a:pt x="7" y="7"/>
                      <a:pt x="8" y="8"/>
                      <a:pt x="8" y="9"/>
                    </a:cubicBezTo>
                    <a:cubicBezTo>
                      <a:pt x="9" y="10"/>
                      <a:pt x="10" y="11"/>
                      <a:pt x="12" y="10"/>
                    </a:cubicBezTo>
                    <a:cubicBezTo>
                      <a:pt x="13" y="10"/>
                      <a:pt x="14" y="10"/>
                      <a:pt x="14" y="10"/>
                    </a:cubicBezTo>
                    <a:cubicBezTo>
                      <a:pt x="14" y="10"/>
                      <a:pt x="14" y="9"/>
                      <a:pt x="14" y="9"/>
                    </a:cubicBezTo>
                    <a:cubicBezTo>
                      <a:pt x="15" y="9"/>
                      <a:pt x="15" y="9"/>
                      <a:pt x="15" y="8"/>
                    </a:cubicBezTo>
                    <a:cubicBezTo>
                      <a:pt x="16" y="8"/>
                      <a:pt x="17" y="8"/>
                      <a:pt x="16" y="7"/>
                    </a:cubicBezTo>
                    <a:cubicBezTo>
                      <a:pt x="15" y="7"/>
                      <a:pt x="14" y="7"/>
                      <a:pt x="14" y="8"/>
                    </a:cubicBezTo>
                    <a:cubicBezTo>
                      <a:pt x="13" y="9"/>
                      <a:pt x="12" y="9"/>
                      <a:pt x="10" y="9"/>
                    </a:cubicBezTo>
                    <a:cubicBezTo>
                      <a:pt x="9" y="8"/>
                      <a:pt x="8" y="7"/>
                      <a:pt x="7" y="6"/>
                    </a:cubicBezTo>
                    <a:cubicBezTo>
                      <a:pt x="6" y="5"/>
                      <a:pt x="5" y="6"/>
                      <a:pt x="4"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3" name="Freeform 244"/>
              <p:cNvSpPr>
                <a:spLocks/>
              </p:cNvSpPr>
              <p:nvPr/>
            </p:nvSpPr>
            <p:spPr bwMode="gray">
              <a:xfrm>
                <a:off x="5552" y="230"/>
                <a:ext cx="18" cy="50"/>
              </a:xfrm>
              <a:custGeom>
                <a:avLst/>
                <a:gdLst>
                  <a:gd name="T0" fmla="*/ 5 w 9"/>
                  <a:gd name="T1" fmla="*/ 4 h 25"/>
                  <a:gd name="T2" fmla="*/ 7 w 9"/>
                  <a:gd name="T3" fmla="*/ 3 h 25"/>
                  <a:gd name="T4" fmla="*/ 9 w 9"/>
                  <a:gd name="T5" fmla="*/ 1 h 25"/>
                  <a:gd name="T6" fmla="*/ 4 w 9"/>
                  <a:gd name="T7" fmla="*/ 4 h 25"/>
                  <a:gd name="T8" fmla="*/ 1 w 9"/>
                  <a:gd name="T9" fmla="*/ 8 h 25"/>
                  <a:gd name="T10" fmla="*/ 2 w 9"/>
                  <a:gd name="T11" fmla="*/ 17 h 25"/>
                  <a:gd name="T12" fmla="*/ 4 w 9"/>
                  <a:gd name="T13" fmla="*/ 22 h 25"/>
                  <a:gd name="T14" fmla="*/ 6 w 9"/>
                  <a:gd name="T15" fmla="*/ 25 h 25"/>
                  <a:gd name="T16" fmla="*/ 5 w 9"/>
                  <a:gd name="T17" fmla="*/ 21 h 25"/>
                  <a:gd name="T18" fmla="*/ 3 w 9"/>
                  <a:gd name="T19" fmla="*/ 18 h 25"/>
                  <a:gd name="T20" fmla="*/ 3 w 9"/>
                  <a:gd name="T21" fmla="*/ 16 h 25"/>
                  <a:gd name="T22" fmla="*/ 2 w 9"/>
                  <a:gd name="T23" fmla="*/ 14 h 25"/>
                  <a:gd name="T24" fmla="*/ 2 w 9"/>
                  <a:gd name="T25" fmla="*/ 12 h 25"/>
                  <a:gd name="T26" fmla="*/ 2 w 9"/>
                  <a:gd name="T27" fmla="*/ 10 h 25"/>
                  <a:gd name="T28" fmla="*/ 2 w 9"/>
                  <a:gd name="T29" fmla="*/ 8 h 25"/>
                  <a:gd name="T30" fmla="*/ 3 w 9"/>
                  <a:gd name="T31" fmla="*/ 6 h 25"/>
                  <a:gd name="T32" fmla="*/ 5 w 9"/>
                  <a:gd name="T3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5" y="4"/>
                    </a:moveTo>
                    <a:cubicBezTo>
                      <a:pt x="6" y="3"/>
                      <a:pt x="6" y="3"/>
                      <a:pt x="7" y="3"/>
                    </a:cubicBezTo>
                    <a:cubicBezTo>
                      <a:pt x="8" y="2"/>
                      <a:pt x="9" y="2"/>
                      <a:pt x="9" y="1"/>
                    </a:cubicBezTo>
                    <a:cubicBezTo>
                      <a:pt x="7" y="0"/>
                      <a:pt x="6" y="3"/>
                      <a:pt x="4" y="4"/>
                    </a:cubicBezTo>
                    <a:cubicBezTo>
                      <a:pt x="3" y="5"/>
                      <a:pt x="2" y="6"/>
                      <a:pt x="1" y="8"/>
                    </a:cubicBezTo>
                    <a:cubicBezTo>
                      <a:pt x="0" y="11"/>
                      <a:pt x="1" y="14"/>
                      <a:pt x="2" y="17"/>
                    </a:cubicBezTo>
                    <a:cubicBezTo>
                      <a:pt x="3" y="19"/>
                      <a:pt x="3" y="20"/>
                      <a:pt x="4" y="22"/>
                    </a:cubicBezTo>
                    <a:cubicBezTo>
                      <a:pt x="4" y="22"/>
                      <a:pt x="5" y="25"/>
                      <a:pt x="6" y="25"/>
                    </a:cubicBezTo>
                    <a:cubicBezTo>
                      <a:pt x="7" y="24"/>
                      <a:pt x="5" y="22"/>
                      <a:pt x="5" y="21"/>
                    </a:cubicBezTo>
                    <a:cubicBezTo>
                      <a:pt x="4" y="20"/>
                      <a:pt x="3" y="19"/>
                      <a:pt x="3" y="18"/>
                    </a:cubicBezTo>
                    <a:cubicBezTo>
                      <a:pt x="3" y="17"/>
                      <a:pt x="3" y="17"/>
                      <a:pt x="3" y="16"/>
                    </a:cubicBezTo>
                    <a:cubicBezTo>
                      <a:pt x="3" y="15"/>
                      <a:pt x="2" y="15"/>
                      <a:pt x="2" y="14"/>
                    </a:cubicBezTo>
                    <a:cubicBezTo>
                      <a:pt x="2" y="14"/>
                      <a:pt x="2" y="13"/>
                      <a:pt x="2" y="12"/>
                    </a:cubicBezTo>
                    <a:cubicBezTo>
                      <a:pt x="2" y="12"/>
                      <a:pt x="2" y="11"/>
                      <a:pt x="2" y="10"/>
                    </a:cubicBezTo>
                    <a:cubicBezTo>
                      <a:pt x="2" y="10"/>
                      <a:pt x="2" y="9"/>
                      <a:pt x="2" y="8"/>
                    </a:cubicBezTo>
                    <a:cubicBezTo>
                      <a:pt x="2" y="8"/>
                      <a:pt x="2" y="7"/>
                      <a:pt x="3" y="6"/>
                    </a:cubicBezTo>
                    <a:cubicBezTo>
                      <a:pt x="3" y="5"/>
                      <a:pt x="4" y="5"/>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4" name="Freeform 245"/>
              <p:cNvSpPr>
                <a:spLocks/>
              </p:cNvSpPr>
              <p:nvPr/>
            </p:nvSpPr>
            <p:spPr bwMode="gray">
              <a:xfrm>
                <a:off x="5596" y="206"/>
                <a:ext cx="10" cy="4"/>
              </a:xfrm>
              <a:custGeom>
                <a:avLst/>
                <a:gdLst>
                  <a:gd name="T0" fmla="*/ 4 w 5"/>
                  <a:gd name="T1" fmla="*/ 2 h 2"/>
                  <a:gd name="T2" fmla="*/ 4 w 5"/>
                  <a:gd name="T3" fmla="*/ 0 h 2"/>
                  <a:gd name="T4" fmla="*/ 2 w 5"/>
                  <a:gd name="T5" fmla="*/ 1 h 2"/>
                  <a:gd name="T6" fmla="*/ 1 w 5"/>
                  <a:gd name="T7" fmla="*/ 1 h 2"/>
                  <a:gd name="T8" fmla="*/ 1 w 5"/>
                  <a:gd name="T9" fmla="*/ 2 h 2"/>
                  <a:gd name="T10" fmla="*/ 4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4" y="2"/>
                    </a:moveTo>
                    <a:cubicBezTo>
                      <a:pt x="5" y="2"/>
                      <a:pt x="5" y="1"/>
                      <a:pt x="4" y="0"/>
                    </a:cubicBezTo>
                    <a:cubicBezTo>
                      <a:pt x="3" y="0"/>
                      <a:pt x="2" y="0"/>
                      <a:pt x="2" y="1"/>
                    </a:cubicBezTo>
                    <a:cubicBezTo>
                      <a:pt x="2" y="1"/>
                      <a:pt x="1" y="1"/>
                      <a:pt x="1" y="1"/>
                    </a:cubicBezTo>
                    <a:cubicBezTo>
                      <a:pt x="0" y="1"/>
                      <a:pt x="0" y="2"/>
                      <a:pt x="1" y="2"/>
                    </a:cubicBezTo>
                    <a:cubicBezTo>
                      <a:pt x="2" y="2"/>
                      <a:pt x="3" y="2"/>
                      <a:pt x="4"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5" name="Freeform 246"/>
              <p:cNvSpPr>
                <a:spLocks/>
              </p:cNvSpPr>
              <p:nvPr/>
            </p:nvSpPr>
            <p:spPr bwMode="gray">
              <a:xfrm>
                <a:off x="5578" y="206"/>
                <a:ext cx="24" cy="42"/>
              </a:xfrm>
              <a:custGeom>
                <a:avLst/>
                <a:gdLst>
                  <a:gd name="T0" fmla="*/ 6 w 12"/>
                  <a:gd name="T1" fmla="*/ 9 h 21"/>
                  <a:gd name="T2" fmla="*/ 4 w 12"/>
                  <a:gd name="T3" fmla="*/ 5 h 21"/>
                  <a:gd name="T4" fmla="*/ 3 w 12"/>
                  <a:gd name="T5" fmla="*/ 3 h 21"/>
                  <a:gd name="T6" fmla="*/ 2 w 12"/>
                  <a:gd name="T7" fmla="*/ 1 h 21"/>
                  <a:gd name="T8" fmla="*/ 0 w 12"/>
                  <a:gd name="T9" fmla="*/ 1 h 21"/>
                  <a:gd name="T10" fmla="*/ 2 w 12"/>
                  <a:gd name="T11" fmla="*/ 3 h 21"/>
                  <a:gd name="T12" fmla="*/ 4 w 12"/>
                  <a:gd name="T13" fmla="*/ 6 h 21"/>
                  <a:gd name="T14" fmla="*/ 5 w 12"/>
                  <a:gd name="T15" fmla="*/ 9 h 21"/>
                  <a:gd name="T16" fmla="*/ 5 w 12"/>
                  <a:gd name="T17" fmla="*/ 11 h 21"/>
                  <a:gd name="T18" fmla="*/ 4 w 12"/>
                  <a:gd name="T19" fmla="*/ 12 h 21"/>
                  <a:gd name="T20" fmla="*/ 3 w 12"/>
                  <a:gd name="T21" fmla="*/ 12 h 21"/>
                  <a:gd name="T22" fmla="*/ 4 w 12"/>
                  <a:gd name="T23" fmla="*/ 14 h 21"/>
                  <a:gd name="T24" fmla="*/ 6 w 12"/>
                  <a:gd name="T25" fmla="*/ 15 h 21"/>
                  <a:gd name="T26" fmla="*/ 8 w 12"/>
                  <a:gd name="T27" fmla="*/ 15 h 21"/>
                  <a:gd name="T28" fmla="*/ 9 w 12"/>
                  <a:gd name="T29" fmla="*/ 16 h 21"/>
                  <a:gd name="T30" fmla="*/ 11 w 12"/>
                  <a:gd name="T31" fmla="*/ 20 h 21"/>
                  <a:gd name="T32" fmla="*/ 12 w 12"/>
                  <a:gd name="T33" fmla="*/ 20 h 21"/>
                  <a:gd name="T34" fmla="*/ 11 w 12"/>
                  <a:gd name="T35" fmla="*/ 18 h 21"/>
                  <a:gd name="T36" fmla="*/ 9 w 12"/>
                  <a:gd name="T37" fmla="*/ 14 h 21"/>
                  <a:gd name="T38" fmla="*/ 6 w 12"/>
                  <a:gd name="T39" fmla="*/ 12 h 21"/>
                  <a:gd name="T40" fmla="*/ 7 w 12"/>
                  <a:gd name="T41" fmla="*/ 10 h 21"/>
                  <a:gd name="T42" fmla="*/ 6 w 12"/>
                  <a:gd name="T4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21">
                    <a:moveTo>
                      <a:pt x="6" y="9"/>
                    </a:moveTo>
                    <a:cubicBezTo>
                      <a:pt x="5" y="7"/>
                      <a:pt x="4" y="7"/>
                      <a:pt x="4" y="5"/>
                    </a:cubicBezTo>
                    <a:cubicBezTo>
                      <a:pt x="4" y="5"/>
                      <a:pt x="3" y="4"/>
                      <a:pt x="3" y="3"/>
                    </a:cubicBezTo>
                    <a:cubicBezTo>
                      <a:pt x="2" y="3"/>
                      <a:pt x="2" y="2"/>
                      <a:pt x="2" y="1"/>
                    </a:cubicBezTo>
                    <a:cubicBezTo>
                      <a:pt x="1" y="0"/>
                      <a:pt x="0" y="0"/>
                      <a:pt x="0" y="1"/>
                    </a:cubicBezTo>
                    <a:cubicBezTo>
                      <a:pt x="0" y="2"/>
                      <a:pt x="1" y="3"/>
                      <a:pt x="2" y="3"/>
                    </a:cubicBezTo>
                    <a:cubicBezTo>
                      <a:pt x="2" y="4"/>
                      <a:pt x="3" y="5"/>
                      <a:pt x="4" y="6"/>
                    </a:cubicBezTo>
                    <a:cubicBezTo>
                      <a:pt x="4" y="7"/>
                      <a:pt x="4" y="8"/>
                      <a:pt x="5" y="9"/>
                    </a:cubicBezTo>
                    <a:cubicBezTo>
                      <a:pt x="5" y="10"/>
                      <a:pt x="5" y="10"/>
                      <a:pt x="5" y="11"/>
                    </a:cubicBezTo>
                    <a:cubicBezTo>
                      <a:pt x="5" y="12"/>
                      <a:pt x="5" y="13"/>
                      <a:pt x="4" y="12"/>
                    </a:cubicBezTo>
                    <a:cubicBezTo>
                      <a:pt x="4" y="12"/>
                      <a:pt x="3" y="11"/>
                      <a:pt x="3" y="12"/>
                    </a:cubicBezTo>
                    <a:cubicBezTo>
                      <a:pt x="3" y="13"/>
                      <a:pt x="4" y="13"/>
                      <a:pt x="4" y="14"/>
                    </a:cubicBezTo>
                    <a:cubicBezTo>
                      <a:pt x="5" y="14"/>
                      <a:pt x="5" y="15"/>
                      <a:pt x="6" y="15"/>
                    </a:cubicBezTo>
                    <a:cubicBezTo>
                      <a:pt x="6" y="15"/>
                      <a:pt x="7" y="15"/>
                      <a:pt x="8" y="15"/>
                    </a:cubicBezTo>
                    <a:cubicBezTo>
                      <a:pt x="8" y="15"/>
                      <a:pt x="9" y="15"/>
                      <a:pt x="9" y="16"/>
                    </a:cubicBezTo>
                    <a:cubicBezTo>
                      <a:pt x="10" y="17"/>
                      <a:pt x="10" y="19"/>
                      <a:pt x="11" y="20"/>
                    </a:cubicBezTo>
                    <a:cubicBezTo>
                      <a:pt x="11" y="20"/>
                      <a:pt x="12" y="21"/>
                      <a:pt x="12" y="20"/>
                    </a:cubicBezTo>
                    <a:cubicBezTo>
                      <a:pt x="12" y="19"/>
                      <a:pt x="11" y="19"/>
                      <a:pt x="11" y="18"/>
                    </a:cubicBezTo>
                    <a:cubicBezTo>
                      <a:pt x="11" y="17"/>
                      <a:pt x="10" y="15"/>
                      <a:pt x="9" y="14"/>
                    </a:cubicBezTo>
                    <a:cubicBezTo>
                      <a:pt x="8" y="14"/>
                      <a:pt x="6" y="14"/>
                      <a:pt x="6" y="12"/>
                    </a:cubicBezTo>
                    <a:cubicBezTo>
                      <a:pt x="6" y="12"/>
                      <a:pt x="7" y="11"/>
                      <a:pt x="7" y="10"/>
                    </a:cubicBezTo>
                    <a:cubicBezTo>
                      <a:pt x="7" y="10"/>
                      <a:pt x="6" y="9"/>
                      <a:pt x="6"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6" name="Freeform 247"/>
              <p:cNvSpPr>
                <a:spLocks/>
              </p:cNvSpPr>
              <p:nvPr/>
            </p:nvSpPr>
            <p:spPr bwMode="gray">
              <a:xfrm>
                <a:off x="5510" y="118"/>
                <a:ext cx="36" cy="46"/>
              </a:xfrm>
              <a:custGeom>
                <a:avLst/>
                <a:gdLst>
                  <a:gd name="T0" fmla="*/ 15 w 18"/>
                  <a:gd name="T1" fmla="*/ 9 h 23"/>
                  <a:gd name="T2" fmla="*/ 13 w 18"/>
                  <a:gd name="T3" fmla="*/ 6 h 23"/>
                  <a:gd name="T4" fmla="*/ 9 w 18"/>
                  <a:gd name="T5" fmla="*/ 5 h 23"/>
                  <a:gd name="T6" fmla="*/ 6 w 18"/>
                  <a:gd name="T7" fmla="*/ 3 h 23"/>
                  <a:gd name="T8" fmla="*/ 3 w 18"/>
                  <a:gd name="T9" fmla="*/ 0 h 23"/>
                  <a:gd name="T10" fmla="*/ 1 w 18"/>
                  <a:gd name="T11" fmla="*/ 0 h 23"/>
                  <a:gd name="T12" fmla="*/ 0 w 18"/>
                  <a:gd name="T13" fmla="*/ 2 h 23"/>
                  <a:gd name="T14" fmla="*/ 2 w 18"/>
                  <a:gd name="T15" fmla="*/ 1 h 23"/>
                  <a:gd name="T16" fmla="*/ 1 w 18"/>
                  <a:gd name="T17" fmla="*/ 4 h 23"/>
                  <a:gd name="T18" fmla="*/ 1 w 18"/>
                  <a:gd name="T19" fmla="*/ 6 h 23"/>
                  <a:gd name="T20" fmla="*/ 2 w 18"/>
                  <a:gd name="T21" fmla="*/ 5 h 23"/>
                  <a:gd name="T22" fmla="*/ 5 w 18"/>
                  <a:gd name="T23" fmla="*/ 3 h 23"/>
                  <a:gd name="T24" fmla="*/ 8 w 18"/>
                  <a:gd name="T25" fmla="*/ 6 h 23"/>
                  <a:gd name="T26" fmla="*/ 12 w 18"/>
                  <a:gd name="T27" fmla="*/ 7 h 23"/>
                  <a:gd name="T28" fmla="*/ 13 w 18"/>
                  <a:gd name="T29" fmla="*/ 8 h 23"/>
                  <a:gd name="T30" fmla="*/ 14 w 18"/>
                  <a:gd name="T31" fmla="*/ 10 h 23"/>
                  <a:gd name="T32" fmla="*/ 16 w 18"/>
                  <a:gd name="T33" fmla="*/ 13 h 23"/>
                  <a:gd name="T34" fmla="*/ 14 w 18"/>
                  <a:gd name="T35" fmla="*/ 16 h 23"/>
                  <a:gd name="T36" fmla="*/ 14 w 18"/>
                  <a:gd name="T37" fmla="*/ 18 h 23"/>
                  <a:gd name="T38" fmla="*/ 14 w 18"/>
                  <a:gd name="T39" fmla="*/ 20 h 23"/>
                  <a:gd name="T40" fmla="*/ 16 w 18"/>
                  <a:gd name="T41" fmla="*/ 23 h 23"/>
                  <a:gd name="T42" fmla="*/ 15 w 18"/>
                  <a:gd name="T43" fmla="*/ 21 h 23"/>
                  <a:gd name="T44" fmla="*/ 16 w 18"/>
                  <a:gd name="T45" fmla="*/ 19 h 23"/>
                  <a:gd name="T46" fmla="*/ 17 w 18"/>
                  <a:gd name="T47" fmla="*/ 17 h 23"/>
                  <a:gd name="T48" fmla="*/ 16 w 18"/>
                  <a:gd name="T49" fmla="*/ 15 h 23"/>
                  <a:gd name="T50" fmla="*/ 17 w 18"/>
                  <a:gd name="T51" fmla="*/ 12 h 23"/>
                  <a:gd name="T52" fmla="*/ 15 w 18"/>
                  <a:gd name="T5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3">
                    <a:moveTo>
                      <a:pt x="15" y="9"/>
                    </a:moveTo>
                    <a:cubicBezTo>
                      <a:pt x="14" y="8"/>
                      <a:pt x="14" y="7"/>
                      <a:pt x="13" y="6"/>
                    </a:cubicBezTo>
                    <a:cubicBezTo>
                      <a:pt x="12" y="5"/>
                      <a:pt x="10" y="5"/>
                      <a:pt x="9" y="5"/>
                    </a:cubicBezTo>
                    <a:cubicBezTo>
                      <a:pt x="8" y="5"/>
                      <a:pt x="7" y="4"/>
                      <a:pt x="6" y="3"/>
                    </a:cubicBezTo>
                    <a:cubicBezTo>
                      <a:pt x="5" y="1"/>
                      <a:pt x="5" y="0"/>
                      <a:pt x="3" y="0"/>
                    </a:cubicBezTo>
                    <a:cubicBezTo>
                      <a:pt x="2" y="0"/>
                      <a:pt x="2" y="0"/>
                      <a:pt x="1" y="0"/>
                    </a:cubicBezTo>
                    <a:cubicBezTo>
                      <a:pt x="1" y="0"/>
                      <a:pt x="0" y="2"/>
                      <a:pt x="0" y="2"/>
                    </a:cubicBezTo>
                    <a:cubicBezTo>
                      <a:pt x="1" y="2"/>
                      <a:pt x="2" y="0"/>
                      <a:pt x="2" y="1"/>
                    </a:cubicBezTo>
                    <a:cubicBezTo>
                      <a:pt x="3" y="2"/>
                      <a:pt x="1" y="4"/>
                      <a:pt x="1" y="4"/>
                    </a:cubicBezTo>
                    <a:cubicBezTo>
                      <a:pt x="1" y="5"/>
                      <a:pt x="0" y="6"/>
                      <a:pt x="1" y="6"/>
                    </a:cubicBezTo>
                    <a:cubicBezTo>
                      <a:pt x="1" y="6"/>
                      <a:pt x="1" y="5"/>
                      <a:pt x="2" y="5"/>
                    </a:cubicBezTo>
                    <a:cubicBezTo>
                      <a:pt x="2" y="4"/>
                      <a:pt x="4" y="2"/>
                      <a:pt x="5" y="3"/>
                    </a:cubicBezTo>
                    <a:cubicBezTo>
                      <a:pt x="6" y="4"/>
                      <a:pt x="6" y="5"/>
                      <a:pt x="8" y="6"/>
                    </a:cubicBezTo>
                    <a:cubicBezTo>
                      <a:pt x="9" y="6"/>
                      <a:pt x="10" y="5"/>
                      <a:pt x="12" y="7"/>
                    </a:cubicBezTo>
                    <a:cubicBezTo>
                      <a:pt x="12" y="7"/>
                      <a:pt x="12" y="8"/>
                      <a:pt x="13" y="8"/>
                    </a:cubicBezTo>
                    <a:cubicBezTo>
                      <a:pt x="13" y="9"/>
                      <a:pt x="13" y="9"/>
                      <a:pt x="14" y="10"/>
                    </a:cubicBezTo>
                    <a:cubicBezTo>
                      <a:pt x="15" y="11"/>
                      <a:pt x="16" y="11"/>
                      <a:pt x="16" y="13"/>
                    </a:cubicBezTo>
                    <a:cubicBezTo>
                      <a:pt x="16" y="14"/>
                      <a:pt x="14" y="15"/>
                      <a:pt x="14" y="16"/>
                    </a:cubicBezTo>
                    <a:cubicBezTo>
                      <a:pt x="14" y="17"/>
                      <a:pt x="15" y="17"/>
                      <a:pt x="14" y="18"/>
                    </a:cubicBezTo>
                    <a:cubicBezTo>
                      <a:pt x="14" y="19"/>
                      <a:pt x="14" y="19"/>
                      <a:pt x="14" y="20"/>
                    </a:cubicBezTo>
                    <a:cubicBezTo>
                      <a:pt x="14" y="21"/>
                      <a:pt x="16" y="23"/>
                      <a:pt x="16" y="23"/>
                    </a:cubicBezTo>
                    <a:cubicBezTo>
                      <a:pt x="16" y="22"/>
                      <a:pt x="15" y="21"/>
                      <a:pt x="15" y="21"/>
                    </a:cubicBezTo>
                    <a:cubicBezTo>
                      <a:pt x="15" y="20"/>
                      <a:pt x="16" y="19"/>
                      <a:pt x="16" y="19"/>
                    </a:cubicBezTo>
                    <a:cubicBezTo>
                      <a:pt x="16" y="18"/>
                      <a:pt x="17" y="17"/>
                      <a:pt x="17" y="17"/>
                    </a:cubicBezTo>
                    <a:cubicBezTo>
                      <a:pt x="17" y="16"/>
                      <a:pt x="16" y="16"/>
                      <a:pt x="16" y="15"/>
                    </a:cubicBezTo>
                    <a:cubicBezTo>
                      <a:pt x="16" y="14"/>
                      <a:pt x="18" y="13"/>
                      <a:pt x="17" y="12"/>
                    </a:cubicBezTo>
                    <a:cubicBezTo>
                      <a:pt x="17" y="10"/>
                      <a:pt x="16" y="10"/>
                      <a:pt x="15"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7" name="Freeform 248"/>
              <p:cNvSpPr>
                <a:spLocks/>
              </p:cNvSpPr>
              <p:nvPr/>
            </p:nvSpPr>
            <p:spPr bwMode="gray">
              <a:xfrm>
                <a:off x="5306" y="160"/>
                <a:ext cx="8" cy="4"/>
              </a:xfrm>
              <a:custGeom>
                <a:avLst/>
                <a:gdLst>
                  <a:gd name="T0" fmla="*/ 4 w 4"/>
                  <a:gd name="T1" fmla="*/ 1 h 2"/>
                  <a:gd name="T2" fmla="*/ 4 w 4"/>
                  <a:gd name="T3" fmla="*/ 1 h 2"/>
                  <a:gd name="T4" fmla="*/ 2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4" y="1"/>
                      <a:pt x="4" y="1"/>
                      <a:pt x="4" y="1"/>
                    </a:cubicBezTo>
                    <a:cubicBezTo>
                      <a:pt x="3" y="0"/>
                      <a:pt x="0" y="2"/>
                      <a:pt x="2" y="2"/>
                    </a:cubicBezTo>
                    <a:cubicBezTo>
                      <a:pt x="3" y="2"/>
                      <a:pt x="4"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8" name="Freeform 249"/>
              <p:cNvSpPr>
                <a:spLocks/>
              </p:cNvSpPr>
              <p:nvPr/>
            </p:nvSpPr>
            <p:spPr bwMode="gray">
              <a:xfrm>
                <a:off x="5258" y="310"/>
                <a:ext cx="10" cy="4"/>
              </a:xfrm>
              <a:custGeom>
                <a:avLst/>
                <a:gdLst>
                  <a:gd name="T0" fmla="*/ 1 w 5"/>
                  <a:gd name="T1" fmla="*/ 1 h 2"/>
                  <a:gd name="T2" fmla="*/ 1 w 5"/>
                  <a:gd name="T3" fmla="*/ 2 h 2"/>
                  <a:gd name="T4" fmla="*/ 2 w 5"/>
                  <a:gd name="T5" fmla="*/ 2 h 2"/>
                  <a:gd name="T6" fmla="*/ 3 w 5"/>
                  <a:gd name="T7" fmla="*/ 1 h 2"/>
                  <a:gd name="T8" fmla="*/ 4 w 5"/>
                  <a:gd name="T9" fmla="*/ 1 h 2"/>
                  <a:gd name="T10" fmla="*/ 2 w 5"/>
                  <a:gd name="T11" fmla="*/ 1 h 2"/>
                  <a:gd name="T12" fmla="*/ 1 w 5"/>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1" y="1"/>
                    </a:moveTo>
                    <a:cubicBezTo>
                      <a:pt x="0" y="1"/>
                      <a:pt x="0" y="1"/>
                      <a:pt x="1" y="2"/>
                    </a:cubicBezTo>
                    <a:cubicBezTo>
                      <a:pt x="1" y="2"/>
                      <a:pt x="2" y="2"/>
                      <a:pt x="2" y="2"/>
                    </a:cubicBezTo>
                    <a:cubicBezTo>
                      <a:pt x="3" y="2"/>
                      <a:pt x="3" y="2"/>
                      <a:pt x="3" y="1"/>
                    </a:cubicBezTo>
                    <a:cubicBezTo>
                      <a:pt x="3" y="1"/>
                      <a:pt x="4" y="1"/>
                      <a:pt x="4" y="1"/>
                    </a:cubicBezTo>
                    <a:cubicBezTo>
                      <a:pt x="5" y="0"/>
                      <a:pt x="2" y="1"/>
                      <a:pt x="2" y="1"/>
                    </a:cubicBezTo>
                    <a:cubicBezTo>
                      <a:pt x="1" y="1"/>
                      <a:pt x="1"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9" name="Freeform 250"/>
              <p:cNvSpPr>
                <a:spLocks/>
              </p:cNvSpPr>
              <p:nvPr/>
            </p:nvSpPr>
            <p:spPr bwMode="gray">
              <a:xfrm>
                <a:off x="5304" y="412"/>
                <a:ext cx="16" cy="10"/>
              </a:xfrm>
              <a:custGeom>
                <a:avLst/>
                <a:gdLst>
                  <a:gd name="T0" fmla="*/ 2 w 8"/>
                  <a:gd name="T1" fmla="*/ 4 h 5"/>
                  <a:gd name="T2" fmla="*/ 4 w 8"/>
                  <a:gd name="T3" fmla="*/ 3 h 5"/>
                  <a:gd name="T4" fmla="*/ 7 w 8"/>
                  <a:gd name="T5" fmla="*/ 3 h 5"/>
                  <a:gd name="T6" fmla="*/ 8 w 8"/>
                  <a:gd name="T7" fmla="*/ 2 h 5"/>
                  <a:gd name="T8" fmla="*/ 7 w 8"/>
                  <a:gd name="T9" fmla="*/ 1 h 5"/>
                  <a:gd name="T10" fmla="*/ 5 w 8"/>
                  <a:gd name="T11" fmla="*/ 1 h 5"/>
                  <a:gd name="T12" fmla="*/ 4 w 8"/>
                  <a:gd name="T13" fmla="*/ 1 h 5"/>
                  <a:gd name="T14" fmla="*/ 3 w 8"/>
                  <a:gd name="T15" fmla="*/ 1 h 5"/>
                  <a:gd name="T16" fmla="*/ 1 w 8"/>
                  <a:gd name="T17" fmla="*/ 0 h 5"/>
                  <a:gd name="T18" fmla="*/ 0 w 8"/>
                  <a:gd name="T19" fmla="*/ 0 h 5"/>
                  <a:gd name="T20" fmla="*/ 1 w 8"/>
                  <a:gd name="T21" fmla="*/ 1 h 5"/>
                  <a:gd name="T22" fmla="*/ 1 w 8"/>
                  <a:gd name="T23" fmla="*/ 2 h 5"/>
                  <a:gd name="T24" fmla="*/ 2 w 8"/>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5">
                    <a:moveTo>
                      <a:pt x="2" y="4"/>
                    </a:moveTo>
                    <a:cubicBezTo>
                      <a:pt x="3" y="3"/>
                      <a:pt x="3" y="3"/>
                      <a:pt x="4" y="3"/>
                    </a:cubicBezTo>
                    <a:cubicBezTo>
                      <a:pt x="5" y="2"/>
                      <a:pt x="6" y="2"/>
                      <a:pt x="7" y="3"/>
                    </a:cubicBezTo>
                    <a:cubicBezTo>
                      <a:pt x="7" y="3"/>
                      <a:pt x="8" y="3"/>
                      <a:pt x="8" y="2"/>
                    </a:cubicBezTo>
                    <a:cubicBezTo>
                      <a:pt x="8" y="2"/>
                      <a:pt x="8" y="1"/>
                      <a:pt x="7" y="1"/>
                    </a:cubicBezTo>
                    <a:cubicBezTo>
                      <a:pt x="6" y="1"/>
                      <a:pt x="6" y="2"/>
                      <a:pt x="5" y="1"/>
                    </a:cubicBezTo>
                    <a:cubicBezTo>
                      <a:pt x="4" y="1"/>
                      <a:pt x="4" y="1"/>
                      <a:pt x="4" y="1"/>
                    </a:cubicBezTo>
                    <a:cubicBezTo>
                      <a:pt x="3" y="1"/>
                      <a:pt x="3" y="1"/>
                      <a:pt x="3" y="1"/>
                    </a:cubicBezTo>
                    <a:cubicBezTo>
                      <a:pt x="1" y="2"/>
                      <a:pt x="2" y="1"/>
                      <a:pt x="1" y="0"/>
                    </a:cubicBezTo>
                    <a:cubicBezTo>
                      <a:pt x="1" y="0"/>
                      <a:pt x="0" y="0"/>
                      <a:pt x="0" y="0"/>
                    </a:cubicBezTo>
                    <a:cubicBezTo>
                      <a:pt x="0" y="0"/>
                      <a:pt x="0" y="1"/>
                      <a:pt x="1" y="1"/>
                    </a:cubicBezTo>
                    <a:cubicBezTo>
                      <a:pt x="1" y="2"/>
                      <a:pt x="1" y="2"/>
                      <a:pt x="1" y="2"/>
                    </a:cubicBezTo>
                    <a:cubicBezTo>
                      <a:pt x="2" y="3"/>
                      <a:pt x="1" y="5"/>
                      <a:pt x="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0" name="Freeform 251"/>
              <p:cNvSpPr>
                <a:spLocks/>
              </p:cNvSpPr>
              <p:nvPr/>
            </p:nvSpPr>
            <p:spPr bwMode="gray">
              <a:xfrm>
                <a:off x="5376" y="398"/>
                <a:ext cx="6" cy="4"/>
              </a:xfrm>
              <a:custGeom>
                <a:avLst/>
                <a:gdLst>
                  <a:gd name="T0" fmla="*/ 2 w 3"/>
                  <a:gd name="T1" fmla="*/ 0 h 2"/>
                  <a:gd name="T2" fmla="*/ 1 w 3"/>
                  <a:gd name="T3" fmla="*/ 1 h 2"/>
                  <a:gd name="T4" fmla="*/ 0 w 3"/>
                  <a:gd name="T5" fmla="*/ 2 h 2"/>
                  <a:gd name="T6" fmla="*/ 1 w 3"/>
                  <a:gd name="T7" fmla="*/ 2 h 2"/>
                  <a:gd name="T8" fmla="*/ 2 w 3"/>
                  <a:gd name="T9" fmla="*/ 1 h 2"/>
                  <a:gd name="T10" fmla="*/ 3 w 3"/>
                  <a:gd name="T11" fmla="*/ 1 h 2"/>
                  <a:gd name="T12" fmla="*/ 2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0"/>
                    </a:moveTo>
                    <a:cubicBezTo>
                      <a:pt x="2" y="0"/>
                      <a:pt x="2" y="1"/>
                      <a:pt x="1" y="1"/>
                    </a:cubicBezTo>
                    <a:cubicBezTo>
                      <a:pt x="1" y="1"/>
                      <a:pt x="0" y="1"/>
                      <a:pt x="0" y="2"/>
                    </a:cubicBezTo>
                    <a:cubicBezTo>
                      <a:pt x="0" y="2"/>
                      <a:pt x="1" y="2"/>
                      <a:pt x="1" y="2"/>
                    </a:cubicBezTo>
                    <a:cubicBezTo>
                      <a:pt x="1" y="1"/>
                      <a:pt x="1" y="1"/>
                      <a:pt x="2" y="1"/>
                    </a:cubicBezTo>
                    <a:cubicBezTo>
                      <a:pt x="2" y="1"/>
                      <a:pt x="2" y="1"/>
                      <a:pt x="3" y="1"/>
                    </a:cubicBezTo>
                    <a:cubicBezTo>
                      <a:pt x="3" y="0"/>
                      <a:pt x="3"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1" name="Freeform 252"/>
              <p:cNvSpPr>
                <a:spLocks/>
              </p:cNvSpPr>
              <p:nvPr/>
            </p:nvSpPr>
            <p:spPr bwMode="gray">
              <a:xfrm>
                <a:off x="5274" y="308"/>
                <a:ext cx="12" cy="6"/>
              </a:xfrm>
              <a:custGeom>
                <a:avLst/>
                <a:gdLst>
                  <a:gd name="T0" fmla="*/ 2 w 6"/>
                  <a:gd name="T1" fmla="*/ 1 h 3"/>
                  <a:gd name="T2" fmla="*/ 0 w 6"/>
                  <a:gd name="T3" fmla="*/ 3 h 3"/>
                  <a:gd name="T4" fmla="*/ 3 w 6"/>
                  <a:gd name="T5" fmla="*/ 1 h 3"/>
                  <a:gd name="T6" fmla="*/ 6 w 6"/>
                  <a:gd name="T7" fmla="*/ 0 h 3"/>
                  <a:gd name="T8" fmla="*/ 4 w 6"/>
                  <a:gd name="T9" fmla="*/ 1 h 3"/>
                  <a:gd name="T10" fmla="*/ 2 w 6"/>
                  <a:gd name="T11" fmla="*/ 1 h 3"/>
                </a:gdLst>
                <a:ahLst/>
                <a:cxnLst>
                  <a:cxn ang="0">
                    <a:pos x="T0" y="T1"/>
                  </a:cxn>
                  <a:cxn ang="0">
                    <a:pos x="T2" y="T3"/>
                  </a:cxn>
                  <a:cxn ang="0">
                    <a:pos x="T4" y="T5"/>
                  </a:cxn>
                  <a:cxn ang="0">
                    <a:pos x="T6" y="T7"/>
                  </a:cxn>
                  <a:cxn ang="0">
                    <a:pos x="T8" y="T9"/>
                  </a:cxn>
                  <a:cxn ang="0">
                    <a:pos x="T10" y="T11"/>
                  </a:cxn>
                </a:cxnLst>
                <a:rect l="0" t="0" r="r" b="b"/>
                <a:pathLst>
                  <a:path w="6" h="3">
                    <a:moveTo>
                      <a:pt x="2" y="1"/>
                    </a:moveTo>
                    <a:cubicBezTo>
                      <a:pt x="1" y="1"/>
                      <a:pt x="0" y="2"/>
                      <a:pt x="0" y="3"/>
                    </a:cubicBezTo>
                    <a:cubicBezTo>
                      <a:pt x="1" y="3"/>
                      <a:pt x="2" y="2"/>
                      <a:pt x="3" y="1"/>
                    </a:cubicBezTo>
                    <a:cubicBezTo>
                      <a:pt x="4" y="1"/>
                      <a:pt x="6" y="1"/>
                      <a:pt x="6" y="0"/>
                    </a:cubicBezTo>
                    <a:cubicBezTo>
                      <a:pt x="5" y="0"/>
                      <a:pt x="5" y="0"/>
                      <a:pt x="4" y="1"/>
                    </a:cubicBezTo>
                    <a:cubicBezTo>
                      <a:pt x="3" y="1"/>
                      <a:pt x="3"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2" name="Freeform 253"/>
              <p:cNvSpPr>
                <a:spLocks/>
              </p:cNvSpPr>
              <p:nvPr/>
            </p:nvSpPr>
            <p:spPr bwMode="gray">
              <a:xfrm>
                <a:off x="5292" y="306"/>
                <a:ext cx="14" cy="6"/>
              </a:xfrm>
              <a:custGeom>
                <a:avLst/>
                <a:gdLst>
                  <a:gd name="T0" fmla="*/ 7 w 7"/>
                  <a:gd name="T1" fmla="*/ 0 h 3"/>
                  <a:gd name="T2" fmla="*/ 5 w 7"/>
                  <a:gd name="T3" fmla="*/ 1 h 3"/>
                  <a:gd name="T4" fmla="*/ 4 w 7"/>
                  <a:gd name="T5" fmla="*/ 2 h 3"/>
                  <a:gd name="T6" fmla="*/ 1 w 7"/>
                  <a:gd name="T7" fmla="*/ 3 h 3"/>
                  <a:gd name="T8" fmla="*/ 3 w 7"/>
                  <a:gd name="T9" fmla="*/ 3 h 3"/>
                  <a:gd name="T10" fmla="*/ 5 w 7"/>
                  <a:gd name="T11" fmla="*/ 1 h 3"/>
                  <a:gd name="T12" fmla="*/ 7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7" y="0"/>
                    </a:moveTo>
                    <a:cubicBezTo>
                      <a:pt x="6" y="0"/>
                      <a:pt x="6" y="1"/>
                      <a:pt x="5" y="1"/>
                    </a:cubicBezTo>
                    <a:cubicBezTo>
                      <a:pt x="5" y="1"/>
                      <a:pt x="4" y="2"/>
                      <a:pt x="4" y="2"/>
                    </a:cubicBezTo>
                    <a:cubicBezTo>
                      <a:pt x="3" y="2"/>
                      <a:pt x="0" y="2"/>
                      <a:pt x="1" y="3"/>
                    </a:cubicBezTo>
                    <a:cubicBezTo>
                      <a:pt x="1" y="3"/>
                      <a:pt x="3" y="3"/>
                      <a:pt x="3" y="3"/>
                    </a:cubicBezTo>
                    <a:cubicBezTo>
                      <a:pt x="4" y="2"/>
                      <a:pt x="5" y="2"/>
                      <a:pt x="5" y="1"/>
                    </a:cubicBezTo>
                    <a:cubicBezTo>
                      <a:pt x="6" y="1"/>
                      <a:pt x="7" y="1"/>
                      <a:pt x="7"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3" name="Freeform 254"/>
              <p:cNvSpPr>
                <a:spLocks/>
              </p:cNvSpPr>
              <p:nvPr/>
            </p:nvSpPr>
            <p:spPr bwMode="gray">
              <a:xfrm>
                <a:off x="5364" y="400"/>
                <a:ext cx="6" cy="4"/>
              </a:xfrm>
              <a:custGeom>
                <a:avLst/>
                <a:gdLst>
                  <a:gd name="T0" fmla="*/ 2 w 3"/>
                  <a:gd name="T1" fmla="*/ 0 h 2"/>
                  <a:gd name="T2" fmla="*/ 1 w 3"/>
                  <a:gd name="T3" fmla="*/ 2 h 2"/>
                  <a:gd name="T4" fmla="*/ 2 w 3"/>
                  <a:gd name="T5" fmla="*/ 1 h 2"/>
                  <a:gd name="T6" fmla="*/ 3 w 3"/>
                  <a:gd name="T7" fmla="*/ 0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1" y="0"/>
                      <a:pt x="0" y="1"/>
                      <a:pt x="1" y="2"/>
                    </a:cubicBezTo>
                    <a:cubicBezTo>
                      <a:pt x="1" y="2"/>
                      <a:pt x="2" y="1"/>
                      <a:pt x="2" y="1"/>
                    </a:cubicBezTo>
                    <a:cubicBezTo>
                      <a:pt x="2" y="1"/>
                      <a:pt x="3" y="1"/>
                      <a:pt x="3" y="0"/>
                    </a:cubicBezTo>
                    <a:cubicBezTo>
                      <a:pt x="3" y="0"/>
                      <a:pt x="2"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4" name="Freeform 255"/>
              <p:cNvSpPr>
                <a:spLocks/>
              </p:cNvSpPr>
              <p:nvPr/>
            </p:nvSpPr>
            <p:spPr bwMode="gray">
              <a:xfrm>
                <a:off x="5816" y="724"/>
                <a:ext cx="8" cy="12"/>
              </a:xfrm>
              <a:custGeom>
                <a:avLst/>
                <a:gdLst>
                  <a:gd name="T0" fmla="*/ 1 w 4"/>
                  <a:gd name="T1" fmla="*/ 1 h 6"/>
                  <a:gd name="T2" fmla="*/ 1 w 4"/>
                  <a:gd name="T3" fmla="*/ 2 h 6"/>
                  <a:gd name="T4" fmla="*/ 2 w 4"/>
                  <a:gd name="T5" fmla="*/ 4 h 6"/>
                  <a:gd name="T6" fmla="*/ 4 w 4"/>
                  <a:gd name="T7" fmla="*/ 4 h 6"/>
                  <a:gd name="T8" fmla="*/ 2 w 4"/>
                  <a:gd name="T9" fmla="*/ 1 h 6"/>
                  <a:gd name="T10" fmla="*/ 1 w 4"/>
                  <a:gd name="T11" fmla="*/ 1 h 6"/>
                </a:gdLst>
                <a:ahLst/>
                <a:cxnLst>
                  <a:cxn ang="0">
                    <a:pos x="T0" y="T1"/>
                  </a:cxn>
                  <a:cxn ang="0">
                    <a:pos x="T2" y="T3"/>
                  </a:cxn>
                  <a:cxn ang="0">
                    <a:pos x="T4" y="T5"/>
                  </a:cxn>
                  <a:cxn ang="0">
                    <a:pos x="T6" y="T7"/>
                  </a:cxn>
                  <a:cxn ang="0">
                    <a:pos x="T8" y="T9"/>
                  </a:cxn>
                  <a:cxn ang="0">
                    <a:pos x="T10" y="T11"/>
                  </a:cxn>
                </a:cxnLst>
                <a:rect l="0" t="0" r="r" b="b"/>
                <a:pathLst>
                  <a:path w="4" h="6">
                    <a:moveTo>
                      <a:pt x="1" y="1"/>
                    </a:moveTo>
                    <a:cubicBezTo>
                      <a:pt x="1" y="1"/>
                      <a:pt x="1" y="2"/>
                      <a:pt x="1" y="2"/>
                    </a:cubicBezTo>
                    <a:cubicBezTo>
                      <a:pt x="2" y="3"/>
                      <a:pt x="2" y="3"/>
                      <a:pt x="2" y="4"/>
                    </a:cubicBezTo>
                    <a:cubicBezTo>
                      <a:pt x="3" y="5"/>
                      <a:pt x="4" y="6"/>
                      <a:pt x="4" y="4"/>
                    </a:cubicBezTo>
                    <a:cubicBezTo>
                      <a:pt x="3" y="3"/>
                      <a:pt x="3" y="2"/>
                      <a:pt x="2" y="1"/>
                    </a:cubicBezTo>
                    <a:cubicBezTo>
                      <a:pt x="2" y="1"/>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5" name="Freeform 256"/>
              <p:cNvSpPr>
                <a:spLocks/>
              </p:cNvSpPr>
              <p:nvPr/>
            </p:nvSpPr>
            <p:spPr bwMode="gray">
              <a:xfrm>
                <a:off x="5752" y="494"/>
                <a:ext cx="2" cy="6"/>
              </a:xfrm>
              <a:custGeom>
                <a:avLst/>
                <a:gdLst>
                  <a:gd name="T0" fmla="*/ 0 w 1"/>
                  <a:gd name="T1" fmla="*/ 2 h 3"/>
                  <a:gd name="T2" fmla="*/ 0 w 1"/>
                  <a:gd name="T3" fmla="*/ 2 h 3"/>
                  <a:gd name="T4" fmla="*/ 1 w 1"/>
                  <a:gd name="T5" fmla="*/ 2 h 3"/>
                  <a:gd name="T6" fmla="*/ 1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cubicBezTo>
                      <a:pt x="0" y="2"/>
                      <a:pt x="0" y="2"/>
                      <a:pt x="0" y="2"/>
                    </a:cubicBezTo>
                    <a:cubicBezTo>
                      <a:pt x="0" y="3"/>
                      <a:pt x="1" y="3"/>
                      <a:pt x="1" y="2"/>
                    </a:cubicBezTo>
                    <a:cubicBezTo>
                      <a:pt x="1" y="1"/>
                      <a:pt x="1" y="1"/>
                      <a:pt x="1" y="0"/>
                    </a:cubicBezTo>
                    <a:cubicBezTo>
                      <a:pt x="1" y="0"/>
                      <a:pt x="0" y="1"/>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6" name="Freeform 257"/>
              <p:cNvSpPr>
                <a:spLocks/>
              </p:cNvSpPr>
              <p:nvPr/>
            </p:nvSpPr>
            <p:spPr bwMode="gray">
              <a:xfrm>
                <a:off x="5292" y="164"/>
                <a:ext cx="14" cy="4"/>
              </a:xfrm>
              <a:custGeom>
                <a:avLst/>
                <a:gdLst>
                  <a:gd name="T0" fmla="*/ 5 w 7"/>
                  <a:gd name="T1" fmla="*/ 0 h 2"/>
                  <a:gd name="T2" fmla="*/ 3 w 7"/>
                  <a:gd name="T3" fmla="*/ 0 h 2"/>
                  <a:gd name="T4" fmla="*/ 0 w 7"/>
                  <a:gd name="T5" fmla="*/ 2 h 2"/>
                  <a:gd name="T6" fmla="*/ 4 w 7"/>
                  <a:gd name="T7" fmla="*/ 1 h 2"/>
                  <a:gd name="T8" fmla="*/ 5 w 7"/>
                  <a:gd name="T9" fmla="*/ 0 h 2"/>
                </a:gdLst>
                <a:ahLst/>
                <a:cxnLst>
                  <a:cxn ang="0">
                    <a:pos x="T0" y="T1"/>
                  </a:cxn>
                  <a:cxn ang="0">
                    <a:pos x="T2" y="T3"/>
                  </a:cxn>
                  <a:cxn ang="0">
                    <a:pos x="T4" y="T5"/>
                  </a:cxn>
                  <a:cxn ang="0">
                    <a:pos x="T6" y="T7"/>
                  </a:cxn>
                  <a:cxn ang="0">
                    <a:pos x="T8" y="T9"/>
                  </a:cxn>
                </a:cxnLst>
                <a:rect l="0" t="0" r="r" b="b"/>
                <a:pathLst>
                  <a:path w="7" h="2">
                    <a:moveTo>
                      <a:pt x="5" y="0"/>
                    </a:moveTo>
                    <a:cubicBezTo>
                      <a:pt x="5" y="0"/>
                      <a:pt x="4" y="0"/>
                      <a:pt x="3" y="0"/>
                    </a:cubicBezTo>
                    <a:cubicBezTo>
                      <a:pt x="3" y="0"/>
                      <a:pt x="0" y="1"/>
                      <a:pt x="0" y="2"/>
                    </a:cubicBezTo>
                    <a:cubicBezTo>
                      <a:pt x="1" y="2"/>
                      <a:pt x="3" y="2"/>
                      <a:pt x="4" y="1"/>
                    </a:cubicBezTo>
                    <a:cubicBezTo>
                      <a:pt x="4" y="1"/>
                      <a:pt x="7" y="1"/>
                      <a:pt x="5"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7" name="Freeform 258"/>
              <p:cNvSpPr>
                <a:spLocks/>
              </p:cNvSpPr>
              <p:nvPr/>
            </p:nvSpPr>
            <p:spPr bwMode="gray">
              <a:xfrm>
                <a:off x="5146" y="234"/>
                <a:ext cx="490" cy="160"/>
              </a:xfrm>
              <a:custGeom>
                <a:avLst/>
                <a:gdLst>
                  <a:gd name="T0" fmla="*/ 219 w 245"/>
                  <a:gd name="T1" fmla="*/ 78 h 80"/>
                  <a:gd name="T2" fmla="*/ 232 w 245"/>
                  <a:gd name="T3" fmla="*/ 73 h 80"/>
                  <a:gd name="T4" fmla="*/ 241 w 245"/>
                  <a:gd name="T5" fmla="*/ 67 h 80"/>
                  <a:gd name="T6" fmla="*/ 229 w 245"/>
                  <a:gd name="T7" fmla="*/ 60 h 80"/>
                  <a:gd name="T8" fmla="*/ 221 w 245"/>
                  <a:gd name="T9" fmla="*/ 58 h 80"/>
                  <a:gd name="T10" fmla="*/ 212 w 245"/>
                  <a:gd name="T11" fmla="*/ 56 h 80"/>
                  <a:gd name="T12" fmla="*/ 208 w 245"/>
                  <a:gd name="T13" fmla="*/ 59 h 80"/>
                  <a:gd name="T14" fmla="*/ 211 w 245"/>
                  <a:gd name="T15" fmla="*/ 55 h 80"/>
                  <a:gd name="T16" fmla="*/ 205 w 245"/>
                  <a:gd name="T17" fmla="*/ 49 h 80"/>
                  <a:gd name="T18" fmla="*/ 192 w 245"/>
                  <a:gd name="T19" fmla="*/ 45 h 80"/>
                  <a:gd name="T20" fmla="*/ 189 w 245"/>
                  <a:gd name="T21" fmla="*/ 47 h 80"/>
                  <a:gd name="T22" fmla="*/ 181 w 245"/>
                  <a:gd name="T23" fmla="*/ 42 h 80"/>
                  <a:gd name="T24" fmla="*/ 172 w 245"/>
                  <a:gd name="T25" fmla="*/ 40 h 80"/>
                  <a:gd name="T26" fmla="*/ 173 w 245"/>
                  <a:gd name="T27" fmla="*/ 38 h 80"/>
                  <a:gd name="T28" fmla="*/ 168 w 245"/>
                  <a:gd name="T29" fmla="*/ 32 h 80"/>
                  <a:gd name="T30" fmla="*/ 164 w 245"/>
                  <a:gd name="T31" fmla="*/ 25 h 80"/>
                  <a:gd name="T32" fmla="*/ 157 w 245"/>
                  <a:gd name="T33" fmla="*/ 21 h 80"/>
                  <a:gd name="T34" fmla="*/ 147 w 245"/>
                  <a:gd name="T35" fmla="*/ 15 h 80"/>
                  <a:gd name="T36" fmla="*/ 144 w 245"/>
                  <a:gd name="T37" fmla="*/ 18 h 80"/>
                  <a:gd name="T38" fmla="*/ 154 w 245"/>
                  <a:gd name="T39" fmla="*/ 22 h 80"/>
                  <a:gd name="T40" fmla="*/ 157 w 245"/>
                  <a:gd name="T41" fmla="*/ 25 h 80"/>
                  <a:gd name="T42" fmla="*/ 162 w 245"/>
                  <a:gd name="T43" fmla="*/ 30 h 80"/>
                  <a:gd name="T44" fmla="*/ 161 w 245"/>
                  <a:gd name="T45" fmla="*/ 32 h 80"/>
                  <a:gd name="T46" fmla="*/ 151 w 245"/>
                  <a:gd name="T47" fmla="*/ 25 h 80"/>
                  <a:gd name="T48" fmla="*/ 140 w 245"/>
                  <a:gd name="T49" fmla="*/ 21 h 80"/>
                  <a:gd name="T50" fmla="*/ 121 w 245"/>
                  <a:gd name="T51" fmla="*/ 13 h 80"/>
                  <a:gd name="T52" fmla="*/ 112 w 245"/>
                  <a:gd name="T53" fmla="*/ 6 h 80"/>
                  <a:gd name="T54" fmla="*/ 99 w 245"/>
                  <a:gd name="T55" fmla="*/ 3 h 80"/>
                  <a:gd name="T56" fmla="*/ 90 w 245"/>
                  <a:gd name="T57" fmla="*/ 2 h 80"/>
                  <a:gd name="T58" fmla="*/ 81 w 245"/>
                  <a:gd name="T59" fmla="*/ 1 h 80"/>
                  <a:gd name="T60" fmla="*/ 63 w 245"/>
                  <a:gd name="T61" fmla="*/ 0 h 80"/>
                  <a:gd name="T62" fmla="*/ 49 w 245"/>
                  <a:gd name="T63" fmla="*/ 4 h 80"/>
                  <a:gd name="T64" fmla="*/ 40 w 245"/>
                  <a:gd name="T65" fmla="*/ 5 h 80"/>
                  <a:gd name="T66" fmla="*/ 31 w 245"/>
                  <a:gd name="T67" fmla="*/ 6 h 80"/>
                  <a:gd name="T68" fmla="*/ 24 w 245"/>
                  <a:gd name="T69" fmla="*/ 11 h 80"/>
                  <a:gd name="T70" fmla="*/ 13 w 245"/>
                  <a:gd name="T71" fmla="*/ 20 h 80"/>
                  <a:gd name="T72" fmla="*/ 12 w 245"/>
                  <a:gd name="T73" fmla="*/ 27 h 80"/>
                  <a:gd name="T74" fmla="*/ 1 w 245"/>
                  <a:gd name="T75" fmla="*/ 30 h 80"/>
                  <a:gd name="T76" fmla="*/ 14 w 245"/>
                  <a:gd name="T77" fmla="*/ 32 h 80"/>
                  <a:gd name="T78" fmla="*/ 22 w 245"/>
                  <a:gd name="T79" fmla="*/ 27 h 80"/>
                  <a:gd name="T80" fmla="*/ 36 w 245"/>
                  <a:gd name="T81" fmla="*/ 23 h 80"/>
                  <a:gd name="T82" fmla="*/ 49 w 245"/>
                  <a:gd name="T83" fmla="*/ 13 h 80"/>
                  <a:gd name="T84" fmla="*/ 73 w 245"/>
                  <a:gd name="T85" fmla="*/ 14 h 80"/>
                  <a:gd name="T86" fmla="*/ 64 w 245"/>
                  <a:gd name="T87" fmla="*/ 20 h 80"/>
                  <a:gd name="T88" fmla="*/ 78 w 245"/>
                  <a:gd name="T89" fmla="*/ 24 h 80"/>
                  <a:gd name="T90" fmla="*/ 84 w 245"/>
                  <a:gd name="T91" fmla="*/ 28 h 80"/>
                  <a:gd name="T92" fmla="*/ 86 w 245"/>
                  <a:gd name="T93" fmla="*/ 25 h 80"/>
                  <a:gd name="T94" fmla="*/ 102 w 245"/>
                  <a:gd name="T95" fmla="*/ 28 h 80"/>
                  <a:gd name="T96" fmla="*/ 113 w 245"/>
                  <a:gd name="T97" fmla="*/ 35 h 80"/>
                  <a:gd name="T98" fmla="*/ 124 w 245"/>
                  <a:gd name="T99" fmla="*/ 38 h 80"/>
                  <a:gd name="T100" fmla="*/ 140 w 245"/>
                  <a:gd name="T101" fmla="*/ 38 h 80"/>
                  <a:gd name="T102" fmla="*/ 148 w 245"/>
                  <a:gd name="T103" fmla="*/ 53 h 80"/>
                  <a:gd name="T104" fmla="*/ 167 w 245"/>
                  <a:gd name="T105" fmla="*/ 60 h 80"/>
                  <a:gd name="T106" fmla="*/ 178 w 245"/>
                  <a:gd name="T107" fmla="*/ 64 h 80"/>
                  <a:gd name="T108" fmla="*/ 168 w 245"/>
                  <a:gd name="T109" fmla="*/ 73 h 80"/>
                  <a:gd name="T110" fmla="*/ 171 w 245"/>
                  <a:gd name="T111" fmla="*/ 79 h 80"/>
                  <a:gd name="T112" fmla="*/ 180 w 245"/>
                  <a:gd name="T113"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80">
                    <a:moveTo>
                      <a:pt x="202" y="77"/>
                    </a:moveTo>
                    <a:cubicBezTo>
                      <a:pt x="203" y="76"/>
                      <a:pt x="205" y="75"/>
                      <a:pt x="206" y="76"/>
                    </a:cubicBezTo>
                    <a:cubicBezTo>
                      <a:pt x="207" y="76"/>
                      <a:pt x="207" y="76"/>
                      <a:pt x="208" y="76"/>
                    </a:cubicBezTo>
                    <a:cubicBezTo>
                      <a:pt x="209" y="76"/>
                      <a:pt x="209" y="76"/>
                      <a:pt x="210" y="77"/>
                    </a:cubicBezTo>
                    <a:cubicBezTo>
                      <a:pt x="210" y="77"/>
                      <a:pt x="211" y="78"/>
                      <a:pt x="211" y="78"/>
                    </a:cubicBezTo>
                    <a:cubicBezTo>
                      <a:pt x="212" y="78"/>
                      <a:pt x="213" y="78"/>
                      <a:pt x="214" y="78"/>
                    </a:cubicBezTo>
                    <a:cubicBezTo>
                      <a:pt x="215" y="78"/>
                      <a:pt x="217" y="79"/>
                      <a:pt x="219" y="78"/>
                    </a:cubicBezTo>
                    <a:cubicBezTo>
                      <a:pt x="219" y="77"/>
                      <a:pt x="219" y="77"/>
                      <a:pt x="220" y="77"/>
                    </a:cubicBezTo>
                    <a:cubicBezTo>
                      <a:pt x="221" y="77"/>
                      <a:pt x="221" y="77"/>
                      <a:pt x="222" y="78"/>
                    </a:cubicBezTo>
                    <a:cubicBezTo>
                      <a:pt x="222" y="78"/>
                      <a:pt x="223" y="78"/>
                      <a:pt x="224" y="78"/>
                    </a:cubicBezTo>
                    <a:cubicBezTo>
                      <a:pt x="225" y="77"/>
                      <a:pt x="225" y="76"/>
                      <a:pt x="226" y="75"/>
                    </a:cubicBezTo>
                    <a:cubicBezTo>
                      <a:pt x="226" y="75"/>
                      <a:pt x="227" y="75"/>
                      <a:pt x="228" y="75"/>
                    </a:cubicBezTo>
                    <a:cubicBezTo>
                      <a:pt x="229" y="74"/>
                      <a:pt x="229" y="74"/>
                      <a:pt x="230" y="74"/>
                    </a:cubicBezTo>
                    <a:cubicBezTo>
                      <a:pt x="231" y="74"/>
                      <a:pt x="231" y="74"/>
                      <a:pt x="232" y="73"/>
                    </a:cubicBezTo>
                    <a:cubicBezTo>
                      <a:pt x="233" y="73"/>
                      <a:pt x="234" y="73"/>
                      <a:pt x="235" y="73"/>
                    </a:cubicBezTo>
                    <a:cubicBezTo>
                      <a:pt x="237" y="73"/>
                      <a:pt x="238" y="72"/>
                      <a:pt x="239" y="73"/>
                    </a:cubicBezTo>
                    <a:cubicBezTo>
                      <a:pt x="240" y="73"/>
                      <a:pt x="241" y="73"/>
                      <a:pt x="241" y="73"/>
                    </a:cubicBezTo>
                    <a:cubicBezTo>
                      <a:pt x="242" y="73"/>
                      <a:pt x="242" y="72"/>
                      <a:pt x="242" y="72"/>
                    </a:cubicBezTo>
                    <a:cubicBezTo>
                      <a:pt x="243" y="71"/>
                      <a:pt x="245" y="69"/>
                      <a:pt x="244" y="68"/>
                    </a:cubicBezTo>
                    <a:cubicBezTo>
                      <a:pt x="244" y="67"/>
                      <a:pt x="243" y="68"/>
                      <a:pt x="243" y="68"/>
                    </a:cubicBezTo>
                    <a:cubicBezTo>
                      <a:pt x="242" y="67"/>
                      <a:pt x="242" y="66"/>
                      <a:pt x="241" y="67"/>
                    </a:cubicBezTo>
                    <a:cubicBezTo>
                      <a:pt x="240" y="67"/>
                      <a:pt x="240" y="68"/>
                      <a:pt x="239" y="67"/>
                    </a:cubicBezTo>
                    <a:cubicBezTo>
                      <a:pt x="238" y="67"/>
                      <a:pt x="239" y="66"/>
                      <a:pt x="238" y="65"/>
                    </a:cubicBezTo>
                    <a:cubicBezTo>
                      <a:pt x="238" y="65"/>
                      <a:pt x="237" y="66"/>
                      <a:pt x="237" y="66"/>
                    </a:cubicBezTo>
                    <a:cubicBezTo>
                      <a:pt x="236" y="66"/>
                      <a:pt x="236" y="65"/>
                      <a:pt x="235" y="65"/>
                    </a:cubicBezTo>
                    <a:cubicBezTo>
                      <a:pt x="234" y="64"/>
                      <a:pt x="234" y="64"/>
                      <a:pt x="234" y="63"/>
                    </a:cubicBezTo>
                    <a:cubicBezTo>
                      <a:pt x="233" y="62"/>
                      <a:pt x="232" y="62"/>
                      <a:pt x="231" y="61"/>
                    </a:cubicBezTo>
                    <a:cubicBezTo>
                      <a:pt x="230" y="60"/>
                      <a:pt x="230" y="60"/>
                      <a:pt x="229" y="60"/>
                    </a:cubicBezTo>
                    <a:cubicBezTo>
                      <a:pt x="228" y="60"/>
                      <a:pt x="228" y="60"/>
                      <a:pt x="227" y="59"/>
                    </a:cubicBezTo>
                    <a:cubicBezTo>
                      <a:pt x="227" y="59"/>
                      <a:pt x="227" y="59"/>
                      <a:pt x="226" y="59"/>
                    </a:cubicBezTo>
                    <a:cubicBezTo>
                      <a:pt x="226" y="59"/>
                      <a:pt x="226" y="59"/>
                      <a:pt x="226" y="59"/>
                    </a:cubicBezTo>
                    <a:cubicBezTo>
                      <a:pt x="225" y="58"/>
                      <a:pt x="225" y="58"/>
                      <a:pt x="225" y="58"/>
                    </a:cubicBezTo>
                    <a:cubicBezTo>
                      <a:pt x="225" y="58"/>
                      <a:pt x="224" y="58"/>
                      <a:pt x="224" y="58"/>
                    </a:cubicBezTo>
                    <a:cubicBezTo>
                      <a:pt x="223" y="58"/>
                      <a:pt x="223" y="59"/>
                      <a:pt x="222" y="59"/>
                    </a:cubicBezTo>
                    <a:cubicBezTo>
                      <a:pt x="222" y="59"/>
                      <a:pt x="221" y="59"/>
                      <a:pt x="221" y="58"/>
                    </a:cubicBezTo>
                    <a:cubicBezTo>
                      <a:pt x="220" y="58"/>
                      <a:pt x="220" y="57"/>
                      <a:pt x="219" y="58"/>
                    </a:cubicBezTo>
                    <a:cubicBezTo>
                      <a:pt x="218" y="58"/>
                      <a:pt x="218" y="59"/>
                      <a:pt x="218" y="59"/>
                    </a:cubicBezTo>
                    <a:cubicBezTo>
                      <a:pt x="217" y="59"/>
                      <a:pt x="216" y="59"/>
                      <a:pt x="216" y="58"/>
                    </a:cubicBezTo>
                    <a:cubicBezTo>
                      <a:pt x="216" y="58"/>
                      <a:pt x="215" y="57"/>
                      <a:pt x="215" y="57"/>
                    </a:cubicBezTo>
                    <a:cubicBezTo>
                      <a:pt x="215" y="58"/>
                      <a:pt x="214" y="59"/>
                      <a:pt x="213" y="58"/>
                    </a:cubicBezTo>
                    <a:cubicBezTo>
                      <a:pt x="213" y="58"/>
                      <a:pt x="213" y="57"/>
                      <a:pt x="213" y="57"/>
                    </a:cubicBezTo>
                    <a:cubicBezTo>
                      <a:pt x="213" y="56"/>
                      <a:pt x="212" y="56"/>
                      <a:pt x="212" y="56"/>
                    </a:cubicBezTo>
                    <a:cubicBezTo>
                      <a:pt x="212" y="55"/>
                      <a:pt x="212" y="54"/>
                      <a:pt x="211" y="55"/>
                    </a:cubicBezTo>
                    <a:cubicBezTo>
                      <a:pt x="211" y="55"/>
                      <a:pt x="212" y="56"/>
                      <a:pt x="212" y="56"/>
                    </a:cubicBezTo>
                    <a:cubicBezTo>
                      <a:pt x="212" y="56"/>
                      <a:pt x="212" y="57"/>
                      <a:pt x="212" y="58"/>
                    </a:cubicBezTo>
                    <a:cubicBezTo>
                      <a:pt x="212" y="58"/>
                      <a:pt x="212" y="58"/>
                      <a:pt x="211" y="59"/>
                    </a:cubicBezTo>
                    <a:cubicBezTo>
                      <a:pt x="211" y="59"/>
                      <a:pt x="211" y="58"/>
                      <a:pt x="211" y="58"/>
                    </a:cubicBezTo>
                    <a:cubicBezTo>
                      <a:pt x="210" y="58"/>
                      <a:pt x="210" y="57"/>
                      <a:pt x="209" y="57"/>
                    </a:cubicBezTo>
                    <a:cubicBezTo>
                      <a:pt x="209" y="57"/>
                      <a:pt x="209" y="59"/>
                      <a:pt x="208" y="59"/>
                    </a:cubicBezTo>
                    <a:cubicBezTo>
                      <a:pt x="207" y="59"/>
                      <a:pt x="207" y="58"/>
                      <a:pt x="207" y="58"/>
                    </a:cubicBezTo>
                    <a:cubicBezTo>
                      <a:pt x="207" y="57"/>
                      <a:pt x="207" y="56"/>
                      <a:pt x="207" y="56"/>
                    </a:cubicBezTo>
                    <a:cubicBezTo>
                      <a:pt x="208" y="56"/>
                      <a:pt x="208" y="56"/>
                      <a:pt x="208" y="55"/>
                    </a:cubicBezTo>
                    <a:cubicBezTo>
                      <a:pt x="208" y="54"/>
                      <a:pt x="206" y="54"/>
                      <a:pt x="207" y="53"/>
                    </a:cubicBezTo>
                    <a:cubicBezTo>
                      <a:pt x="208" y="53"/>
                      <a:pt x="208" y="53"/>
                      <a:pt x="209" y="54"/>
                    </a:cubicBezTo>
                    <a:cubicBezTo>
                      <a:pt x="209" y="54"/>
                      <a:pt x="209" y="54"/>
                      <a:pt x="210" y="55"/>
                    </a:cubicBezTo>
                    <a:cubicBezTo>
                      <a:pt x="210" y="55"/>
                      <a:pt x="211" y="56"/>
                      <a:pt x="211" y="55"/>
                    </a:cubicBezTo>
                    <a:cubicBezTo>
                      <a:pt x="211" y="55"/>
                      <a:pt x="210" y="54"/>
                      <a:pt x="210" y="54"/>
                    </a:cubicBezTo>
                    <a:cubicBezTo>
                      <a:pt x="209" y="53"/>
                      <a:pt x="211" y="53"/>
                      <a:pt x="211" y="52"/>
                    </a:cubicBezTo>
                    <a:cubicBezTo>
                      <a:pt x="211" y="51"/>
                      <a:pt x="211" y="51"/>
                      <a:pt x="210" y="50"/>
                    </a:cubicBezTo>
                    <a:cubicBezTo>
                      <a:pt x="209" y="50"/>
                      <a:pt x="209" y="48"/>
                      <a:pt x="208" y="49"/>
                    </a:cubicBezTo>
                    <a:cubicBezTo>
                      <a:pt x="207" y="49"/>
                      <a:pt x="207" y="49"/>
                      <a:pt x="207" y="49"/>
                    </a:cubicBezTo>
                    <a:cubicBezTo>
                      <a:pt x="206" y="49"/>
                      <a:pt x="206" y="48"/>
                      <a:pt x="206" y="48"/>
                    </a:cubicBezTo>
                    <a:cubicBezTo>
                      <a:pt x="205" y="48"/>
                      <a:pt x="205" y="49"/>
                      <a:pt x="205" y="49"/>
                    </a:cubicBezTo>
                    <a:cubicBezTo>
                      <a:pt x="204" y="49"/>
                      <a:pt x="204" y="49"/>
                      <a:pt x="203" y="49"/>
                    </a:cubicBezTo>
                    <a:cubicBezTo>
                      <a:pt x="203" y="50"/>
                      <a:pt x="203" y="50"/>
                      <a:pt x="202" y="50"/>
                    </a:cubicBezTo>
                    <a:cubicBezTo>
                      <a:pt x="201" y="50"/>
                      <a:pt x="201" y="49"/>
                      <a:pt x="200" y="49"/>
                    </a:cubicBezTo>
                    <a:cubicBezTo>
                      <a:pt x="200" y="49"/>
                      <a:pt x="199" y="49"/>
                      <a:pt x="198" y="49"/>
                    </a:cubicBezTo>
                    <a:cubicBezTo>
                      <a:pt x="198" y="48"/>
                      <a:pt x="198" y="48"/>
                      <a:pt x="197" y="47"/>
                    </a:cubicBezTo>
                    <a:cubicBezTo>
                      <a:pt x="197" y="47"/>
                      <a:pt x="196" y="47"/>
                      <a:pt x="196" y="46"/>
                    </a:cubicBezTo>
                    <a:cubicBezTo>
                      <a:pt x="194" y="46"/>
                      <a:pt x="193" y="45"/>
                      <a:pt x="192" y="45"/>
                    </a:cubicBezTo>
                    <a:cubicBezTo>
                      <a:pt x="191" y="45"/>
                      <a:pt x="191" y="45"/>
                      <a:pt x="190" y="45"/>
                    </a:cubicBezTo>
                    <a:cubicBezTo>
                      <a:pt x="189" y="45"/>
                      <a:pt x="189" y="44"/>
                      <a:pt x="188" y="45"/>
                    </a:cubicBezTo>
                    <a:cubicBezTo>
                      <a:pt x="188" y="45"/>
                      <a:pt x="189" y="45"/>
                      <a:pt x="189" y="45"/>
                    </a:cubicBezTo>
                    <a:cubicBezTo>
                      <a:pt x="189" y="45"/>
                      <a:pt x="189" y="46"/>
                      <a:pt x="189" y="46"/>
                    </a:cubicBezTo>
                    <a:cubicBezTo>
                      <a:pt x="189" y="46"/>
                      <a:pt x="190" y="46"/>
                      <a:pt x="190" y="46"/>
                    </a:cubicBezTo>
                    <a:cubicBezTo>
                      <a:pt x="191" y="47"/>
                      <a:pt x="191" y="47"/>
                      <a:pt x="190" y="47"/>
                    </a:cubicBezTo>
                    <a:cubicBezTo>
                      <a:pt x="190" y="48"/>
                      <a:pt x="189" y="47"/>
                      <a:pt x="189" y="47"/>
                    </a:cubicBezTo>
                    <a:cubicBezTo>
                      <a:pt x="188" y="47"/>
                      <a:pt x="188" y="47"/>
                      <a:pt x="188" y="47"/>
                    </a:cubicBezTo>
                    <a:cubicBezTo>
                      <a:pt x="188" y="46"/>
                      <a:pt x="188" y="46"/>
                      <a:pt x="188" y="46"/>
                    </a:cubicBezTo>
                    <a:cubicBezTo>
                      <a:pt x="187" y="45"/>
                      <a:pt x="186" y="46"/>
                      <a:pt x="186" y="45"/>
                    </a:cubicBezTo>
                    <a:cubicBezTo>
                      <a:pt x="185" y="44"/>
                      <a:pt x="187" y="45"/>
                      <a:pt x="187" y="45"/>
                    </a:cubicBezTo>
                    <a:cubicBezTo>
                      <a:pt x="188" y="44"/>
                      <a:pt x="187" y="44"/>
                      <a:pt x="186" y="43"/>
                    </a:cubicBezTo>
                    <a:cubicBezTo>
                      <a:pt x="185" y="43"/>
                      <a:pt x="184" y="43"/>
                      <a:pt x="183" y="43"/>
                    </a:cubicBezTo>
                    <a:cubicBezTo>
                      <a:pt x="183" y="43"/>
                      <a:pt x="183" y="42"/>
                      <a:pt x="181" y="42"/>
                    </a:cubicBezTo>
                    <a:cubicBezTo>
                      <a:pt x="181" y="42"/>
                      <a:pt x="181" y="42"/>
                      <a:pt x="180" y="42"/>
                    </a:cubicBezTo>
                    <a:cubicBezTo>
                      <a:pt x="180" y="41"/>
                      <a:pt x="180" y="41"/>
                      <a:pt x="180" y="41"/>
                    </a:cubicBezTo>
                    <a:cubicBezTo>
                      <a:pt x="180" y="40"/>
                      <a:pt x="179" y="40"/>
                      <a:pt x="179" y="39"/>
                    </a:cubicBezTo>
                    <a:cubicBezTo>
                      <a:pt x="178" y="39"/>
                      <a:pt x="178" y="39"/>
                      <a:pt x="178" y="38"/>
                    </a:cubicBezTo>
                    <a:cubicBezTo>
                      <a:pt x="177" y="38"/>
                      <a:pt x="177" y="37"/>
                      <a:pt x="176" y="38"/>
                    </a:cubicBezTo>
                    <a:cubicBezTo>
                      <a:pt x="175" y="38"/>
                      <a:pt x="177" y="40"/>
                      <a:pt x="175" y="41"/>
                    </a:cubicBezTo>
                    <a:cubicBezTo>
                      <a:pt x="174" y="42"/>
                      <a:pt x="173" y="41"/>
                      <a:pt x="172" y="40"/>
                    </a:cubicBezTo>
                    <a:cubicBezTo>
                      <a:pt x="172" y="39"/>
                      <a:pt x="172" y="39"/>
                      <a:pt x="172" y="38"/>
                    </a:cubicBezTo>
                    <a:cubicBezTo>
                      <a:pt x="171" y="38"/>
                      <a:pt x="171" y="38"/>
                      <a:pt x="170" y="37"/>
                    </a:cubicBezTo>
                    <a:cubicBezTo>
                      <a:pt x="170" y="37"/>
                      <a:pt x="170" y="36"/>
                      <a:pt x="170" y="36"/>
                    </a:cubicBezTo>
                    <a:cubicBezTo>
                      <a:pt x="169" y="35"/>
                      <a:pt x="168" y="35"/>
                      <a:pt x="168" y="34"/>
                    </a:cubicBezTo>
                    <a:cubicBezTo>
                      <a:pt x="169" y="33"/>
                      <a:pt x="171" y="36"/>
                      <a:pt x="171" y="36"/>
                    </a:cubicBezTo>
                    <a:cubicBezTo>
                      <a:pt x="171" y="37"/>
                      <a:pt x="171" y="37"/>
                      <a:pt x="172" y="38"/>
                    </a:cubicBezTo>
                    <a:cubicBezTo>
                      <a:pt x="172" y="38"/>
                      <a:pt x="172" y="38"/>
                      <a:pt x="173" y="38"/>
                    </a:cubicBezTo>
                    <a:cubicBezTo>
                      <a:pt x="173" y="38"/>
                      <a:pt x="173" y="39"/>
                      <a:pt x="173" y="39"/>
                    </a:cubicBezTo>
                    <a:cubicBezTo>
                      <a:pt x="174" y="39"/>
                      <a:pt x="174" y="38"/>
                      <a:pt x="174" y="38"/>
                    </a:cubicBezTo>
                    <a:cubicBezTo>
                      <a:pt x="175" y="37"/>
                      <a:pt x="175" y="38"/>
                      <a:pt x="176" y="38"/>
                    </a:cubicBezTo>
                    <a:cubicBezTo>
                      <a:pt x="178" y="37"/>
                      <a:pt x="174" y="36"/>
                      <a:pt x="174" y="36"/>
                    </a:cubicBezTo>
                    <a:cubicBezTo>
                      <a:pt x="173" y="36"/>
                      <a:pt x="173" y="35"/>
                      <a:pt x="173" y="35"/>
                    </a:cubicBezTo>
                    <a:cubicBezTo>
                      <a:pt x="172" y="35"/>
                      <a:pt x="171" y="34"/>
                      <a:pt x="171" y="34"/>
                    </a:cubicBezTo>
                    <a:cubicBezTo>
                      <a:pt x="170" y="33"/>
                      <a:pt x="169" y="33"/>
                      <a:pt x="168" y="32"/>
                    </a:cubicBezTo>
                    <a:cubicBezTo>
                      <a:pt x="168" y="32"/>
                      <a:pt x="168" y="30"/>
                      <a:pt x="167" y="30"/>
                    </a:cubicBezTo>
                    <a:cubicBezTo>
                      <a:pt x="167" y="29"/>
                      <a:pt x="166" y="30"/>
                      <a:pt x="165" y="30"/>
                    </a:cubicBezTo>
                    <a:cubicBezTo>
                      <a:pt x="165" y="30"/>
                      <a:pt x="164" y="29"/>
                      <a:pt x="165" y="28"/>
                    </a:cubicBezTo>
                    <a:cubicBezTo>
                      <a:pt x="165" y="28"/>
                      <a:pt x="165" y="28"/>
                      <a:pt x="165" y="28"/>
                    </a:cubicBezTo>
                    <a:cubicBezTo>
                      <a:pt x="165" y="27"/>
                      <a:pt x="165" y="27"/>
                      <a:pt x="165" y="27"/>
                    </a:cubicBezTo>
                    <a:cubicBezTo>
                      <a:pt x="165" y="26"/>
                      <a:pt x="165" y="26"/>
                      <a:pt x="165" y="26"/>
                    </a:cubicBezTo>
                    <a:cubicBezTo>
                      <a:pt x="165" y="25"/>
                      <a:pt x="164" y="25"/>
                      <a:pt x="164" y="25"/>
                    </a:cubicBezTo>
                    <a:cubicBezTo>
                      <a:pt x="164" y="25"/>
                      <a:pt x="163" y="24"/>
                      <a:pt x="163" y="25"/>
                    </a:cubicBezTo>
                    <a:cubicBezTo>
                      <a:pt x="163" y="26"/>
                      <a:pt x="164" y="26"/>
                      <a:pt x="163" y="27"/>
                    </a:cubicBezTo>
                    <a:cubicBezTo>
                      <a:pt x="162" y="27"/>
                      <a:pt x="162" y="26"/>
                      <a:pt x="162" y="26"/>
                    </a:cubicBezTo>
                    <a:cubicBezTo>
                      <a:pt x="161" y="26"/>
                      <a:pt x="161" y="26"/>
                      <a:pt x="160" y="25"/>
                    </a:cubicBezTo>
                    <a:cubicBezTo>
                      <a:pt x="160" y="25"/>
                      <a:pt x="160" y="24"/>
                      <a:pt x="159" y="24"/>
                    </a:cubicBezTo>
                    <a:cubicBezTo>
                      <a:pt x="159" y="23"/>
                      <a:pt x="158" y="23"/>
                      <a:pt x="158" y="23"/>
                    </a:cubicBezTo>
                    <a:cubicBezTo>
                      <a:pt x="158" y="22"/>
                      <a:pt x="158" y="21"/>
                      <a:pt x="157" y="21"/>
                    </a:cubicBezTo>
                    <a:cubicBezTo>
                      <a:pt x="156" y="21"/>
                      <a:pt x="156" y="21"/>
                      <a:pt x="155" y="21"/>
                    </a:cubicBezTo>
                    <a:cubicBezTo>
                      <a:pt x="155" y="21"/>
                      <a:pt x="155" y="20"/>
                      <a:pt x="154" y="20"/>
                    </a:cubicBezTo>
                    <a:cubicBezTo>
                      <a:pt x="154" y="19"/>
                      <a:pt x="153" y="19"/>
                      <a:pt x="153" y="18"/>
                    </a:cubicBezTo>
                    <a:cubicBezTo>
                      <a:pt x="153" y="18"/>
                      <a:pt x="153" y="17"/>
                      <a:pt x="152" y="17"/>
                    </a:cubicBezTo>
                    <a:cubicBezTo>
                      <a:pt x="152" y="18"/>
                      <a:pt x="151" y="18"/>
                      <a:pt x="150" y="18"/>
                    </a:cubicBezTo>
                    <a:cubicBezTo>
                      <a:pt x="149" y="17"/>
                      <a:pt x="149" y="17"/>
                      <a:pt x="149" y="16"/>
                    </a:cubicBezTo>
                    <a:cubicBezTo>
                      <a:pt x="148" y="16"/>
                      <a:pt x="148" y="15"/>
                      <a:pt x="147" y="15"/>
                    </a:cubicBezTo>
                    <a:cubicBezTo>
                      <a:pt x="147" y="15"/>
                      <a:pt x="146" y="16"/>
                      <a:pt x="146" y="16"/>
                    </a:cubicBezTo>
                    <a:cubicBezTo>
                      <a:pt x="145" y="16"/>
                      <a:pt x="145" y="16"/>
                      <a:pt x="144" y="16"/>
                    </a:cubicBezTo>
                    <a:cubicBezTo>
                      <a:pt x="143" y="16"/>
                      <a:pt x="143" y="16"/>
                      <a:pt x="142" y="16"/>
                    </a:cubicBezTo>
                    <a:cubicBezTo>
                      <a:pt x="142" y="16"/>
                      <a:pt x="141" y="15"/>
                      <a:pt x="141" y="16"/>
                    </a:cubicBezTo>
                    <a:cubicBezTo>
                      <a:pt x="141" y="17"/>
                      <a:pt x="142" y="16"/>
                      <a:pt x="142" y="16"/>
                    </a:cubicBezTo>
                    <a:cubicBezTo>
                      <a:pt x="143" y="17"/>
                      <a:pt x="143" y="17"/>
                      <a:pt x="143" y="17"/>
                    </a:cubicBezTo>
                    <a:cubicBezTo>
                      <a:pt x="144" y="18"/>
                      <a:pt x="144" y="18"/>
                      <a:pt x="144" y="18"/>
                    </a:cubicBezTo>
                    <a:cubicBezTo>
                      <a:pt x="145" y="18"/>
                      <a:pt x="145" y="18"/>
                      <a:pt x="145" y="17"/>
                    </a:cubicBezTo>
                    <a:cubicBezTo>
                      <a:pt x="145" y="17"/>
                      <a:pt x="146" y="17"/>
                      <a:pt x="147" y="17"/>
                    </a:cubicBezTo>
                    <a:cubicBezTo>
                      <a:pt x="147" y="18"/>
                      <a:pt x="147" y="18"/>
                      <a:pt x="148" y="18"/>
                    </a:cubicBezTo>
                    <a:cubicBezTo>
                      <a:pt x="149" y="18"/>
                      <a:pt x="149" y="18"/>
                      <a:pt x="150" y="18"/>
                    </a:cubicBezTo>
                    <a:cubicBezTo>
                      <a:pt x="150" y="18"/>
                      <a:pt x="150" y="19"/>
                      <a:pt x="150" y="20"/>
                    </a:cubicBezTo>
                    <a:cubicBezTo>
                      <a:pt x="151" y="20"/>
                      <a:pt x="151" y="20"/>
                      <a:pt x="152" y="21"/>
                    </a:cubicBezTo>
                    <a:cubicBezTo>
                      <a:pt x="152" y="21"/>
                      <a:pt x="152" y="23"/>
                      <a:pt x="154" y="22"/>
                    </a:cubicBezTo>
                    <a:cubicBezTo>
                      <a:pt x="154" y="21"/>
                      <a:pt x="154" y="22"/>
                      <a:pt x="155" y="22"/>
                    </a:cubicBezTo>
                    <a:cubicBezTo>
                      <a:pt x="155" y="22"/>
                      <a:pt x="156" y="22"/>
                      <a:pt x="156" y="22"/>
                    </a:cubicBezTo>
                    <a:cubicBezTo>
                      <a:pt x="157" y="23"/>
                      <a:pt x="156" y="24"/>
                      <a:pt x="156" y="23"/>
                    </a:cubicBezTo>
                    <a:cubicBezTo>
                      <a:pt x="155" y="23"/>
                      <a:pt x="155" y="22"/>
                      <a:pt x="154" y="23"/>
                    </a:cubicBezTo>
                    <a:cubicBezTo>
                      <a:pt x="154" y="23"/>
                      <a:pt x="155" y="24"/>
                      <a:pt x="155" y="24"/>
                    </a:cubicBezTo>
                    <a:cubicBezTo>
                      <a:pt x="156" y="24"/>
                      <a:pt x="155" y="25"/>
                      <a:pt x="156" y="25"/>
                    </a:cubicBezTo>
                    <a:cubicBezTo>
                      <a:pt x="156" y="25"/>
                      <a:pt x="156" y="25"/>
                      <a:pt x="157" y="25"/>
                    </a:cubicBezTo>
                    <a:cubicBezTo>
                      <a:pt x="157" y="25"/>
                      <a:pt x="158" y="25"/>
                      <a:pt x="159" y="25"/>
                    </a:cubicBezTo>
                    <a:cubicBezTo>
                      <a:pt x="160" y="26"/>
                      <a:pt x="159" y="26"/>
                      <a:pt x="159" y="26"/>
                    </a:cubicBezTo>
                    <a:cubicBezTo>
                      <a:pt x="158" y="26"/>
                      <a:pt x="157" y="26"/>
                      <a:pt x="158" y="27"/>
                    </a:cubicBezTo>
                    <a:cubicBezTo>
                      <a:pt x="158" y="28"/>
                      <a:pt x="159" y="28"/>
                      <a:pt x="159" y="28"/>
                    </a:cubicBezTo>
                    <a:cubicBezTo>
                      <a:pt x="159" y="28"/>
                      <a:pt x="160" y="28"/>
                      <a:pt x="160" y="28"/>
                    </a:cubicBezTo>
                    <a:cubicBezTo>
                      <a:pt x="160" y="29"/>
                      <a:pt x="161" y="28"/>
                      <a:pt x="161" y="28"/>
                    </a:cubicBezTo>
                    <a:cubicBezTo>
                      <a:pt x="162" y="29"/>
                      <a:pt x="162" y="29"/>
                      <a:pt x="162" y="30"/>
                    </a:cubicBezTo>
                    <a:cubicBezTo>
                      <a:pt x="163" y="31"/>
                      <a:pt x="163" y="30"/>
                      <a:pt x="164" y="30"/>
                    </a:cubicBezTo>
                    <a:cubicBezTo>
                      <a:pt x="165" y="31"/>
                      <a:pt x="165" y="31"/>
                      <a:pt x="165" y="32"/>
                    </a:cubicBezTo>
                    <a:cubicBezTo>
                      <a:pt x="166" y="32"/>
                      <a:pt x="166" y="32"/>
                      <a:pt x="167" y="33"/>
                    </a:cubicBezTo>
                    <a:cubicBezTo>
                      <a:pt x="167" y="33"/>
                      <a:pt x="169" y="33"/>
                      <a:pt x="168" y="34"/>
                    </a:cubicBezTo>
                    <a:cubicBezTo>
                      <a:pt x="168" y="35"/>
                      <a:pt x="167" y="34"/>
                      <a:pt x="166" y="34"/>
                    </a:cubicBezTo>
                    <a:cubicBezTo>
                      <a:pt x="165" y="33"/>
                      <a:pt x="163" y="34"/>
                      <a:pt x="162" y="33"/>
                    </a:cubicBezTo>
                    <a:cubicBezTo>
                      <a:pt x="162" y="32"/>
                      <a:pt x="161" y="32"/>
                      <a:pt x="161" y="32"/>
                    </a:cubicBezTo>
                    <a:cubicBezTo>
                      <a:pt x="160" y="31"/>
                      <a:pt x="160" y="31"/>
                      <a:pt x="160" y="30"/>
                    </a:cubicBezTo>
                    <a:cubicBezTo>
                      <a:pt x="159" y="28"/>
                      <a:pt x="160" y="32"/>
                      <a:pt x="159" y="31"/>
                    </a:cubicBezTo>
                    <a:cubicBezTo>
                      <a:pt x="158" y="31"/>
                      <a:pt x="158" y="31"/>
                      <a:pt x="158" y="30"/>
                    </a:cubicBezTo>
                    <a:cubicBezTo>
                      <a:pt x="157" y="30"/>
                      <a:pt x="157" y="30"/>
                      <a:pt x="156" y="29"/>
                    </a:cubicBezTo>
                    <a:cubicBezTo>
                      <a:pt x="156" y="28"/>
                      <a:pt x="156" y="28"/>
                      <a:pt x="156" y="27"/>
                    </a:cubicBezTo>
                    <a:cubicBezTo>
                      <a:pt x="155" y="26"/>
                      <a:pt x="154" y="26"/>
                      <a:pt x="153" y="26"/>
                    </a:cubicBezTo>
                    <a:cubicBezTo>
                      <a:pt x="153" y="26"/>
                      <a:pt x="152" y="25"/>
                      <a:pt x="151" y="25"/>
                    </a:cubicBezTo>
                    <a:cubicBezTo>
                      <a:pt x="151" y="25"/>
                      <a:pt x="150" y="25"/>
                      <a:pt x="150" y="25"/>
                    </a:cubicBezTo>
                    <a:cubicBezTo>
                      <a:pt x="149" y="25"/>
                      <a:pt x="149" y="24"/>
                      <a:pt x="148" y="23"/>
                    </a:cubicBezTo>
                    <a:cubicBezTo>
                      <a:pt x="147" y="22"/>
                      <a:pt x="146" y="23"/>
                      <a:pt x="145" y="22"/>
                    </a:cubicBezTo>
                    <a:cubicBezTo>
                      <a:pt x="144" y="22"/>
                      <a:pt x="144" y="22"/>
                      <a:pt x="144" y="21"/>
                    </a:cubicBezTo>
                    <a:cubicBezTo>
                      <a:pt x="143" y="21"/>
                      <a:pt x="143" y="21"/>
                      <a:pt x="142" y="21"/>
                    </a:cubicBezTo>
                    <a:cubicBezTo>
                      <a:pt x="142" y="20"/>
                      <a:pt x="140" y="18"/>
                      <a:pt x="140" y="19"/>
                    </a:cubicBezTo>
                    <a:cubicBezTo>
                      <a:pt x="140" y="20"/>
                      <a:pt x="141" y="21"/>
                      <a:pt x="140" y="21"/>
                    </a:cubicBezTo>
                    <a:cubicBezTo>
                      <a:pt x="139" y="21"/>
                      <a:pt x="139" y="20"/>
                      <a:pt x="139" y="19"/>
                    </a:cubicBezTo>
                    <a:cubicBezTo>
                      <a:pt x="138" y="18"/>
                      <a:pt x="136" y="19"/>
                      <a:pt x="135" y="19"/>
                    </a:cubicBezTo>
                    <a:cubicBezTo>
                      <a:pt x="133" y="19"/>
                      <a:pt x="132" y="19"/>
                      <a:pt x="130" y="19"/>
                    </a:cubicBezTo>
                    <a:cubicBezTo>
                      <a:pt x="129" y="19"/>
                      <a:pt x="128" y="19"/>
                      <a:pt x="126" y="18"/>
                    </a:cubicBezTo>
                    <a:cubicBezTo>
                      <a:pt x="126" y="18"/>
                      <a:pt x="126" y="18"/>
                      <a:pt x="125" y="17"/>
                    </a:cubicBezTo>
                    <a:cubicBezTo>
                      <a:pt x="124" y="17"/>
                      <a:pt x="124" y="17"/>
                      <a:pt x="123" y="16"/>
                    </a:cubicBezTo>
                    <a:cubicBezTo>
                      <a:pt x="122" y="16"/>
                      <a:pt x="122" y="14"/>
                      <a:pt x="121" y="13"/>
                    </a:cubicBezTo>
                    <a:cubicBezTo>
                      <a:pt x="120" y="13"/>
                      <a:pt x="120" y="13"/>
                      <a:pt x="120" y="12"/>
                    </a:cubicBezTo>
                    <a:cubicBezTo>
                      <a:pt x="120" y="11"/>
                      <a:pt x="120" y="11"/>
                      <a:pt x="119" y="10"/>
                    </a:cubicBezTo>
                    <a:cubicBezTo>
                      <a:pt x="118" y="10"/>
                      <a:pt x="118" y="10"/>
                      <a:pt x="117" y="9"/>
                    </a:cubicBezTo>
                    <a:cubicBezTo>
                      <a:pt x="116" y="9"/>
                      <a:pt x="115" y="10"/>
                      <a:pt x="115" y="8"/>
                    </a:cubicBezTo>
                    <a:cubicBezTo>
                      <a:pt x="115" y="8"/>
                      <a:pt x="115" y="8"/>
                      <a:pt x="114" y="8"/>
                    </a:cubicBezTo>
                    <a:cubicBezTo>
                      <a:pt x="114" y="8"/>
                      <a:pt x="113" y="8"/>
                      <a:pt x="112" y="8"/>
                    </a:cubicBezTo>
                    <a:cubicBezTo>
                      <a:pt x="112" y="7"/>
                      <a:pt x="112" y="7"/>
                      <a:pt x="112" y="6"/>
                    </a:cubicBezTo>
                    <a:cubicBezTo>
                      <a:pt x="111" y="6"/>
                      <a:pt x="110" y="6"/>
                      <a:pt x="110" y="6"/>
                    </a:cubicBezTo>
                    <a:cubicBezTo>
                      <a:pt x="108" y="6"/>
                      <a:pt x="107" y="6"/>
                      <a:pt x="106" y="7"/>
                    </a:cubicBezTo>
                    <a:cubicBezTo>
                      <a:pt x="105" y="7"/>
                      <a:pt x="104" y="7"/>
                      <a:pt x="104" y="6"/>
                    </a:cubicBezTo>
                    <a:cubicBezTo>
                      <a:pt x="104" y="6"/>
                      <a:pt x="106" y="5"/>
                      <a:pt x="105" y="5"/>
                    </a:cubicBezTo>
                    <a:cubicBezTo>
                      <a:pt x="105" y="4"/>
                      <a:pt x="104" y="5"/>
                      <a:pt x="103" y="5"/>
                    </a:cubicBezTo>
                    <a:cubicBezTo>
                      <a:pt x="103" y="5"/>
                      <a:pt x="102" y="6"/>
                      <a:pt x="101" y="5"/>
                    </a:cubicBezTo>
                    <a:cubicBezTo>
                      <a:pt x="100" y="5"/>
                      <a:pt x="100" y="4"/>
                      <a:pt x="99" y="3"/>
                    </a:cubicBezTo>
                    <a:cubicBezTo>
                      <a:pt x="98" y="3"/>
                      <a:pt x="98" y="2"/>
                      <a:pt x="97" y="2"/>
                    </a:cubicBezTo>
                    <a:cubicBezTo>
                      <a:pt x="96" y="2"/>
                      <a:pt x="96" y="2"/>
                      <a:pt x="95" y="2"/>
                    </a:cubicBezTo>
                    <a:cubicBezTo>
                      <a:pt x="94" y="2"/>
                      <a:pt x="94" y="2"/>
                      <a:pt x="93" y="3"/>
                    </a:cubicBezTo>
                    <a:cubicBezTo>
                      <a:pt x="92" y="3"/>
                      <a:pt x="92" y="3"/>
                      <a:pt x="91" y="3"/>
                    </a:cubicBezTo>
                    <a:cubicBezTo>
                      <a:pt x="90" y="3"/>
                      <a:pt x="89" y="3"/>
                      <a:pt x="90" y="3"/>
                    </a:cubicBezTo>
                    <a:cubicBezTo>
                      <a:pt x="90" y="2"/>
                      <a:pt x="91" y="2"/>
                      <a:pt x="91" y="2"/>
                    </a:cubicBezTo>
                    <a:cubicBezTo>
                      <a:pt x="91" y="1"/>
                      <a:pt x="90" y="2"/>
                      <a:pt x="90" y="2"/>
                    </a:cubicBezTo>
                    <a:cubicBezTo>
                      <a:pt x="90" y="2"/>
                      <a:pt x="89" y="2"/>
                      <a:pt x="89" y="2"/>
                    </a:cubicBezTo>
                    <a:cubicBezTo>
                      <a:pt x="88" y="2"/>
                      <a:pt x="87" y="4"/>
                      <a:pt x="86" y="4"/>
                    </a:cubicBezTo>
                    <a:cubicBezTo>
                      <a:pt x="85" y="4"/>
                      <a:pt x="85" y="3"/>
                      <a:pt x="84" y="3"/>
                    </a:cubicBezTo>
                    <a:cubicBezTo>
                      <a:pt x="84" y="2"/>
                      <a:pt x="83" y="2"/>
                      <a:pt x="83" y="1"/>
                    </a:cubicBezTo>
                    <a:cubicBezTo>
                      <a:pt x="84" y="1"/>
                      <a:pt x="85" y="1"/>
                      <a:pt x="85" y="0"/>
                    </a:cubicBezTo>
                    <a:cubicBezTo>
                      <a:pt x="84" y="0"/>
                      <a:pt x="84" y="0"/>
                      <a:pt x="83" y="1"/>
                    </a:cubicBezTo>
                    <a:cubicBezTo>
                      <a:pt x="82" y="1"/>
                      <a:pt x="82" y="1"/>
                      <a:pt x="81" y="1"/>
                    </a:cubicBezTo>
                    <a:cubicBezTo>
                      <a:pt x="80" y="2"/>
                      <a:pt x="78" y="4"/>
                      <a:pt x="77" y="3"/>
                    </a:cubicBezTo>
                    <a:cubicBezTo>
                      <a:pt x="77" y="3"/>
                      <a:pt x="77" y="2"/>
                      <a:pt x="77" y="1"/>
                    </a:cubicBezTo>
                    <a:cubicBezTo>
                      <a:pt x="76" y="1"/>
                      <a:pt x="75" y="1"/>
                      <a:pt x="75" y="1"/>
                    </a:cubicBezTo>
                    <a:cubicBezTo>
                      <a:pt x="73" y="1"/>
                      <a:pt x="72" y="1"/>
                      <a:pt x="70" y="1"/>
                    </a:cubicBezTo>
                    <a:cubicBezTo>
                      <a:pt x="70" y="1"/>
                      <a:pt x="69" y="1"/>
                      <a:pt x="68" y="1"/>
                    </a:cubicBezTo>
                    <a:cubicBezTo>
                      <a:pt x="68" y="0"/>
                      <a:pt x="67" y="0"/>
                      <a:pt x="66" y="0"/>
                    </a:cubicBezTo>
                    <a:cubicBezTo>
                      <a:pt x="65" y="0"/>
                      <a:pt x="64" y="1"/>
                      <a:pt x="63" y="0"/>
                    </a:cubicBezTo>
                    <a:cubicBezTo>
                      <a:pt x="61" y="0"/>
                      <a:pt x="60" y="0"/>
                      <a:pt x="59" y="0"/>
                    </a:cubicBezTo>
                    <a:cubicBezTo>
                      <a:pt x="58" y="0"/>
                      <a:pt x="57" y="0"/>
                      <a:pt x="57" y="1"/>
                    </a:cubicBezTo>
                    <a:cubicBezTo>
                      <a:pt x="56" y="1"/>
                      <a:pt x="56" y="2"/>
                      <a:pt x="55" y="2"/>
                    </a:cubicBezTo>
                    <a:cubicBezTo>
                      <a:pt x="55" y="3"/>
                      <a:pt x="55" y="3"/>
                      <a:pt x="54" y="4"/>
                    </a:cubicBezTo>
                    <a:cubicBezTo>
                      <a:pt x="53" y="4"/>
                      <a:pt x="51" y="3"/>
                      <a:pt x="50" y="4"/>
                    </a:cubicBezTo>
                    <a:cubicBezTo>
                      <a:pt x="50" y="4"/>
                      <a:pt x="50" y="5"/>
                      <a:pt x="49" y="5"/>
                    </a:cubicBezTo>
                    <a:cubicBezTo>
                      <a:pt x="49" y="4"/>
                      <a:pt x="49" y="4"/>
                      <a:pt x="49" y="4"/>
                    </a:cubicBezTo>
                    <a:cubicBezTo>
                      <a:pt x="49" y="4"/>
                      <a:pt x="48" y="4"/>
                      <a:pt x="47" y="4"/>
                    </a:cubicBezTo>
                    <a:cubicBezTo>
                      <a:pt x="46" y="4"/>
                      <a:pt x="46" y="4"/>
                      <a:pt x="46" y="5"/>
                    </a:cubicBezTo>
                    <a:cubicBezTo>
                      <a:pt x="46" y="5"/>
                      <a:pt x="45" y="6"/>
                      <a:pt x="44" y="5"/>
                    </a:cubicBezTo>
                    <a:cubicBezTo>
                      <a:pt x="44" y="5"/>
                      <a:pt x="44" y="4"/>
                      <a:pt x="44" y="4"/>
                    </a:cubicBezTo>
                    <a:cubicBezTo>
                      <a:pt x="44" y="4"/>
                      <a:pt x="43" y="5"/>
                      <a:pt x="43" y="5"/>
                    </a:cubicBezTo>
                    <a:cubicBezTo>
                      <a:pt x="42" y="5"/>
                      <a:pt x="42" y="4"/>
                      <a:pt x="41" y="5"/>
                    </a:cubicBezTo>
                    <a:cubicBezTo>
                      <a:pt x="41" y="5"/>
                      <a:pt x="40" y="5"/>
                      <a:pt x="40" y="5"/>
                    </a:cubicBezTo>
                    <a:cubicBezTo>
                      <a:pt x="40" y="5"/>
                      <a:pt x="40" y="4"/>
                      <a:pt x="39" y="4"/>
                    </a:cubicBezTo>
                    <a:cubicBezTo>
                      <a:pt x="39" y="4"/>
                      <a:pt x="38" y="4"/>
                      <a:pt x="38" y="4"/>
                    </a:cubicBezTo>
                    <a:cubicBezTo>
                      <a:pt x="38" y="5"/>
                      <a:pt x="38" y="5"/>
                      <a:pt x="37" y="5"/>
                    </a:cubicBezTo>
                    <a:cubicBezTo>
                      <a:pt x="37" y="5"/>
                      <a:pt x="37" y="5"/>
                      <a:pt x="37" y="5"/>
                    </a:cubicBezTo>
                    <a:cubicBezTo>
                      <a:pt x="36" y="5"/>
                      <a:pt x="35" y="5"/>
                      <a:pt x="35" y="6"/>
                    </a:cubicBezTo>
                    <a:cubicBezTo>
                      <a:pt x="34" y="6"/>
                      <a:pt x="34" y="7"/>
                      <a:pt x="33" y="7"/>
                    </a:cubicBezTo>
                    <a:cubicBezTo>
                      <a:pt x="32" y="7"/>
                      <a:pt x="32" y="6"/>
                      <a:pt x="31" y="6"/>
                    </a:cubicBezTo>
                    <a:cubicBezTo>
                      <a:pt x="31" y="7"/>
                      <a:pt x="31" y="7"/>
                      <a:pt x="31" y="7"/>
                    </a:cubicBezTo>
                    <a:cubicBezTo>
                      <a:pt x="32" y="8"/>
                      <a:pt x="31" y="8"/>
                      <a:pt x="31" y="8"/>
                    </a:cubicBezTo>
                    <a:cubicBezTo>
                      <a:pt x="30" y="9"/>
                      <a:pt x="30" y="9"/>
                      <a:pt x="29" y="9"/>
                    </a:cubicBezTo>
                    <a:cubicBezTo>
                      <a:pt x="28" y="9"/>
                      <a:pt x="28" y="10"/>
                      <a:pt x="27" y="10"/>
                    </a:cubicBezTo>
                    <a:cubicBezTo>
                      <a:pt x="27" y="10"/>
                      <a:pt x="27" y="9"/>
                      <a:pt x="26" y="9"/>
                    </a:cubicBezTo>
                    <a:cubicBezTo>
                      <a:pt x="25" y="9"/>
                      <a:pt x="25" y="10"/>
                      <a:pt x="25" y="10"/>
                    </a:cubicBezTo>
                    <a:cubicBezTo>
                      <a:pt x="24" y="11"/>
                      <a:pt x="24" y="11"/>
                      <a:pt x="24" y="11"/>
                    </a:cubicBezTo>
                    <a:cubicBezTo>
                      <a:pt x="23" y="11"/>
                      <a:pt x="23" y="11"/>
                      <a:pt x="23" y="11"/>
                    </a:cubicBezTo>
                    <a:cubicBezTo>
                      <a:pt x="22" y="12"/>
                      <a:pt x="22" y="11"/>
                      <a:pt x="21" y="11"/>
                    </a:cubicBezTo>
                    <a:cubicBezTo>
                      <a:pt x="21" y="11"/>
                      <a:pt x="20" y="12"/>
                      <a:pt x="20" y="13"/>
                    </a:cubicBezTo>
                    <a:cubicBezTo>
                      <a:pt x="20" y="13"/>
                      <a:pt x="19" y="13"/>
                      <a:pt x="18" y="14"/>
                    </a:cubicBezTo>
                    <a:cubicBezTo>
                      <a:pt x="17" y="14"/>
                      <a:pt x="17" y="16"/>
                      <a:pt x="16" y="16"/>
                    </a:cubicBezTo>
                    <a:cubicBezTo>
                      <a:pt x="15" y="17"/>
                      <a:pt x="14" y="17"/>
                      <a:pt x="13" y="19"/>
                    </a:cubicBezTo>
                    <a:cubicBezTo>
                      <a:pt x="13" y="19"/>
                      <a:pt x="13" y="20"/>
                      <a:pt x="13" y="20"/>
                    </a:cubicBezTo>
                    <a:cubicBezTo>
                      <a:pt x="13" y="21"/>
                      <a:pt x="12" y="21"/>
                      <a:pt x="12" y="22"/>
                    </a:cubicBezTo>
                    <a:cubicBezTo>
                      <a:pt x="12" y="22"/>
                      <a:pt x="12" y="23"/>
                      <a:pt x="12" y="24"/>
                    </a:cubicBezTo>
                    <a:cubicBezTo>
                      <a:pt x="12" y="25"/>
                      <a:pt x="13" y="24"/>
                      <a:pt x="13" y="25"/>
                    </a:cubicBezTo>
                    <a:cubicBezTo>
                      <a:pt x="14" y="25"/>
                      <a:pt x="14" y="26"/>
                      <a:pt x="14" y="26"/>
                    </a:cubicBezTo>
                    <a:cubicBezTo>
                      <a:pt x="15" y="27"/>
                      <a:pt x="16" y="27"/>
                      <a:pt x="15" y="28"/>
                    </a:cubicBezTo>
                    <a:cubicBezTo>
                      <a:pt x="15" y="28"/>
                      <a:pt x="14" y="28"/>
                      <a:pt x="14" y="28"/>
                    </a:cubicBezTo>
                    <a:cubicBezTo>
                      <a:pt x="13" y="27"/>
                      <a:pt x="13" y="27"/>
                      <a:pt x="12" y="27"/>
                    </a:cubicBezTo>
                    <a:cubicBezTo>
                      <a:pt x="12" y="28"/>
                      <a:pt x="11" y="28"/>
                      <a:pt x="11" y="28"/>
                    </a:cubicBezTo>
                    <a:cubicBezTo>
                      <a:pt x="10" y="28"/>
                      <a:pt x="11" y="27"/>
                      <a:pt x="10" y="27"/>
                    </a:cubicBezTo>
                    <a:cubicBezTo>
                      <a:pt x="10" y="27"/>
                      <a:pt x="10" y="27"/>
                      <a:pt x="9" y="28"/>
                    </a:cubicBezTo>
                    <a:cubicBezTo>
                      <a:pt x="8" y="28"/>
                      <a:pt x="7" y="29"/>
                      <a:pt x="6" y="29"/>
                    </a:cubicBezTo>
                    <a:cubicBezTo>
                      <a:pt x="5" y="30"/>
                      <a:pt x="5" y="30"/>
                      <a:pt x="4" y="30"/>
                    </a:cubicBezTo>
                    <a:cubicBezTo>
                      <a:pt x="3" y="30"/>
                      <a:pt x="3" y="30"/>
                      <a:pt x="3" y="31"/>
                    </a:cubicBezTo>
                    <a:cubicBezTo>
                      <a:pt x="2" y="31"/>
                      <a:pt x="2" y="30"/>
                      <a:pt x="1" y="30"/>
                    </a:cubicBezTo>
                    <a:cubicBezTo>
                      <a:pt x="0" y="30"/>
                      <a:pt x="0" y="31"/>
                      <a:pt x="1" y="32"/>
                    </a:cubicBezTo>
                    <a:cubicBezTo>
                      <a:pt x="2" y="34"/>
                      <a:pt x="5" y="31"/>
                      <a:pt x="7" y="30"/>
                    </a:cubicBezTo>
                    <a:cubicBezTo>
                      <a:pt x="7" y="30"/>
                      <a:pt x="8" y="30"/>
                      <a:pt x="9" y="30"/>
                    </a:cubicBezTo>
                    <a:cubicBezTo>
                      <a:pt x="10" y="29"/>
                      <a:pt x="12" y="30"/>
                      <a:pt x="11" y="32"/>
                    </a:cubicBezTo>
                    <a:cubicBezTo>
                      <a:pt x="11" y="32"/>
                      <a:pt x="10" y="32"/>
                      <a:pt x="10" y="33"/>
                    </a:cubicBezTo>
                    <a:cubicBezTo>
                      <a:pt x="10" y="34"/>
                      <a:pt x="11" y="34"/>
                      <a:pt x="12" y="34"/>
                    </a:cubicBezTo>
                    <a:cubicBezTo>
                      <a:pt x="13" y="33"/>
                      <a:pt x="13" y="32"/>
                      <a:pt x="14" y="32"/>
                    </a:cubicBezTo>
                    <a:cubicBezTo>
                      <a:pt x="14" y="31"/>
                      <a:pt x="14" y="31"/>
                      <a:pt x="15" y="31"/>
                    </a:cubicBezTo>
                    <a:cubicBezTo>
                      <a:pt x="16" y="31"/>
                      <a:pt x="17" y="31"/>
                      <a:pt x="18" y="30"/>
                    </a:cubicBezTo>
                    <a:cubicBezTo>
                      <a:pt x="18" y="30"/>
                      <a:pt x="19" y="30"/>
                      <a:pt x="19" y="30"/>
                    </a:cubicBezTo>
                    <a:cubicBezTo>
                      <a:pt x="20" y="30"/>
                      <a:pt x="20" y="30"/>
                      <a:pt x="20" y="30"/>
                    </a:cubicBezTo>
                    <a:cubicBezTo>
                      <a:pt x="22" y="30"/>
                      <a:pt x="21" y="29"/>
                      <a:pt x="22" y="29"/>
                    </a:cubicBezTo>
                    <a:cubicBezTo>
                      <a:pt x="22" y="28"/>
                      <a:pt x="22" y="28"/>
                      <a:pt x="22" y="27"/>
                    </a:cubicBezTo>
                    <a:cubicBezTo>
                      <a:pt x="22" y="27"/>
                      <a:pt x="22" y="27"/>
                      <a:pt x="22" y="27"/>
                    </a:cubicBezTo>
                    <a:cubicBezTo>
                      <a:pt x="22" y="26"/>
                      <a:pt x="22" y="26"/>
                      <a:pt x="22" y="26"/>
                    </a:cubicBezTo>
                    <a:cubicBezTo>
                      <a:pt x="23" y="24"/>
                      <a:pt x="24" y="24"/>
                      <a:pt x="26" y="24"/>
                    </a:cubicBezTo>
                    <a:cubicBezTo>
                      <a:pt x="27" y="24"/>
                      <a:pt x="29" y="25"/>
                      <a:pt x="30" y="24"/>
                    </a:cubicBezTo>
                    <a:cubicBezTo>
                      <a:pt x="30" y="24"/>
                      <a:pt x="30" y="23"/>
                      <a:pt x="30" y="23"/>
                    </a:cubicBezTo>
                    <a:cubicBezTo>
                      <a:pt x="31" y="22"/>
                      <a:pt x="32" y="23"/>
                      <a:pt x="32" y="24"/>
                    </a:cubicBezTo>
                    <a:cubicBezTo>
                      <a:pt x="33" y="25"/>
                      <a:pt x="33" y="24"/>
                      <a:pt x="35" y="24"/>
                    </a:cubicBezTo>
                    <a:cubicBezTo>
                      <a:pt x="35" y="23"/>
                      <a:pt x="35" y="24"/>
                      <a:pt x="36" y="23"/>
                    </a:cubicBezTo>
                    <a:cubicBezTo>
                      <a:pt x="37" y="22"/>
                      <a:pt x="37" y="20"/>
                      <a:pt x="38" y="20"/>
                    </a:cubicBezTo>
                    <a:cubicBezTo>
                      <a:pt x="39" y="20"/>
                      <a:pt x="39" y="21"/>
                      <a:pt x="40" y="21"/>
                    </a:cubicBezTo>
                    <a:cubicBezTo>
                      <a:pt x="41" y="20"/>
                      <a:pt x="41" y="17"/>
                      <a:pt x="43" y="17"/>
                    </a:cubicBezTo>
                    <a:cubicBezTo>
                      <a:pt x="43" y="16"/>
                      <a:pt x="43" y="16"/>
                      <a:pt x="43" y="16"/>
                    </a:cubicBezTo>
                    <a:cubicBezTo>
                      <a:pt x="44" y="16"/>
                      <a:pt x="44" y="16"/>
                      <a:pt x="44" y="16"/>
                    </a:cubicBezTo>
                    <a:cubicBezTo>
                      <a:pt x="45" y="15"/>
                      <a:pt x="45" y="15"/>
                      <a:pt x="46" y="15"/>
                    </a:cubicBezTo>
                    <a:cubicBezTo>
                      <a:pt x="47" y="15"/>
                      <a:pt x="49" y="14"/>
                      <a:pt x="49" y="13"/>
                    </a:cubicBezTo>
                    <a:cubicBezTo>
                      <a:pt x="50" y="12"/>
                      <a:pt x="49" y="11"/>
                      <a:pt x="50" y="11"/>
                    </a:cubicBezTo>
                    <a:cubicBezTo>
                      <a:pt x="51" y="11"/>
                      <a:pt x="52" y="12"/>
                      <a:pt x="52" y="12"/>
                    </a:cubicBezTo>
                    <a:cubicBezTo>
                      <a:pt x="55" y="12"/>
                      <a:pt x="58" y="12"/>
                      <a:pt x="61" y="12"/>
                    </a:cubicBezTo>
                    <a:cubicBezTo>
                      <a:pt x="62" y="12"/>
                      <a:pt x="63" y="13"/>
                      <a:pt x="65" y="13"/>
                    </a:cubicBezTo>
                    <a:cubicBezTo>
                      <a:pt x="66" y="12"/>
                      <a:pt x="68" y="12"/>
                      <a:pt x="70" y="13"/>
                    </a:cubicBezTo>
                    <a:cubicBezTo>
                      <a:pt x="70" y="13"/>
                      <a:pt x="71" y="13"/>
                      <a:pt x="72" y="13"/>
                    </a:cubicBezTo>
                    <a:cubicBezTo>
                      <a:pt x="72" y="13"/>
                      <a:pt x="72" y="14"/>
                      <a:pt x="73" y="14"/>
                    </a:cubicBezTo>
                    <a:cubicBezTo>
                      <a:pt x="74" y="15"/>
                      <a:pt x="75" y="15"/>
                      <a:pt x="74" y="16"/>
                    </a:cubicBezTo>
                    <a:cubicBezTo>
                      <a:pt x="74" y="18"/>
                      <a:pt x="73" y="17"/>
                      <a:pt x="72" y="18"/>
                    </a:cubicBezTo>
                    <a:cubicBezTo>
                      <a:pt x="71" y="18"/>
                      <a:pt x="71" y="18"/>
                      <a:pt x="70" y="18"/>
                    </a:cubicBezTo>
                    <a:cubicBezTo>
                      <a:pt x="69" y="18"/>
                      <a:pt x="69" y="18"/>
                      <a:pt x="68" y="18"/>
                    </a:cubicBezTo>
                    <a:cubicBezTo>
                      <a:pt x="67" y="18"/>
                      <a:pt x="67" y="18"/>
                      <a:pt x="66" y="18"/>
                    </a:cubicBezTo>
                    <a:cubicBezTo>
                      <a:pt x="65" y="18"/>
                      <a:pt x="65" y="18"/>
                      <a:pt x="64" y="18"/>
                    </a:cubicBezTo>
                    <a:cubicBezTo>
                      <a:pt x="62" y="18"/>
                      <a:pt x="63" y="20"/>
                      <a:pt x="64" y="20"/>
                    </a:cubicBezTo>
                    <a:cubicBezTo>
                      <a:pt x="65" y="20"/>
                      <a:pt x="66" y="20"/>
                      <a:pt x="66" y="21"/>
                    </a:cubicBezTo>
                    <a:cubicBezTo>
                      <a:pt x="66" y="21"/>
                      <a:pt x="66" y="22"/>
                      <a:pt x="67" y="22"/>
                    </a:cubicBezTo>
                    <a:cubicBezTo>
                      <a:pt x="67" y="22"/>
                      <a:pt x="68" y="22"/>
                      <a:pt x="68" y="22"/>
                    </a:cubicBezTo>
                    <a:cubicBezTo>
                      <a:pt x="70" y="22"/>
                      <a:pt x="70" y="24"/>
                      <a:pt x="71" y="25"/>
                    </a:cubicBezTo>
                    <a:cubicBezTo>
                      <a:pt x="72" y="25"/>
                      <a:pt x="72" y="25"/>
                      <a:pt x="73" y="24"/>
                    </a:cubicBezTo>
                    <a:cubicBezTo>
                      <a:pt x="74" y="24"/>
                      <a:pt x="74" y="24"/>
                      <a:pt x="75" y="24"/>
                    </a:cubicBezTo>
                    <a:cubicBezTo>
                      <a:pt x="76" y="24"/>
                      <a:pt x="77" y="24"/>
                      <a:pt x="78" y="24"/>
                    </a:cubicBezTo>
                    <a:cubicBezTo>
                      <a:pt x="79" y="24"/>
                      <a:pt x="79" y="24"/>
                      <a:pt x="80" y="25"/>
                    </a:cubicBezTo>
                    <a:cubicBezTo>
                      <a:pt x="80" y="26"/>
                      <a:pt x="81" y="26"/>
                      <a:pt x="81" y="26"/>
                    </a:cubicBezTo>
                    <a:cubicBezTo>
                      <a:pt x="80" y="27"/>
                      <a:pt x="80" y="27"/>
                      <a:pt x="79" y="27"/>
                    </a:cubicBezTo>
                    <a:cubicBezTo>
                      <a:pt x="79" y="27"/>
                      <a:pt x="80" y="28"/>
                      <a:pt x="80" y="28"/>
                    </a:cubicBezTo>
                    <a:cubicBezTo>
                      <a:pt x="81" y="28"/>
                      <a:pt x="81" y="28"/>
                      <a:pt x="81" y="27"/>
                    </a:cubicBezTo>
                    <a:cubicBezTo>
                      <a:pt x="81" y="27"/>
                      <a:pt x="82" y="26"/>
                      <a:pt x="83" y="26"/>
                    </a:cubicBezTo>
                    <a:cubicBezTo>
                      <a:pt x="84" y="25"/>
                      <a:pt x="83" y="27"/>
                      <a:pt x="84" y="28"/>
                    </a:cubicBezTo>
                    <a:cubicBezTo>
                      <a:pt x="84" y="28"/>
                      <a:pt x="86" y="28"/>
                      <a:pt x="85" y="29"/>
                    </a:cubicBezTo>
                    <a:cubicBezTo>
                      <a:pt x="85" y="29"/>
                      <a:pt x="85" y="29"/>
                      <a:pt x="85" y="29"/>
                    </a:cubicBezTo>
                    <a:cubicBezTo>
                      <a:pt x="87" y="30"/>
                      <a:pt x="85" y="28"/>
                      <a:pt x="85" y="27"/>
                    </a:cubicBezTo>
                    <a:cubicBezTo>
                      <a:pt x="85" y="27"/>
                      <a:pt x="84" y="27"/>
                      <a:pt x="84" y="27"/>
                    </a:cubicBezTo>
                    <a:cubicBezTo>
                      <a:pt x="84" y="26"/>
                      <a:pt x="85" y="26"/>
                      <a:pt x="85" y="26"/>
                    </a:cubicBezTo>
                    <a:cubicBezTo>
                      <a:pt x="85" y="25"/>
                      <a:pt x="83" y="23"/>
                      <a:pt x="84" y="22"/>
                    </a:cubicBezTo>
                    <a:cubicBezTo>
                      <a:pt x="86" y="21"/>
                      <a:pt x="86" y="25"/>
                      <a:pt x="86" y="25"/>
                    </a:cubicBezTo>
                    <a:cubicBezTo>
                      <a:pt x="86" y="26"/>
                      <a:pt x="88" y="27"/>
                      <a:pt x="89" y="27"/>
                    </a:cubicBezTo>
                    <a:cubicBezTo>
                      <a:pt x="90" y="27"/>
                      <a:pt x="92" y="27"/>
                      <a:pt x="93" y="27"/>
                    </a:cubicBezTo>
                    <a:cubicBezTo>
                      <a:pt x="94" y="27"/>
                      <a:pt x="95" y="28"/>
                      <a:pt x="96" y="28"/>
                    </a:cubicBezTo>
                    <a:cubicBezTo>
                      <a:pt x="97" y="28"/>
                      <a:pt x="97" y="27"/>
                      <a:pt x="98" y="27"/>
                    </a:cubicBezTo>
                    <a:cubicBezTo>
                      <a:pt x="98" y="27"/>
                      <a:pt x="99" y="27"/>
                      <a:pt x="99" y="27"/>
                    </a:cubicBezTo>
                    <a:cubicBezTo>
                      <a:pt x="100" y="28"/>
                      <a:pt x="101" y="27"/>
                      <a:pt x="101" y="26"/>
                    </a:cubicBezTo>
                    <a:cubicBezTo>
                      <a:pt x="101" y="26"/>
                      <a:pt x="102" y="27"/>
                      <a:pt x="102" y="28"/>
                    </a:cubicBezTo>
                    <a:cubicBezTo>
                      <a:pt x="102" y="29"/>
                      <a:pt x="103" y="29"/>
                      <a:pt x="103" y="30"/>
                    </a:cubicBezTo>
                    <a:cubicBezTo>
                      <a:pt x="104" y="30"/>
                      <a:pt x="105" y="30"/>
                      <a:pt x="106" y="31"/>
                    </a:cubicBezTo>
                    <a:cubicBezTo>
                      <a:pt x="106" y="31"/>
                      <a:pt x="107" y="32"/>
                      <a:pt x="107" y="33"/>
                    </a:cubicBezTo>
                    <a:cubicBezTo>
                      <a:pt x="108" y="33"/>
                      <a:pt x="108" y="33"/>
                      <a:pt x="109" y="33"/>
                    </a:cubicBezTo>
                    <a:cubicBezTo>
                      <a:pt x="109" y="34"/>
                      <a:pt x="110" y="34"/>
                      <a:pt x="111" y="34"/>
                    </a:cubicBezTo>
                    <a:cubicBezTo>
                      <a:pt x="111" y="34"/>
                      <a:pt x="111" y="35"/>
                      <a:pt x="112" y="35"/>
                    </a:cubicBezTo>
                    <a:cubicBezTo>
                      <a:pt x="112" y="35"/>
                      <a:pt x="112" y="35"/>
                      <a:pt x="113" y="35"/>
                    </a:cubicBezTo>
                    <a:cubicBezTo>
                      <a:pt x="113" y="35"/>
                      <a:pt x="114" y="36"/>
                      <a:pt x="115" y="36"/>
                    </a:cubicBezTo>
                    <a:cubicBezTo>
                      <a:pt x="116" y="36"/>
                      <a:pt x="115" y="36"/>
                      <a:pt x="116" y="36"/>
                    </a:cubicBezTo>
                    <a:cubicBezTo>
                      <a:pt x="116" y="35"/>
                      <a:pt x="117" y="36"/>
                      <a:pt x="117" y="36"/>
                    </a:cubicBezTo>
                    <a:cubicBezTo>
                      <a:pt x="118" y="36"/>
                      <a:pt x="118" y="36"/>
                      <a:pt x="119" y="36"/>
                    </a:cubicBezTo>
                    <a:cubicBezTo>
                      <a:pt x="119" y="36"/>
                      <a:pt x="120" y="37"/>
                      <a:pt x="120" y="37"/>
                    </a:cubicBezTo>
                    <a:cubicBezTo>
                      <a:pt x="121" y="37"/>
                      <a:pt x="122" y="37"/>
                      <a:pt x="122" y="37"/>
                    </a:cubicBezTo>
                    <a:cubicBezTo>
                      <a:pt x="123" y="38"/>
                      <a:pt x="123" y="38"/>
                      <a:pt x="124" y="38"/>
                    </a:cubicBezTo>
                    <a:cubicBezTo>
                      <a:pt x="125" y="38"/>
                      <a:pt x="125" y="38"/>
                      <a:pt x="126" y="38"/>
                    </a:cubicBezTo>
                    <a:cubicBezTo>
                      <a:pt x="127" y="38"/>
                      <a:pt x="127" y="38"/>
                      <a:pt x="127" y="39"/>
                    </a:cubicBezTo>
                    <a:cubicBezTo>
                      <a:pt x="128" y="39"/>
                      <a:pt x="129" y="39"/>
                      <a:pt x="130" y="39"/>
                    </a:cubicBezTo>
                    <a:cubicBezTo>
                      <a:pt x="131" y="39"/>
                      <a:pt x="132" y="38"/>
                      <a:pt x="133" y="38"/>
                    </a:cubicBezTo>
                    <a:cubicBezTo>
                      <a:pt x="134" y="38"/>
                      <a:pt x="135" y="38"/>
                      <a:pt x="136" y="38"/>
                    </a:cubicBezTo>
                    <a:cubicBezTo>
                      <a:pt x="137" y="38"/>
                      <a:pt x="138" y="37"/>
                      <a:pt x="139" y="37"/>
                    </a:cubicBezTo>
                    <a:cubicBezTo>
                      <a:pt x="139" y="37"/>
                      <a:pt x="141" y="38"/>
                      <a:pt x="140" y="38"/>
                    </a:cubicBezTo>
                    <a:cubicBezTo>
                      <a:pt x="140" y="39"/>
                      <a:pt x="139" y="38"/>
                      <a:pt x="139" y="39"/>
                    </a:cubicBezTo>
                    <a:cubicBezTo>
                      <a:pt x="140" y="39"/>
                      <a:pt x="141" y="40"/>
                      <a:pt x="142" y="40"/>
                    </a:cubicBezTo>
                    <a:cubicBezTo>
                      <a:pt x="143" y="40"/>
                      <a:pt x="143" y="42"/>
                      <a:pt x="144" y="43"/>
                    </a:cubicBezTo>
                    <a:cubicBezTo>
                      <a:pt x="145" y="44"/>
                      <a:pt x="144" y="45"/>
                      <a:pt x="145" y="47"/>
                    </a:cubicBezTo>
                    <a:cubicBezTo>
                      <a:pt x="145" y="47"/>
                      <a:pt x="145" y="48"/>
                      <a:pt x="145" y="48"/>
                    </a:cubicBezTo>
                    <a:cubicBezTo>
                      <a:pt x="146" y="49"/>
                      <a:pt x="145" y="50"/>
                      <a:pt x="146" y="50"/>
                    </a:cubicBezTo>
                    <a:cubicBezTo>
                      <a:pt x="146" y="52"/>
                      <a:pt x="147" y="52"/>
                      <a:pt x="148" y="53"/>
                    </a:cubicBezTo>
                    <a:cubicBezTo>
                      <a:pt x="151" y="54"/>
                      <a:pt x="153" y="56"/>
                      <a:pt x="154" y="58"/>
                    </a:cubicBezTo>
                    <a:cubicBezTo>
                      <a:pt x="155" y="59"/>
                      <a:pt x="156" y="60"/>
                      <a:pt x="157" y="59"/>
                    </a:cubicBezTo>
                    <a:cubicBezTo>
                      <a:pt x="158" y="59"/>
                      <a:pt x="159" y="59"/>
                      <a:pt x="159" y="59"/>
                    </a:cubicBezTo>
                    <a:cubicBezTo>
                      <a:pt x="160" y="58"/>
                      <a:pt x="161" y="59"/>
                      <a:pt x="161" y="59"/>
                    </a:cubicBezTo>
                    <a:cubicBezTo>
                      <a:pt x="162" y="59"/>
                      <a:pt x="162" y="59"/>
                      <a:pt x="163" y="59"/>
                    </a:cubicBezTo>
                    <a:cubicBezTo>
                      <a:pt x="164" y="59"/>
                      <a:pt x="165" y="59"/>
                      <a:pt x="165" y="59"/>
                    </a:cubicBezTo>
                    <a:cubicBezTo>
                      <a:pt x="166" y="59"/>
                      <a:pt x="167" y="60"/>
                      <a:pt x="167" y="60"/>
                    </a:cubicBezTo>
                    <a:cubicBezTo>
                      <a:pt x="169" y="60"/>
                      <a:pt x="171" y="59"/>
                      <a:pt x="172" y="59"/>
                    </a:cubicBezTo>
                    <a:cubicBezTo>
                      <a:pt x="172" y="60"/>
                      <a:pt x="172" y="60"/>
                      <a:pt x="173" y="60"/>
                    </a:cubicBezTo>
                    <a:cubicBezTo>
                      <a:pt x="174" y="60"/>
                      <a:pt x="175" y="60"/>
                      <a:pt x="175" y="61"/>
                    </a:cubicBezTo>
                    <a:cubicBezTo>
                      <a:pt x="175" y="62"/>
                      <a:pt x="174" y="62"/>
                      <a:pt x="174" y="62"/>
                    </a:cubicBezTo>
                    <a:cubicBezTo>
                      <a:pt x="174" y="63"/>
                      <a:pt x="175" y="63"/>
                      <a:pt x="176" y="63"/>
                    </a:cubicBezTo>
                    <a:cubicBezTo>
                      <a:pt x="176" y="63"/>
                      <a:pt x="177" y="62"/>
                      <a:pt x="177" y="63"/>
                    </a:cubicBezTo>
                    <a:cubicBezTo>
                      <a:pt x="178" y="63"/>
                      <a:pt x="178" y="63"/>
                      <a:pt x="178" y="64"/>
                    </a:cubicBezTo>
                    <a:cubicBezTo>
                      <a:pt x="177" y="64"/>
                      <a:pt x="177" y="64"/>
                      <a:pt x="177" y="65"/>
                    </a:cubicBezTo>
                    <a:cubicBezTo>
                      <a:pt x="178" y="66"/>
                      <a:pt x="177" y="66"/>
                      <a:pt x="177" y="67"/>
                    </a:cubicBezTo>
                    <a:cubicBezTo>
                      <a:pt x="176" y="67"/>
                      <a:pt x="176" y="68"/>
                      <a:pt x="176" y="68"/>
                    </a:cubicBezTo>
                    <a:cubicBezTo>
                      <a:pt x="175" y="69"/>
                      <a:pt x="175" y="69"/>
                      <a:pt x="174" y="69"/>
                    </a:cubicBezTo>
                    <a:cubicBezTo>
                      <a:pt x="174" y="69"/>
                      <a:pt x="173" y="69"/>
                      <a:pt x="173" y="70"/>
                    </a:cubicBezTo>
                    <a:cubicBezTo>
                      <a:pt x="172" y="71"/>
                      <a:pt x="172" y="71"/>
                      <a:pt x="171" y="71"/>
                    </a:cubicBezTo>
                    <a:cubicBezTo>
                      <a:pt x="170" y="71"/>
                      <a:pt x="169" y="72"/>
                      <a:pt x="168" y="73"/>
                    </a:cubicBezTo>
                    <a:cubicBezTo>
                      <a:pt x="167" y="74"/>
                      <a:pt x="166" y="74"/>
                      <a:pt x="165" y="75"/>
                    </a:cubicBezTo>
                    <a:cubicBezTo>
                      <a:pt x="164" y="76"/>
                      <a:pt x="164" y="76"/>
                      <a:pt x="164" y="77"/>
                    </a:cubicBezTo>
                    <a:cubicBezTo>
                      <a:pt x="164" y="77"/>
                      <a:pt x="163" y="78"/>
                      <a:pt x="163" y="78"/>
                    </a:cubicBezTo>
                    <a:cubicBezTo>
                      <a:pt x="162" y="79"/>
                      <a:pt x="162" y="80"/>
                      <a:pt x="163" y="80"/>
                    </a:cubicBezTo>
                    <a:cubicBezTo>
                      <a:pt x="164" y="80"/>
                      <a:pt x="164" y="80"/>
                      <a:pt x="165" y="79"/>
                    </a:cubicBezTo>
                    <a:cubicBezTo>
                      <a:pt x="166" y="79"/>
                      <a:pt x="166" y="79"/>
                      <a:pt x="167" y="80"/>
                    </a:cubicBezTo>
                    <a:cubicBezTo>
                      <a:pt x="168" y="80"/>
                      <a:pt x="170" y="80"/>
                      <a:pt x="171" y="79"/>
                    </a:cubicBezTo>
                    <a:cubicBezTo>
                      <a:pt x="172" y="79"/>
                      <a:pt x="172" y="78"/>
                      <a:pt x="173" y="78"/>
                    </a:cubicBezTo>
                    <a:cubicBezTo>
                      <a:pt x="173" y="78"/>
                      <a:pt x="173" y="78"/>
                      <a:pt x="174" y="78"/>
                    </a:cubicBezTo>
                    <a:cubicBezTo>
                      <a:pt x="174" y="78"/>
                      <a:pt x="174" y="78"/>
                      <a:pt x="174" y="78"/>
                    </a:cubicBezTo>
                    <a:cubicBezTo>
                      <a:pt x="175" y="78"/>
                      <a:pt x="175" y="78"/>
                      <a:pt x="176" y="78"/>
                    </a:cubicBezTo>
                    <a:cubicBezTo>
                      <a:pt x="176" y="78"/>
                      <a:pt x="176" y="78"/>
                      <a:pt x="176" y="79"/>
                    </a:cubicBezTo>
                    <a:cubicBezTo>
                      <a:pt x="177" y="79"/>
                      <a:pt x="177" y="78"/>
                      <a:pt x="177" y="78"/>
                    </a:cubicBezTo>
                    <a:cubicBezTo>
                      <a:pt x="178" y="78"/>
                      <a:pt x="179" y="79"/>
                      <a:pt x="180" y="79"/>
                    </a:cubicBezTo>
                    <a:cubicBezTo>
                      <a:pt x="181" y="79"/>
                      <a:pt x="181" y="78"/>
                      <a:pt x="182" y="78"/>
                    </a:cubicBezTo>
                    <a:cubicBezTo>
                      <a:pt x="183" y="77"/>
                      <a:pt x="185" y="77"/>
                      <a:pt x="186" y="77"/>
                    </a:cubicBezTo>
                    <a:cubicBezTo>
                      <a:pt x="189" y="77"/>
                      <a:pt x="192" y="77"/>
                      <a:pt x="194" y="76"/>
                    </a:cubicBezTo>
                    <a:cubicBezTo>
                      <a:pt x="196" y="75"/>
                      <a:pt x="197" y="75"/>
                      <a:pt x="199" y="76"/>
                    </a:cubicBezTo>
                    <a:cubicBezTo>
                      <a:pt x="200" y="76"/>
                      <a:pt x="201" y="77"/>
                      <a:pt x="202" y="7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8" name="Freeform 259"/>
              <p:cNvSpPr>
                <a:spLocks/>
              </p:cNvSpPr>
              <p:nvPr/>
            </p:nvSpPr>
            <p:spPr bwMode="gray">
              <a:xfrm>
                <a:off x="5656" y="470"/>
                <a:ext cx="8" cy="4"/>
              </a:xfrm>
              <a:custGeom>
                <a:avLst/>
                <a:gdLst>
                  <a:gd name="T0" fmla="*/ 2 w 4"/>
                  <a:gd name="T1" fmla="*/ 1 h 2"/>
                  <a:gd name="T2" fmla="*/ 0 w 4"/>
                  <a:gd name="T3" fmla="*/ 1 h 2"/>
                  <a:gd name="T4" fmla="*/ 1 w 4"/>
                  <a:gd name="T5" fmla="*/ 2 h 2"/>
                  <a:gd name="T6" fmla="*/ 3 w 4"/>
                  <a:gd name="T7" fmla="*/ 2 h 2"/>
                  <a:gd name="T8" fmla="*/ 3 w 4"/>
                  <a:gd name="T9" fmla="*/ 1 h 2"/>
                  <a:gd name="T10" fmla="*/ 2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2" y="1"/>
                    </a:moveTo>
                    <a:cubicBezTo>
                      <a:pt x="2" y="1"/>
                      <a:pt x="0" y="0"/>
                      <a:pt x="0" y="1"/>
                    </a:cubicBezTo>
                    <a:cubicBezTo>
                      <a:pt x="0" y="2"/>
                      <a:pt x="1" y="2"/>
                      <a:pt x="1" y="2"/>
                    </a:cubicBezTo>
                    <a:cubicBezTo>
                      <a:pt x="2" y="2"/>
                      <a:pt x="2" y="2"/>
                      <a:pt x="3" y="2"/>
                    </a:cubicBezTo>
                    <a:cubicBezTo>
                      <a:pt x="3" y="2"/>
                      <a:pt x="4" y="1"/>
                      <a:pt x="3" y="1"/>
                    </a:cubicBezTo>
                    <a:cubicBezTo>
                      <a:pt x="3" y="1"/>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9" name="Freeform 260"/>
              <p:cNvSpPr>
                <a:spLocks/>
              </p:cNvSpPr>
              <p:nvPr/>
            </p:nvSpPr>
            <p:spPr bwMode="gray">
              <a:xfrm>
                <a:off x="5442" y="450"/>
                <a:ext cx="100" cy="40"/>
              </a:xfrm>
              <a:custGeom>
                <a:avLst/>
                <a:gdLst>
                  <a:gd name="T0" fmla="*/ 27 w 50"/>
                  <a:gd name="T1" fmla="*/ 18 h 20"/>
                  <a:gd name="T2" fmla="*/ 28 w 50"/>
                  <a:gd name="T3" fmla="*/ 15 h 20"/>
                  <a:gd name="T4" fmla="*/ 30 w 50"/>
                  <a:gd name="T5" fmla="*/ 17 h 20"/>
                  <a:gd name="T6" fmla="*/ 32 w 50"/>
                  <a:gd name="T7" fmla="*/ 17 h 20"/>
                  <a:gd name="T8" fmla="*/ 33 w 50"/>
                  <a:gd name="T9" fmla="*/ 16 h 20"/>
                  <a:gd name="T10" fmla="*/ 34 w 50"/>
                  <a:gd name="T11" fmla="*/ 15 h 20"/>
                  <a:gd name="T12" fmla="*/ 38 w 50"/>
                  <a:gd name="T13" fmla="*/ 15 h 20"/>
                  <a:gd name="T14" fmla="*/ 41 w 50"/>
                  <a:gd name="T15" fmla="*/ 16 h 20"/>
                  <a:gd name="T16" fmla="*/ 44 w 50"/>
                  <a:gd name="T17" fmla="*/ 16 h 20"/>
                  <a:gd name="T18" fmla="*/ 48 w 50"/>
                  <a:gd name="T19" fmla="*/ 15 h 20"/>
                  <a:gd name="T20" fmla="*/ 47 w 50"/>
                  <a:gd name="T21" fmla="*/ 13 h 20"/>
                  <a:gd name="T22" fmla="*/ 47 w 50"/>
                  <a:gd name="T23" fmla="*/ 12 h 20"/>
                  <a:gd name="T24" fmla="*/ 46 w 50"/>
                  <a:gd name="T25" fmla="*/ 11 h 20"/>
                  <a:gd name="T26" fmla="*/ 45 w 50"/>
                  <a:gd name="T27" fmla="*/ 10 h 20"/>
                  <a:gd name="T28" fmla="*/ 43 w 50"/>
                  <a:gd name="T29" fmla="*/ 9 h 20"/>
                  <a:gd name="T30" fmla="*/ 40 w 50"/>
                  <a:gd name="T31" fmla="*/ 8 h 20"/>
                  <a:gd name="T32" fmla="*/ 38 w 50"/>
                  <a:gd name="T33" fmla="*/ 7 h 20"/>
                  <a:gd name="T34" fmla="*/ 36 w 50"/>
                  <a:gd name="T35" fmla="*/ 7 h 20"/>
                  <a:gd name="T36" fmla="*/ 35 w 50"/>
                  <a:gd name="T37" fmla="*/ 6 h 20"/>
                  <a:gd name="T38" fmla="*/ 34 w 50"/>
                  <a:gd name="T39" fmla="*/ 4 h 20"/>
                  <a:gd name="T40" fmla="*/ 31 w 50"/>
                  <a:gd name="T41" fmla="*/ 3 h 20"/>
                  <a:gd name="T42" fmla="*/ 28 w 50"/>
                  <a:gd name="T43" fmla="*/ 3 h 20"/>
                  <a:gd name="T44" fmla="*/ 26 w 50"/>
                  <a:gd name="T45" fmla="*/ 2 h 20"/>
                  <a:gd name="T46" fmla="*/ 23 w 50"/>
                  <a:gd name="T47" fmla="*/ 2 h 20"/>
                  <a:gd name="T48" fmla="*/ 21 w 50"/>
                  <a:gd name="T49" fmla="*/ 2 h 20"/>
                  <a:gd name="T50" fmla="*/ 18 w 50"/>
                  <a:gd name="T51" fmla="*/ 1 h 20"/>
                  <a:gd name="T52" fmla="*/ 15 w 50"/>
                  <a:gd name="T53" fmla="*/ 1 h 20"/>
                  <a:gd name="T54" fmla="*/ 12 w 50"/>
                  <a:gd name="T55" fmla="*/ 0 h 20"/>
                  <a:gd name="T56" fmla="*/ 10 w 50"/>
                  <a:gd name="T57" fmla="*/ 1 h 20"/>
                  <a:gd name="T58" fmla="*/ 1 w 50"/>
                  <a:gd name="T59" fmla="*/ 4 h 20"/>
                  <a:gd name="T60" fmla="*/ 1 w 50"/>
                  <a:gd name="T61" fmla="*/ 5 h 20"/>
                  <a:gd name="T62" fmla="*/ 0 w 50"/>
                  <a:gd name="T63" fmla="*/ 5 h 20"/>
                  <a:gd name="T64" fmla="*/ 0 w 50"/>
                  <a:gd name="T65" fmla="*/ 7 h 20"/>
                  <a:gd name="T66" fmla="*/ 3 w 50"/>
                  <a:gd name="T67" fmla="*/ 8 h 20"/>
                  <a:gd name="T68" fmla="*/ 6 w 50"/>
                  <a:gd name="T69" fmla="*/ 8 h 20"/>
                  <a:gd name="T70" fmla="*/ 8 w 50"/>
                  <a:gd name="T71" fmla="*/ 10 h 20"/>
                  <a:gd name="T72" fmla="*/ 9 w 50"/>
                  <a:gd name="T73" fmla="*/ 10 h 20"/>
                  <a:gd name="T74" fmla="*/ 9 w 50"/>
                  <a:gd name="T75" fmla="*/ 12 h 20"/>
                  <a:gd name="T76" fmla="*/ 11 w 50"/>
                  <a:gd name="T77" fmla="*/ 12 h 20"/>
                  <a:gd name="T78" fmla="*/ 12 w 50"/>
                  <a:gd name="T79" fmla="*/ 14 h 20"/>
                  <a:gd name="T80" fmla="*/ 13 w 50"/>
                  <a:gd name="T81" fmla="*/ 15 h 20"/>
                  <a:gd name="T82" fmla="*/ 13 w 50"/>
                  <a:gd name="T83" fmla="*/ 16 h 20"/>
                  <a:gd name="T84" fmla="*/ 14 w 50"/>
                  <a:gd name="T85" fmla="*/ 16 h 20"/>
                  <a:gd name="T86" fmla="*/ 16 w 50"/>
                  <a:gd name="T87" fmla="*/ 16 h 20"/>
                  <a:gd name="T88" fmla="*/ 20 w 50"/>
                  <a:gd name="T89" fmla="*/ 17 h 20"/>
                  <a:gd name="T90" fmla="*/ 22 w 50"/>
                  <a:gd name="T91" fmla="*/ 17 h 20"/>
                  <a:gd name="T92" fmla="*/ 24 w 50"/>
                  <a:gd name="T93" fmla="*/ 18 h 20"/>
                  <a:gd name="T94" fmla="*/ 26 w 50"/>
                  <a:gd name="T95" fmla="*/ 20 h 20"/>
                  <a:gd name="T96" fmla="*/ 28 w 50"/>
                  <a:gd name="T97" fmla="*/ 19 h 20"/>
                  <a:gd name="T98" fmla="*/ 26 w 50"/>
                  <a:gd name="T99" fmla="*/ 19 h 20"/>
                  <a:gd name="T100" fmla="*/ 27 w 50"/>
                  <a:gd name="T10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 h="20">
                    <a:moveTo>
                      <a:pt x="27" y="18"/>
                    </a:moveTo>
                    <a:cubicBezTo>
                      <a:pt x="27" y="17"/>
                      <a:pt x="27" y="15"/>
                      <a:pt x="28" y="15"/>
                    </a:cubicBezTo>
                    <a:cubicBezTo>
                      <a:pt x="30" y="15"/>
                      <a:pt x="29" y="16"/>
                      <a:pt x="30" y="17"/>
                    </a:cubicBezTo>
                    <a:cubicBezTo>
                      <a:pt x="30" y="18"/>
                      <a:pt x="31" y="17"/>
                      <a:pt x="32" y="17"/>
                    </a:cubicBezTo>
                    <a:cubicBezTo>
                      <a:pt x="32" y="17"/>
                      <a:pt x="33" y="16"/>
                      <a:pt x="33" y="16"/>
                    </a:cubicBezTo>
                    <a:cubicBezTo>
                      <a:pt x="33" y="15"/>
                      <a:pt x="34" y="15"/>
                      <a:pt x="34" y="15"/>
                    </a:cubicBezTo>
                    <a:cubicBezTo>
                      <a:pt x="35" y="15"/>
                      <a:pt x="37" y="14"/>
                      <a:pt x="38" y="15"/>
                    </a:cubicBezTo>
                    <a:cubicBezTo>
                      <a:pt x="39" y="15"/>
                      <a:pt x="40" y="16"/>
                      <a:pt x="41" y="16"/>
                    </a:cubicBezTo>
                    <a:cubicBezTo>
                      <a:pt x="42" y="17"/>
                      <a:pt x="43" y="16"/>
                      <a:pt x="44" y="16"/>
                    </a:cubicBezTo>
                    <a:cubicBezTo>
                      <a:pt x="45" y="16"/>
                      <a:pt x="50" y="17"/>
                      <a:pt x="48" y="15"/>
                    </a:cubicBezTo>
                    <a:cubicBezTo>
                      <a:pt x="48" y="14"/>
                      <a:pt x="47" y="14"/>
                      <a:pt x="47" y="13"/>
                    </a:cubicBezTo>
                    <a:cubicBezTo>
                      <a:pt x="47" y="13"/>
                      <a:pt x="47" y="12"/>
                      <a:pt x="47" y="12"/>
                    </a:cubicBezTo>
                    <a:cubicBezTo>
                      <a:pt x="47" y="11"/>
                      <a:pt x="46" y="11"/>
                      <a:pt x="46" y="11"/>
                    </a:cubicBezTo>
                    <a:cubicBezTo>
                      <a:pt x="45" y="10"/>
                      <a:pt x="45" y="10"/>
                      <a:pt x="45" y="10"/>
                    </a:cubicBezTo>
                    <a:cubicBezTo>
                      <a:pt x="45" y="9"/>
                      <a:pt x="44" y="9"/>
                      <a:pt x="43" y="9"/>
                    </a:cubicBezTo>
                    <a:cubicBezTo>
                      <a:pt x="42" y="9"/>
                      <a:pt x="41" y="8"/>
                      <a:pt x="40" y="8"/>
                    </a:cubicBezTo>
                    <a:cubicBezTo>
                      <a:pt x="39" y="8"/>
                      <a:pt x="39" y="7"/>
                      <a:pt x="38" y="7"/>
                    </a:cubicBezTo>
                    <a:cubicBezTo>
                      <a:pt x="37" y="7"/>
                      <a:pt x="37" y="7"/>
                      <a:pt x="36" y="7"/>
                    </a:cubicBezTo>
                    <a:cubicBezTo>
                      <a:pt x="36" y="7"/>
                      <a:pt x="36" y="6"/>
                      <a:pt x="35" y="6"/>
                    </a:cubicBezTo>
                    <a:cubicBezTo>
                      <a:pt x="35" y="5"/>
                      <a:pt x="34" y="4"/>
                      <a:pt x="34" y="4"/>
                    </a:cubicBezTo>
                    <a:cubicBezTo>
                      <a:pt x="33" y="3"/>
                      <a:pt x="32" y="3"/>
                      <a:pt x="31" y="3"/>
                    </a:cubicBezTo>
                    <a:cubicBezTo>
                      <a:pt x="30" y="3"/>
                      <a:pt x="29" y="3"/>
                      <a:pt x="28" y="3"/>
                    </a:cubicBezTo>
                    <a:cubicBezTo>
                      <a:pt x="27" y="3"/>
                      <a:pt x="27" y="3"/>
                      <a:pt x="26" y="2"/>
                    </a:cubicBezTo>
                    <a:cubicBezTo>
                      <a:pt x="25" y="2"/>
                      <a:pt x="24" y="1"/>
                      <a:pt x="23" y="2"/>
                    </a:cubicBezTo>
                    <a:cubicBezTo>
                      <a:pt x="22" y="2"/>
                      <a:pt x="22" y="2"/>
                      <a:pt x="21" y="2"/>
                    </a:cubicBezTo>
                    <a:cubicBezTo>
                      <a:pt x="20" y="1"/>
                      <a:pt x="19" y="1"/>
                      <a:pt x="18" y="1"/>
                    </a:cubicBezTo>
                    <a:cubicBezTo>
                      <a:pt x="17" y="2"/>
                      <a:pt x="16" y="1"/>
                      <a:pt x="15" y="1"/>
                    </a:cubicBezTo>
                    <a:cubicBezTo>
                      <a:pt x="14" y="0"/>
                      <a:pt x="13" y="0"/>
                      <a:pt x="12" y="0"/>
                    </a:cubicBezTo>
                    <a:cubicBezTo>
                      <a:pt x="11" y="0"/>
                      <a:pt x="11" y="0"/>
                      <a:pt x="10" y="1"/>
                    </a:cubicBezTo>
                    <a:cubicBezTo>
                      <a:pt x="7" y="4"/>
                      <a:pt x="3" y="0"/>
                      <a:pt x="1" y="4"/>
                    </a:cubicBezTo>
                    <a:cubicBezTo>
                      <a:pt x="1" y="4"/>
                      <a:pt x="1" y="4"/>
                      <a:pt x="1" y="5"/>
                    </a:cubicBezTo>
                    <a:cubicBezTo>
                      <a:pt x="1" y="5"/>
                      <a:pt x="0" y="5"/>
                      <a:pt x="0" y="5"/>
                    </a:cubicBezTo>
                    <a:cubicBezTo>
                      <a:pt x="0" y="6"/>
                      <a:pt x="0" y="7"/>
                      <a:pt x="0" y="7"/>
                    </a:cubicBezTo>
                    <a:cubicBezTo>
                      <a:pt x="1" y="8"/>
                      <a:pt x="2" y="8"/>
                      <a:pt x="3" y="8"/>
                    </a:cubicBezTo>
                    <a:cubicBezTo>
                      <a:pt x="4" y="8"/>
                      <a:pt x="5" y="8"/>
                      <a:pt x="6" y="8"/>
                    </a:cubicBezTo>
                    <a:cubicBezTo>
                      <a:pt x="7" y="8"/>
                      <a:pt x="7" y="9"/>
                      <a:pt x="8" y="10"/>
                    </a:cubicBezTo>
                    <a:cubicBezTo>
                      <a:pt x="8" y="10"/>
                      <a:pt x="8" y="10"/>
                      <a:pt x="9" y="10"/>
                    </a:cubicBezTo>
                    <a:cubicBezTo>
                      <a:pt x="9" y="11"/>
                      <a:pt x="9" y="11"/>
                      <a:pt x="9" y="12"/>
                    </a:cubicBezTo>
                    <a:cubicBezTo>
                      <a:pt x="9" y="13"/>
                      <a:pt x="11" y="12"/>
                      <a:pt x="11" y="12"/>
                    </a:cubicBezTo>
                    <a:cubicBezTo>
                      <a:pt x="12" y="13"/>
                      <a:pt x="11" y="13"/>
                      <a:pt x="12" y="14"/>
                    </a:cubicBezTo>
                    <a:cubicBezTo>
                      <a:pt x="12" y="14"/>
                      <a:pt x="12" y="14"/>
                      <a:pt x="13" y="15"/>
                    </a:cubicBezTo>
                    <a:cubicBezTo>
                      <a:pt x="13" y="15"/>
                      <a:pt x="13" y="16"/>
                      <a:pt x="13" y="16"/>
                    </a:cubicBezTo>
                    <a:cubicBezTo>
                      <a:pt x="13" y="16"/>
                      <a:pt x="14" y="16"/>
                      <a:pt x="14" y="16"/>
                    </a:cubicBezTo>
                    <a:cubicBezTo>
                      <a:pt x="15" y="16"/>
                      <a:pt x="16" y="16"/>
                      <a:pt x="16" y="16"/>
                    </a:cubicBezTo>
                    <a:cubicBezTo>
                      <a:pt x="18" y="16"/>
                      <a:pt x="19" y="17"/>
                      <a:pt x="20" y="17"/>
                    </a:cubicBezTo>
                    <a:cubicBezTo>
                      <a:pt x="21" y="16"/>
                      <a:pt x="21" y="16"/>
                      <a:pt x="22" y="17"/>
                    </a:cubicBezTo>
                    <a:cubicBezTo>
                      <a:pt x="23" y="17"/>
                      <a:pt x="23" y="18"/>
                      <a:pt x="24" y="18"/>
                    </a:cubicBezTo>
                    <a:cubicBezTo>
                      <a:pt x="25" y="19"/>
                      <a:pt x="25" y="20"/>
                      <a:pt x="26" y="20"/>
                    </a:cubicBezTo>
                    <a:cubicBezTo>
                      <a:pt x="27" y="20"/>
                      <a:pt x="29" y="20"/>
                      <a:pt x="28" y="19"/>
                    </a:cubicBezTo>
                    <a:cubicBezTo>
                      <a:pt x="27" y="19"/>
                      <a:pt x="27" y="19"/>
                      <a:pt x="26" y="19"/>
                    </a:cubicBezTo>
                    <a:cubicBezTo>
                      <a:pt x="26" y="18"/>
                      <a:pt x="26" y="18"/>
                      <a:pt x="27" y="1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0" name="Freeform 261"/>
              <p:cNvSpPr>
                <a:spLocks/>
              </p:cNvSpPr>
              <p:nvPr/>
            </p:nvSpPr>
            <p:spPr bwMode="gray">
              <a:xfrm>
                <a:off x="5254" y="170"/>
                <a:ext cx="14" cy="4"/>
              </a:xfrm>
              <a:custGeom>
                <a:avLst/>
                <a:gdLst>
                  <a:gd name="T0" fmla="*/ 7 w 7"/>
                  <a:gd name="T1" fmla="*/ 1 h 2"/>
                  <a:gd name="T2" fmla="*/ 4 w 7"/>
                  <a:gd name="T3" fmla="*/ 0 h 2"/>
                  <a:gd name="T4" fmla="*/ 0 w 7"/>
                  <a:gd name="T5" fmla="*/ 1 h 2"/>
                  <a:gd name="T6" fmla="*/ 7 w 7"/>
                  <a:gd name="T7" fmla="*/ 1 h 2"/>
                </a:gdLst>
                <a:ahLst/>
                <a:cxnLst>
                  <a:cxn ang="0">
                    <a:pos x="T0" y="T1"/>
                  </a:cxn>
                  <a:cxn ang="0">
                    <a:pos x="T2" y="T3"/>
                  </a:cxn>
                  <a:cxn ang="0">
                    <a:pos x="T4" y="T5"/>
                  </a:cxn>
                  <a:cxn ang="0">
                    <a:pos x="T6" y="T7"/>
                  </a:cxn>
                </a:cxnLst>
                <a:rect l="0" t="0" r="r" b="b"/>
                <a:pathLst>
                  <a:path w="7" h="2">
                    <a:moveTo>
                      <a:pt x="7" y="1"/>
                    </a:moveTo>
                    <a:cubicBezTo>
                      <a:pt x="6" y="0"/>
                      <a:pt x="5" y="0"/>
                      <a:pt x="4" y="0"/>
                    </a:cubicBezTo>
                    <a:cubicBezTo>
                      <a:pt x="3" y="0"/>
                      <a:pt x="1" y="0"/>
                      <a:pt x="0" y="1"/>
                    </a:cubicBezTo>
                    <a:cubicBezTo>
                      <a:pt x="1" y="2"/>
                      <a:pt x="6" y="1"/>
                      <a:pt x="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1" name="Freeform 262"/>
              <p:cNvSpPr>
                <a:spLocks/>
              </p:cNvSpPr>
              <p:nvPr/>
            </p:nvSpPr>
            <p:spPr bwMode="gray">
              <a:xfrm>
                <a:off x="5272" y="168"/>
                <a:ext cx="14" cy="4"/>
              </a:xfrm>
              <a:custGeom>
                <a:avLst/>
                <a:gdLst>
                  <a:gd name="T0" fmla="*/ 1 w 7"/>
                  <a:gd name="T1" fmla="*/ 1 h 2"/>
                  <a:gd name="T2" fmla="*/ 7 w 7"/>
                  <a:gd name="T3" fmla="*/ 0 h 2"/>
                  <a:gd name="T4" fmla="*/ 3 w 7"/>
                  <a:gd name="T5" fmla="*/ 0 h 2"/>
                  <a:gd name="T6" fmla="*/ 1 w 7"/>
                  <a:gd name="T7" fmla="*/ 1 h 2"/>
                </a:gdLst>
                <a:ahLst/>
                <a:cxnLst>
                  <a:cxn ang="0">
                    <a:pos x="T0" y="T1"/>
                  </a:cxn>
                  <a:cxn ang="0">
                    <a:pos x="T2" y="T3"/>
                  </a:cxn>
                  <a:cxn ang="0">
                    <a:pos x="T4" y="T5"/>
                  </a:cxn>
                  <a:cxn ang="0">
                    <a:pos x="T6" y="T7"/>
                  </a:cxn>
                </a:cxnLst>
                <a:rect l="0" t="0" r="r" b="b"/>
                <a:pathLst>
                  <a:path w="7" h="2">
                    <a:moveTo>
                      <a:pt x="1" y="1"/>
                    </a:moveTo>
                    <a:cubicBezTo>
                      <a:pt x="2" y="2"/>
                      <a:pt x="6" y="1"/>
                      <a:pt x="7" y="0"/>
                    </a:cubicBezTo>
                    <a:cubicBezTo>
                      <a:pt x="6" y="0"/>
                      <a:pt x="4" y="0"/>
                      <a:pt x="3" y="0"/>
                    </a:cubicBezTo>
                    <a:cubicBezTo>
                      <a:pt x="2" y="0"/>
                      <a:pt x="0" y="1"/>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2" name="Freeform 263"/>
              <p:cNvSpPr>
                <a:spLocks/>
              </p:cNvSpPr>
              <p:nvPr/>
            </p:nvSpPr>
            <p:spPr bwMode="gray">
              <a:xfrm>
                <a:off x="5268" y="74"/>
                <a:ext cx="8" cy="6"/>
              </a:xfrm>
              <a:custGeom>
                <a:avLst/>
                <a:gdLst>
                  <a:gd name="T0" fmla="*/ 1 w 4"/>
                  <a:gd name="T1" fmla="*/ 1 h 3"/>
                  <a:gd name="T2" fmla="*/ 2 w 4"/>
                  <a:gd name="T3" fmla="*/ 2 h 3"/>
                  <a:gd name="T4" fmla="*/ 3 w 4"/>
                  <a:gd name="T5" fmla="*/ 2 h 3"/>
                  <a:gd name="T6" fmla="*/ 4 w 4"/>
                  <a:gd name="T7" fmla="*/ 3 h 3"/>
                  <a:gd name="T8" fmla="*/ 4 w 4"/>
                  <a:gd name="T9" fmla="*/ 1 h 3"/>
                  <a:gd name="T10" fmla="*/ 1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1" y="1"/>
                    </a:moveTo>
                    <a:cubicBezTo>
                      <a:pt x="2" y="2"/>
                      <a:pt x="2" y="1"/>
                      <a:pt x="2" y="2"/>
                    </a:cubicBezTo>
                    <a:cubicBezTo>
                      <a:pt x="3" y="2"/>
                      <a:pt x="3" y="2"/>
                      <a:pt x="3" y="2"/>
                    </a:cubicBezTo>
                    <a:cubicBezTo>
                      <a:pt x="3" y="3"/>
                      <a:pt x="4" y="3"/>
                      <a:pt x="4" y="3"/>
                    </a:cubicBezTo>
                    <a:cubicBezTo>
                      <a:pt x="4" y="2"/>
                      <a:pt x="4" y="2"/>
                      <a:pt x="4" y="1"/>
                    </a:cubicBezTo>
                    <a:cubicBezTo>
                      <a:pt x="4"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3" name="Freeform 264"/>
              <p:cNvSpPr>
                <a:spLocks/>
              </p:cNvSpPr>
              <p:nvPr/>
            </p:nvSpPr>
            <p:spPr bwMode="gray">
              <a:xfrm>
                <a:off x="5206" y="290"/>
                <a:ext cx="6" cy="4"/>
              </a:xfrm>
              <a:custGeom>
                <a:avLst/>
                <a:gdLst>
                  <a:gd name="T0" fmla="*/ 0 w 3"/>
                  <a:gd name="T1" fmla="*/ 1 h 2"/>
                  <a:gd name="T2" fmla="*/ 0 w 3"/>
                  <a:gd name="T3" fmla="*/ 1 h 2"/>
                  <a:gd name="T4" fmla="*/ 0 w 3"/>
                  <a:gd name="T5" fmla="*/ 1 h 2"/>
                </a:gdLst>
                <a:ahLst/>
                <a:cxnLst>
                  <a:cxn ang="0">
                    <a:pos x="T0" y="T1"/>
                  </a:cxn>
                  <a:cxn ang="0">
                    <a:pos x="T2" y="T3"/>
                  </a:cxn>
                  <a:cxn ang="0">
                    <a:pos x="T4" y="T5"/>
                  </a:cxn>
                </a:cxnLst>
                <a:rect l="0" t="0" r="r" b="b"/>
                <a:pathLst>
                  <a:path w="3" h="2">
                    <a:moveTo>
                      <a:pt x="0" y="1"/>
                    </a:moveTo>
                    <a:cubicBezTo>
                      <a:pt x="1" y="2"/>
                      <a:pt x="3" y="0"/>
                      <a:pt x="0" y="1"/>
                    </a:cubicBezTo>
                    <a:cubicBezTo>
                      <a:pt x="0" y="1"/>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4" name="Freeform 265"/>
              <p:cNvSpPr>
                <a:spLocks/>
              </p:cNvSpPr>
              <p:nvPr/>
            </p:nvSpPr>
            <p:spPr bwMode="gray">
              <a:xfrm>
                <a:off x="5262" y="268"/>
                <a:ext cx="2" cy="0"/>
              </a:xfrm>
              <a:custGeom>
                <a:avLst/>
                <a:gdLst>
                  <a:gd name="T0" fmla="*/ 0 w 1"/>
                  <a:gd name="T1" fmla="*/ 0 w 1"/>
                  <a:gd name="T2" fmla="*/ 0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0" y="0"/>
                    </a:cubicBezTo>
                    <a:cubicBezTo>
                      <a:pt x="1" y="0"/>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5" name="Freeform 266"/>
              <p:cNvSpPr>
                <a:spLocks/>
              </p:cNvSpPr>
              <p:nvPr/>
            </p:nvSpPr>
            <p:spPr bwMode="gray">
              <a:xfrm>
                <a:off x="5226" y="294"/>
                <a:ext cx="32" cy="24"/>
              </a:xfrm>
              <a:custGeom>
                <a:avLst/>
                <a:gdLst>
                  <a:gd name="T0" fmla="*/ 14 w 16"/>
                  <a:gd name="T1" fmla="*/ 5 h 12"/>
                  <a:gd name="T2" fmla="*/ 12 w 16"/>
                  <a:gd name="T3" fmla="*/ 4 h 12"/>
                  <a:gd name="T4" fmla="*/ 11 w 16"/>
                  <a:gd name="T5" fmla="*/ 3 h 12"/>
                  <a:gd name="T6" fmla="*/ 11 w 16"/>
                  <a:gd name="T7" fmla="*/ 1 h 12"/>
                  <a:gd name="T8" fmla="*/ 9 w 16"/>
                  <a:gd name="T9" fmla="*/ 1 h 12"/>
                  <a:gd name="T10" fmla="*/ 5 w 16"/>
                  <a:gd name="T11" fmla="*/ 0 h 12"/>
                  <a:gd name="T12" fmla="*/ 4 w 16"/>
                  <a:gd name="T13" fmla="*/ 1 h 12"/>
                  <a:gd name="T14" fmla="*/ 2 w 16"/>
                  <a:gd name="T15" fmla="*/ 3 h 12"/>
                  <a:gd name="T16" fmla="*/ 3 w 16"/>
                  <a:gd name="T17" fmla="*/ 5 h 12"/>
                  <a:gd name="T18" fmla="*/ 4 w 16"/>
                  <a:gd name="T19" fmla="*/ 6 h 12"/>
                  <a:gd name="T20" fmla="*/ 4 w 16"/>
                  <a:gd name="T21" fmla="*/ 7 h 12"/>
                  <a:gd name="T22" fmla="*/ 5 w 16"/>
                  <a:gd name="T23" fmla="*/ 8 h 12"/>
                  <a:gd name="T24" fmla="*/ 4 w 16"/>
                  <a:gd name="T25" fmla="*/ 9 h 12"/>
                  <a:gd name="T26" fmla="*/ 3 w 16"/>
                  <a:gd name="T27" fmla="*/ 9 h 12"/>
                  <a:gd name="T28" fmla="*/ 0 w 16"/>
                  <a:gd name="T29" fmla="*/ 8 h 12"/>
                  <a:gd name="T30" fmla="*/ 1 w 16"/>
                  <a:gd name="T31" fmla="*/ 9 h 12"/>
                  <a:gd name="T32" fmla="*/ 2 w 16"/>
                  <a:gd name="T33" fmla="*/ 11 h 12"/>
                  <a:gd name="T34" fmla="*/ 4 w 16"/>
                  <a:gd name="T35" fmla="*/ 11 h 12"/>
                  <a:gd name="T36" fmla="*/ 6 w 16"/>
                  <a:gd name="T37" fmla="*/ 12 h 12"/>
                  <a:gd name="T38" fmla="*/ 10 w 16"/>
                  <a:gd name="T39" fmla="*/ 11 h 12"/>
                  <a:gd name="T40" fmla="*/ 14 w 16"/>
                  <a:gd name="T41" fmla="*/ 8 h 12"/>
                  <a:gd name="T42" fmla="*/ 13 w 16"/>
                  <a:gd name="T43" fmla="*/ 6 h 12"/>
                  <a:gd name="T44" fmla="*/ 14 w 16"/>
                  <a:gd name="T45"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2">
                    <a:moveTo>
                      <a:pt x="14" y="5"/>
                    </a:moveTo>
                    <a:cubicBezTo>
                      <a:pt x="14" y="4"/>
                      <a:pt x="13" y="5"/>
                      <a:pt x="12" y="4"/>
                    </a:cubicBezTo>
                    <a:cubicBezTo>
                      <a:pt x="12" y="4"/>
                      <a:pt x="11" y="3"/>
                      <a:pt x="11" y="3"/>
                    </a:cubicBezTo>
                    <a:cubicBezTo>
                      <a:pt x="11" y="2"/>
                      <a:pt x="11" y="2"/>
                      <a:pt x="11" y="1"/>
                    </a:cubicBezTo>
                    <a:cubicBezTo>
                      <a:pt x="10" y="1"/>
                      <a:pt x="9" y="1"/>
                      <a:pt x="9" y="1"/>
                    </a:cubicBezTo>
                    <a:cubicBezTo>
                      <a:pt x="7" y="0"/>
                      <a:pt x="6" y="0"/>
                      <a:pt x="5" y="0"/>
                    </a:cubicBezTo>
                    <a:cubicBezTo>
                      <a:pt x="4" y="0"/>
                      <a:pt x="4" y="1"/>
                      <a:pt x="4" y="1"/>
                    </a:cubicBezTo>
                    <a:cubicBezTo>
                      <a:pt x="3" y="2"/>
                      <a:pt x="3" y="2"/>
                      <a:pt x="2" y="3"/>
                    </a:cubicBezTo>
                    <a:cubicBezTo>
                      <a:pt x="2" y="4"/>
                      <a:pt x="2" y="4"/>
                      <a:pt x="3" y="5"/>
                    </a:cubicBezTo>
                    <a:cubicBezTo>
                      <a:pt x="4" y="5"/>
                      <a:pt x="4" y="6"/>
                      <a:pt x="4" y="6"/>
                    </a:cubicBezTo>
                    <a:cubicBezTo>
                      <a:pt x="4" y="7"/>
                      <a:pt x="4" y="7"/>
                      <a:pt x="4" y="7"/>
                    </a:cubicBezTo>
                    <a:cubicBezTo>
                      <a:pt x="4" y="7"/>
                      <a:pt x="5" y="8"/>
                      <a:pt x="5" y="8"/>
                    </a:cubicBezTo>
                    <a:cubicBezTo>
                      <a:pt x="5" y="9"/>
                      <a:pt x="4" y="8"/>
                      <a:pt x="4" y="9"/>
                    </a:cubicBezTo>
                    <a:cubicBezTo>
                      <a:pt x="4" y="9"/>
                      <a:pt x="3" y="9"/>
                      <a:pt x="3" y="9"/>
                    </a:cubicBezTo>
                    <a:cubicBezTo>
                      <a:pt x="2" y="10"/>
                      <a:pt x="2" y="8"/>
                      <a:pt x="0" y="8"/>
                    </a:cubicBezTo>
                    <a:cubicBezTo>
                      <a:pt x="0" y="8"/>
                      <a:pt x="1" y="9"/>
                      <a:pt x="1" y="9"/>
                    </a:cubicBezTo>
                    <a:cubicBezTo>
                      <a:pt x="1" y="10"/>
                      <a:pt x="2" y="10"/>
                      <a:pt x="2" y="11"/>
                    </a:cubicBezTo>
                    <a:cubicBezTo>
                      <a:pt x="3" y="11"/>
                      <a:pt x="3" y="11"/>
                      <a:pt x="4" y="11"/>
                    </a:cubicBezTo>
                    <a:cubicBezTo>
                      <a:pt x="5" y="11"/>
                      <a:pt x="6" y="11"/>
                      <a:pt x="6" y="12"/>
                    </a:cubicBezTo>
                    <a:cubicBezTo>
                      <a:pt x="8" y="12"/>
                      <a:pt x="9" y="11"/>
                      <a:pt x="10" y="11"/>
                    </a:cubicBezTo>
                    <a:cubicBezTo>
                      <a:pt x="11" y="10"/>
                      <a:pt x="16" y="10"/>
                      <a:pt x="14" y="8"/>
                    </a:cubicBezTo>
                    <a:cubicBezTo>
                      <a:pt x="13" y="7"/>
                      <a:pt x="12" y="7"/>
                      <a:pt x="13" y="6"/>
                    </a:cubicBezTo>
                    <a:cubicBezTo>
                      <a:pt x="14" y="6"/>
                      <a:pt x="15" y="6"/>
                      <a:pt x="14"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6" name="Freeform 267"/>
              <p:cNvSpPr>
                <a:spLocks/>
              </p:cNvSpPr>
              <p:nvPr/>
            </p:nvSpPr>
            <p:spPr bwMode="gray">
              <a:xfrm>
                <a:off x="5214" y="292"/>
                <a:ext cx="4" cy="2"/>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1" y="1"/>
                      <a:pt x="2" y="1"/>
                    </a:cubicBezTo>
                    <a:cubicBezTo>
                      <a:pt x="2" y="1"/>
                      <a:pt x="2" y="1"/>
                      <a:pt x="2" y="0"/>
                    </a:cubicBezTo>
                    <a:cubicBezTo>
                      <a:pt x="2" y="0"/>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7" name="Freeform 268"/>
              <p:cNvSpPr>
                <a:spLocks/>
              </p:cNvSpPr>
              <p:nvPr/>
            </p:nvSpPr>
            <p:spPr bwMode="gray">
              <a:xfrm>
                <a:off x="5500" y="146"/>
                <a:ext cx="14" cy="6"/>
              </a:xfrm>
              <a:custGeom>
                <a:avLst/>
                <a:gdLst>
                  <a:gd name="T0" fmla="*/ 2 w 7"/>
                  <a:gd name="T1" fmla="*/ 2 h 3"/>
                  <a:gd name="T2" fmla="*/ 1 w 7"/>
                  <a:gd name="T3" fmla="*/ 3 h 3"/>
                  <a:gd name="T4" fmla="*/ 4 w 7"/>
                  <a:gd name="T5" fmla="*/ 2 h 3"/>
                  <a:gd name="T6" fmla="*/ 7 w 7"/>
                  <a:gd name="T7" fmla="*/ 1 h 3"/>
                  <a:gd name="T8" fmla="*/ 4 w 7"/>
                  <a:gd name="T9" fmla="*/ 1 h 3"/>
                  <a:gd name="T10" fmla="*/ 2 w 7"/>
                  <a:gd name="T11" fmla="*/ 2 h 3"/>
                </a:gdLst>
                <a:ahLst/>
                <a:cxnLst>
                  <a:cxn ang="0">
                    <a:pos x="T0" y="T1"/>
                  </a:cxn>
                  <a:cxn ang="0">
                    <a:pos x="T2" y="T3"/>
                  </a:cxn>
                  <a:cxn ang="0">
                    <a:pos x="T4" y="T5"/>
                  </a:cxn>
                  <a:cxn ang="0">
                    <a:pos x="T6" y="T7"/>
                  </a:cxn>
                  <a:cxn ang="0">
                    <a:pos x="T8" y="T9"/>
                  </a:cxn>
                  <a:cxn ang="0">
                    <a:pos x="T10" y="T11"/>
                  </a:cxn>
                </a:cxnLst>
                <a:rect l="0" t="0" r="r" b="b"/>
                <a:pathLst>
                  <a:path w="7" h="3">
                    <a:moveTo>
                      <a:pt x="2" y="2"/>
                    </a:moveTo>
                    <a:cubicBezTo>
                      <a:pt x="2" y="2"/>
                      <a:pt x="0" y="3"/>
                      <a:pt x="1" y="3"/>
                    </a:cubicBezTo>
                    <a:cubicBezTo>
                      <a:pt x="2" y="3"/>
                      <a:pt x="3" y="2"/>
                      <a:pt x="4" y="2"/>
                    </a:cubicBezTo>
                    <a:cubicBezTo>
                      <a:pt x="4" y="2"/>
                      <a:pt x="7" y="2"/>
                      <a:pt x="7" y="1"/>
                    </a:cubicBezTo>
                    <a:cubicBezTo>
                      <a:pt x="7" y="0"/>
                      <a:pt x="5" y="1"/>
                      <a:pt x="4" y="1"/>
                    </a:cubicBezTo>
                    <a:cubicBezTo>
                      <a:pt x="3" y="1"/>
                      <a:pt x="3" y="2"/>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8" name="Freeform 269"/>
              <p:cNvSpPr>
                <a:spLocks/>
              </p:cNvSpPr>
              <p:nvPr/>
            </p:nvSpPr>
            <p:spPr bwMode="gray">
              <a:xfrm>
                <a:off x="5224" y="300"/>
                <a:ext cx="2" cy="2"/>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1" y="1"/>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9" name="Freeform 270"/>
              <p:cNvSpPr>
                <a:spLocks/>
              </p:cNvSpPr>
              <p:nvPr/>
            </p:nvSpPr>
            <p:spPr bwMode="gray">
              <a:xfrm>
                <a:off x="5070" y="550"/>
                <a:ext cx="16" cy="8"/>
              </a:xfrm>
              <a:custGeom>
                <a:avLst/>
                <a:gdLst>
                  <a:gd name="T0" fmla="*/ 6 w 8"/>
                  <a:gd name="T1" fmla="*/ 0 h 4"/>
                  <a:gd name="T2" fmla="*/ 3 w 8"/>
                  <a:gd name="T3" fmla="*/ 2 h 4"/>
                  <a:gd name="T4" fmla="*/ 1 w 8"/>
                  <a:gd name="T5" fmla="*/ 2 h 4"/>
                  <a:gd name="T6" fmla="*/ 3 w 8"/>
                  <a:gd name="T7" fmla="*/ 3 h 4"/>
                  <a:gd name="T8" fmla="*/ 7 w 8"/>
                  <a:gd name="T9" fmla="*/ 1 h 4"/>
                  <a:gd name="T10" fmla="*/ 8 w 8"/>
                  <a:gd name="T11" fmla="*/ 0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5" y="1"/>
                      <a:pt x="4" y="1"/>
                      <a:pt x="3" y="2"/>
                    </a:cubicBezTo>
                    <a:cubicBezTo>
                      <a:pt x="2" y="2"/>
                      <a:pt x="1" y="2"/>
                      <a:pt x="1" y="2"/>
                    </a:cubicBezTo>
                    <a:cubicBezTo>
                      <a:pt x="0" y="4"/>
                      <a:pt x="2" y="3"/>
                      <a:pt x="3" y="3"/>
                    </a:cubicBezTo>
                    <a:cubicBezTo>
                      <a:pt x="4" y="3"/>
                      <a:pt x="6" y="2"/>
                      <a:pt x="7" y="1"/>
                    </a:cubicBezTo>
                    <a:cubicBezTo>
                      <a:pt x="7" y="1"/>
                      <a:pt x="8" y="0"/>
                      <a:pt x="8" y="0"/>
                    </a:cubicBezTo>
                    <a:cubicBezTo>
                      <a:pt x="7" y="0"/>
                      <a:pt x="6" y="0"/>
                      <a:pt x="6"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0" name="Freeform 271"/>
              <p:cNvSpPr>
                <a:spLocks/>
              </p:cNvSpPr>
              <p:nvPr/>
            </p:nvSpPr>
            <p:spPr bwMode="gray">
              <a:xfrm>
                <a:off x="5052" y="354"/>
                <a:ext cx="14" cy="20"/>
              </a:xfrm>
              <a:custGeom>
                <a:avLst/>
                <a:gdLst>
                  <a:gd name="T0" fmla="*/ 4 w 7"/>
                  <a:gd name="T1" fmla="*/ 2 h 10"/>
                  <a:gd name="T2" fmla="*/ 1 w 7"/>
                  <a:gd name="T3" fmla="*/ 5 h 10"/>
                  <a:gd name="T4" fmla="*/ 2 w 7"/>
                  <a:gd name="T5" fmla="*/ 9 h 10"/>
                  <a:gd name="T6" fmla="*/ 3 w 7"/>
                  <a:gd name="T7" fmla="*/ 7 h 10"/>
                  <a:gd name="T8" fmla="*/ 4 w 7"/>
                  <a:gd name="T9" fmla="*/ 5 h 10"/>
                  <a:gd name="T10" fmla="*/ 7 w 7"/>
                  <a:gd name="T11" fmla="*/ 2 h 10"/>
                  <a:gd name="T12" fmla="*/ 7 w 7"/>
                  <a:gd name="T13" fmla="*/ 0 h 10"/>
                  <a:gd name="T14" fmla="*/ 4 w 7"/>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4" y="2"/>
                    </a:moveTo>
                    <a:cubicBezTo>
                      <a:pt x="3" y="3"/>
                      <a:pt x="1" y="3"/>
                      <a:pt x="1" y="5"/>
                    </a:cubicBezTo>
                    <a:cubicBezTo>
                      <a:pt x="1" y="6"/>
                      <a:pt x="0" y="10"/>
                      <a:pt x="2" y="9"/>
                    </a:cubicBezTo>
                    <a:cubicBezTo>
                      <a:pt x="3" y="9"/>
                      <a:pt x="3" y="8"/>
                      <a:pt x="3" y="7"/>
                    </a:cubicBezTo>
                    <a:cubicBezTo>
                      <a:pt x="3" y="6"/>
                      <a:pt x="3" y="6"/>
                      <a:pt x="4" y="5"/>
                    </a:cubicBezTo>
                    <a:cubicBezTo>
                      <a:pt x="5" y="4"/>
                      <a:pt x="6" y="3"/>
                      <a:pt x="7" y="2"/>
                    </a:cubicBezTo>
                    <a:cubicBezTo>
                      <a:pt x="7" y="1"/>
                      <a:pt x="7" y="1"/>
                      <a:pt x="7" y="0"/>
                    </a:cubicBezTo>
                    <a:cubicBezTo>
                      <a:pt x="6" y="0"/>
                      <a:pt x="5" y="1"/>
                      <a:pt x="4"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1" name="Freeform 272"/>
              <p:cNvSpPr>
                <a:spLocks/>
              </p:cNvSpPr>
              <p:nvPr/>
            </p:nvSpPr>
            <p:spPr bwMode="gray">
              <a:xfrm>
                <a:off x="5890" y="738"/>
                <a:ext cx="10" cy="12"/>
              </a:xfrm>
              <a:custGeom>
                <a:avLst/>
                <a:gdLst>
                  <a:gd name="T0" fmla="*/ 3 w 5"/>
                  <a:gd name="T1" fmla="*/ 5 h 6"/>
                  <a:gd name="T2" fmla="*/ 5 w 5"/>
                  <a:gd name="T3" fmla="*/ 4 h 6"/>
                  <a:gd name="T4" fmla="*/ 3 w 5"/>
                  <a:gd name="T5" fmla="*/ 2 h 6"/>
                  <a:gd name="T6" fmla="*/ 2 w 5"/>
                  <a:gd name="T7" fmla="*/ 1 h 6"/>
                  <a:gd name="T8" fmla="*/ 2 w 5"/>
                  <a:gd name="T9" fmla="*/ 2 h 6"/>
                  <a:gd name="T10" fmla="*/ 3 w 5"/>
                  <a:gd name="T11" fmla="*/ 5 h 6"/>
                </a:gdLst>
                <a:ahLst/>
                <a:cxnLst>
                  <a:cxn ang="0">
                    <a:pos x="T0" y="T1"/>
                  </a:cxn>
                  <a:cxn ang="0">
                    <a:pos x="T2" y="T3"/>
                  </a:cxn>
                  <a:cxn ang="0">
                    <a:pos x="T4" y="T5"/>
                  </a:cxn>
                  <a:cxn ang="0">
                    <a:pos x="T6" y="T7"/>
                  </a:cxn>
                  <a:cxn ang="0">
                    <a:pos x="T8" y="T9"/>
                  </a:cxn>
                  <a:cxn ang="0">
                    <a:pos x="T10" y="T11"/>
                  </a:cxn>
                </a:cxnLst>
                <a:rect l="0" t="0" r="r" b="b"/>
                <a:pathLst>
                  <a:path w="5" h="6">
                    <a:moveTo>
                      <a:pt x="3" y="5"/>
                    </a:moveTo>
                    <a:cubicBezTo>
                      <a:pt x="4" y="6"/>
                      <a:pt x="5" y="6"/>
                      <a:pt x="5" y="4"/>
                    </a:cubicBezTo>
                    <a:cubicBezTo>
                      <a:pt x="5" y="3"/>
                      <a:pt x="4" y="3"/>
                      <a:pt x="3" y="2"/>
                    </a:cubicBezTo>
                    <a:cubicBezTo>
                      <a:pt x="3" y="2"/>
                      <a:pt x="2" y="1"/>
                      <a:pt x="2" y="1"/>
                    </a:cubicBezTo>
                    <a:cubicBezTo>
                      <a:pt x="0" y="0"/>
                      <a:pt x="1" y="1"/>
                      <a:pt x="2" y="2"/>
                    </a:cubicBezTo>
                    <a:cubicBezTo>
                      <a:pt x="2" y="3"/>
                      <a:pt x="3" y="4"/>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2" name="Freeform 273"/>
              <p:cNvSpPr>
                <a:spLocks/>
              </p:cNvSpPr>
              <p:nvPr/>
            </p:nvSpPr>
            <p:spPr bwMode="gray">
              <a:xfrm>
                <a:off x="5100" y="544"/>
                <a:ext cx="6" cy="6"/>
              </a:xfrm>
              <a:custGeom>
                <a:avLst/>
                <a:gdLst>
                  <a:gd name="T0" fmla="*/ 1 w 3"/>
                  <a:gd name="T1" fmla="*/ 3 h 3"/>
                  <a:gd name="T2" fmla="*/ 2 w 3"/>
                  <a:gd name="T3" fmla="*/ 2 h 3"/>
                  <a:gd name="T4" fmla="*/ 1 w 3"/>
                  <a:gd name="T5" fmla="*/ 3 h 3"/>
                </a:gdLst>
                <a:ahLst/>
                <a:cxnLst>
                  <a:cxn ang="0">
                    <a:pos x="T0" y="T1"/>
                  </a:cxn>
                  <a:cxn ang="0">
                    <a:pos x="T2" y="T3"/>
                  </a:cxn>
                  <a:cxn ang="0">
                    <a:pos x="T4" y="T5"/>
                  </a:cxn>
                </a:cxnLst>
                <a:rect l="0" t="0" r="r" b="b"/>
                <a:pathLst>
                  <a:path w="3" h="3">
                    <a:moveTo>
                      <a:pt x="1" y="3"/>
                    </a:moveTo>
                    <a:cubicBezTo>
                      <a:pt x="1" y="3"/>
                      <a:pt x="2" y="2"/>
                      <a:pt x="2" y="2"/>
                    </a:cubicBezTo>
                    <a:cubicBezTo>
                      <a:pt x="3" y="0"/>
                      <a:pt x="0" y="1"/>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3" name="Freeform 274"/>
              <p:cNvSpPr>
                <a:spLocks/>
              </p:cNvSpPr>
              <p:nvPr/>
            </p:nvSpPr>
            <p:spPr bwMode="gray">
              <a:xfrm>
                <a:off x="4842" y="440"/>
                <a:ext cx="8" cy="4"/>
              </a:xfrm>
              <a:custGeom>
                <a:avLst/>
                <a:gdLst>
                  <a:gd name="T0" fmla="*/ 1 w 4"/>
                  <a:gd name="T1" fmla="*/ 2 h 2"/>
                  <a:gd name="T2" fmla="*/ 2 w 4"/>
                  <a:gd name="T3" fmla="*/ 2 h 2"/>
                  <a:gd name="T4" fmla="*/ 1 w 4"/>
                  <a:gd name="T5" fmla="*/ 2 h 2"/>
                </a:gdLst>
                <a:ahLst/>
                <a:cxnLst>
                  <a:cxn ang="0">
                    <a:pos x="T0" y="T1"/>
                  </a:cxn>
                  <a:cxn ang="0">
                    <a:pos x="T2" y="T3"/>
                  </a:cxn>
                  <a:cxn ang="0">
                    <a:pos x="T4" y="T5"/>
                  </a:cxn>
                </a:cxnLst>
                <a:rect l="0" t="0" r="r" b="b"/>
                <a:pathLst>
                  <a:path w="4" h="2">
                    <a:moveTo>
                      <a:pt x="1" y="2"/>
                    </a:moveTo>
                    <a:cubicBezTo>
                      <a:pt x="1" y="2"/>
                      <a:pt x="2" y="2"/>
                      <a:pt x="2" y="2"/>
                    </a:cubicBezTo>
                    <a:cubicBezTo>
                      <a:pt x="4"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4" name="Freeform 275"/>
              <p:cNvSpPr>
                <a:spLocks/>
              </p:cNvSpPr>
              <p:nvPr/>
            </p:nvSpPr>
            <p:spPr bwMode="gray">
              <a:xfrm>
                <a:off x="5012" y="500"/>
                <a:ext cx="6" cy="10"/>
              </a:xfrm>
              <a:custGeom>
                <a:avLst/>
                <a:gdLst>
                  <a:gd name="T0" fmla="*/ 3 w 3"/>
                  <a:gd name="T1" fmla="*/ 1 h 5"/>
                  <a:gd name="T2" fmla="*/ 1 w 3"/>
                  <a:gd name="T3" fmla="*/ 2 h 5"/>
                  <a:gd name="T4" fmla="*/ 1 w 3"/>
                  <a:gd name="T5" fmla="*/ 3 h 5"/>
                  <a:gd name="T6" fmla="*/ 0 w 3"/>
                  <a:gd name="T7" fmla="*/ 5 h 5"/>
                  <a:gd name="T8" fmla="*/ 1 w 3"/>
                  <a:gd name="T9" fmla="*/ 5 h 5"/>
                  <a:gd name="T10" fmla="*/ 2 w 3"/>
                  <a:gd name="T11" fmla="*/ 3 h 5"/>
                  <a:gd name="T12" fmla="*/ 3 w 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1"/>
                    </a:moveTo>
                    <a:cubicBezTo>
                      <a:pt x="3" y="0"/>
                      <a:pt x="1" y="1"/>
                      <a:pt x="1" y="2"/>
                    </a:cubicBezTo>
                    <a:cubicBezTo>
                      <a:pt x="0" y="2"/>
                      <a:pt x="1" y="3"/>
                      <a:pt x="1" y="3"/>
                    </a:cubicBezTo>
                    <a:cubicBezTo>
                      <a:pt x="1" y="4"/>
                      <a:pt x="0" y="4"/>
                      <a:pt x="0" y="5"/>
                    </a:cubicBezTo>
                    <a:cubicBezTo>
                      <a:pt x="0" y="5"/>
                      <a:pt x="1" y="5"/>
                      <a:pt x="1" y="5"/>
                    </a:cubicBezTo>
                    <a:cubicBezTo>
                      <a:pt x="2" y="4"/>
                      <a:pt x="1" y="4"/>
                      <a:pt x="2" y="3"/>
                    </a:cubicBezTo>
                    <a:cubicBezTo>
                      <a:pt x="2" y="2"/>
                      <a:pt x="3" y="2"/>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5" name="Freeform 276"/>
              <p:cNvSpPr>
                <a:spLocks/>
              </p:cNvSpPr>
              <p:nvPr/>
            </p:nvSpPr>
            <p:spPr bwMode="gray">
              <a:xfrm>
                <a:off x="5008" y="468"/>
                <a:ext cx="12" cy="14"/>
              </a:xfrm>
              <a:custGeom>
                <a:avLst/>
                <a:gdLst>
                  <a:gd name="T0" fmla="*/ 3 w 6"/>
                  <a:gd name="T1" fmla="*/ 0 h 7"/>
                  <a:gd name="T2" fmla="*/ 2 w 6"/>
                  <a:gd name="T3" fmla="*/ 4 h 7"/>
                  <a:gd name="T4" fmla="*/ 0 w 6"/>
                  <a:gd name="T5" fmla="*/ 7 h 7"/>
                  <a:gd name="T6" fmla="*/ 3 w 6"/>
                  <a:gd name="T7" fmla="*/ 4 h 7"/>
                  <a:gd name="T8" fmla="*/ 3 w 6"/>
                  <a:gd name="T9" fmla="*/ 0 h 7"/>
                </a:gdLst>
                <a:ahLst/>
                <a:cxnLst>
                  <a:cxn ang="0">
                    <a:pos x="T0" y="T1"/>
                  </a:cxn>
                  <a:cxn ang="0">
                    <a:pos x="T2" y="T3"/>
                  </a:cxn>
                  <a:cxn ang="0">
                    <a:pos x="T4" y="T5"/>
                  </a:cxn>
                  <a:cxn ang="0">
                    <a:pos x="T6" y="T7"/>
                  </a:cxn>
                  <a:cxn ang="0">
                    <a:pos x="T8" y="T9"/>
                  </a:cxn>
                </a:cxnLst>
                <a:rect l="0" t="0" r="r" b="b"/>
                <a:pathLst>
                  <a:path w="6" h="7">
                    <a:moveTo>
                      <a:pt x="3" y="0"/>
                    </a:moveTo>
                    <a:cubicBezTo>
                      <a:pt x="2" y="0"/>
                      <a:pt x="2" y="3"/>
                      <a:pt x="2" y="4"/>
                    </a:cubicBezTo>
                    <a:cubicBezTo>
                      <a:pt x="1" y="5"/>
                      <a:pt x="0" y="6"/>
                      <a:pt x="0" y="7"/>
                    </a:cubicBezTo>
                    <a:cubicBezTo>
                      <a:pt x="1" y="6"/>
                      <a:pt x="3" y="5"/>
                      <a:pt x="3" y="4"/>
                    </a:cubicBezTo>
                    <a:cubicBezTo>
                      <a:pt x="3" y="3"/>
                      <a:pt x="6"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6" name="Freeform 277"/>
              <p:cNvSpPr>
                <a:spLocks/>
              </p:cNvSpPr>
              <p:nvPr/>
            </p:nvSpPr>
            <p:spPr bwMode="gray">
              <a:xfrm>
                <a:off x="5858" y="734"/>
                <a:ext cx="16" cy="16"/>
              </a:xfrm>
              <a:custGeom>
                <a:avLst/>
                <a:gdLst>
                  <a:gd name="T0" fmla="*/ 4 w 8"/>
                  <a:gd name="T1" fmla="*/ 4 h 8"/>
                  <a:gd name="T2" fmla="*/ 2 w 8"/>
                  <a:gd name="T3" fmla="*/ 2 h 8"/>
                  <a:gd name="T4" fmla="*/ 1 w 8"/>
                  <a:gd name="T5" fmla="*/ 2 h 8"/>
                  <a:gd name="T6" fmla="*/ 4 w 8"/>
                  <a:gd name="T7" fmla="*/ 5 h 8"/>
                  <a:gd name="T8" fmla="*/ 6 w 8"/>
                  <a:gd name="T9" fmla="*/ 6 h 8"/>
                  <a:gd name="T10" fmla="*/ 8 w 8"/>
                  <a:gd name="T11" fmla="*/ 8 h 8"/>
                  <a:gd name="T12" fmla="*/ 4 w 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4" y="4"/>
                    </a:moveTo>
                    <a:cubicBezTo>
                      <a:pt x="3" y="3"/>
                      <a:pt x="3" y="2"/>
                      <a:pt x="2" y="2"/>
                    </a:cubicBezTo>
                    <a:cubicBezTo>
                      <a:pt x="1" y="1"/>
                      <a:pt x="0" y="0"/>
                      <a:pt x="1" y="2"/>
                    </a:cubicBezTo>
                    <a:cubicBezTo>
                      <a:pt x="2" y="3"/>
                      <a:pt x="3" y="4"/>
                      <a:pt x="4" y="5"/>
                    </a:cubicBezTo>
                    <a:cubicBezTo>
                      <a:pt x="5" y="5"/>
                      <a:pt x="6" y="6"/>
                      <a:pt x="6" y="6"/>
                    </a:cubicBezTo>
                    <a:cubicBezTo>
                      <a:pt x="7" y="7"/>
                      <a:pt x="7" y="8"/>
                      <a:pt x="8" y="8"/>
                    </a:cubicBezTo>
                    <a:cubicBezTo>
                      <a:pt x="8" y="6"/>
                      <a:pt x="6" y="4"/>
                      <a:pt x="4"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7" name="Freeform 278"/>
              <p:cNvSpPr>
                <a:spLocks/>
              </p:cNvSpPr>
              <p:nvPr/>
            </p:nvSpPr>
            <p:spPr bwMode="gray">
              <a:xfrm>
                <a:off x="5712" y="302"/>
                <a:ext cx="12" cy="12"/>
              </a:xfrm>
              <a:custGeom>
                <a:avLst/>
                <a:gdLst>
                  <a:gd name="T0" fmla="*/ 6 w 6"/>
                  <a:gd name="T1" fmla="*/ 5 h 6"/>
                  <a:gd name="T2" fmla="*/ 5 w 6"/>
                  <a:gd name="T3" fmla="*/ 3 h 6"/>
                  <a:gd name="T4" fmla="*/ 2 w 6"/>
                  <a:gd name="T5" fmla="*/ 1 h 6"/>
                  <a:gd name="T6" fmla="*/ 0 w 6"/>
                  <a:gd name="T7" fmla="*/ 1 h 6"/>
                  <a:gd name="T8" fmla="*/ 1 w 6"/>
                  <a:gd name="T9" fmla="*/ 2 h 6"/>
                  <a:gd name="T10" fmla="*/ 3 w 6"/>
                  <a:gd name="T11" fmla="*/ 3 h 6"/>
                  <a:gd name="T12" fmla="*/ 5 w 6"/>
                  <a:gd name="T13" fmla="*/ 5 h 6"/>
                  <a:gd name="T14" fmla="*/ 6 w 6"/>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6" y="5"/>
                    </a:moveTo>
                    <a:cubicBezTo>
                      <a:pt x="6" y="4"/>
                      <a:pt x="6" y="4"/>
                      <a:pt x="5" y="3"/>
                    </a:cubicBezTo>
                    <a:cubicBezTo>
                      <a:pt x="4" y="3"/>
                      <a:pt x="3" y="1"/>
                      <a:pt x="2" y="1"/>
                    </a:cubicBezTo>
                    <a:cubicBezTo>
                      <a:pt x="1" y="0"/>
                      <a:pt x="1" y="0"/>
                      <a:pt x="0" y="1"/>
                    </a:cubicBezTo>
                    <a:cubicBezTo>
                      <a:pt x="0" y="3"/>
                      <a:pt x="1" y="2"/>
                      <a:pt x="1" y="2"/>
                    </a:cubicBezTo>
                    <a:cubicBezTo>
                      <a:pt x="2" y="2"/>
                      <a:pt x="3" y="3"/>
                      <a:pt x="3" y="3"/>
                    </a:cubicBezTo>
                    <a:cubicBezTo>
                      <a:pt x="4" y="4"/>
                      <a:pt x="4" y="4"/>
                      <a:pt x="5" y="5"/>
                    </a:cubicBezTo>
                    <a:cubicBezTo>
                      <a:pt x="5" y="5"/>
                      <a:pt x="6" y="6"/>
                      <a:pt x="6"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8" name="Freeform 279"/>
              <p:cNvSpPr>
                <a:spLocks/>
              </p:cNvSpPr>
              <p:nvPr/>
            </p:nvSpPr>
            <p:spPr bwMode="gray">
              <a:xfrm>
                <a:off x="5704" y="288"/>
                <a:ext cx="46" cy="26"/>
              </a:xfrm>
              <a:custGeom>
                <a:avLst/>
                <a:gdLst>
                  <a:gd name="T0" fmla="*/ 1 w 23"/>
                  <a:gd name="T1" fmla="*/ 7 h 13"/>
                  <a:gd name="T2" fmla="*/ 1 w 23"/>
                  <a:gd name="T3" fmla="*/ 9 h 13"/>
                  <a:gd name="T4" fmla="*/ 3 w 23"/>
                  <a:gd name="T5" fmla="*/ 9 h 13"/>
                  <a:gd name="T6" fmla="*/ 3 w 23"/>
                  <a:gd name="T7" fmla="*/ 9 h 13"/>
                  <a:gd name="T8" fmla="*/ 2 w 23"/>
                  <a:gd name="T9" fmla="*/ 7 h 13"/>
                  <a:gd name="T10" fmla="*/ 3 w 23"/>
                  <a:gd name="T11" fmla="*/ 6 h 13"/>
                  <a:gd name="T12" fmla="*/ 3 w 23"/>
                  <a:gd name="T13" fmla="*/ 5 h 13"/>
                  <a:gd name="T14" fmla="*/ 5 w 23"/>
                  <a:gd name="T15" fmla="*/ 5 h 13"/>
                  <a:gd name="T16" fmla="*/ 6 w 23"/>
                  <a:gd name="T17" fmla="*/ 5 h 13"/>
                  <a:gd name="T18" fmla="*/ 7 w 23"/>
                  <a:gd name="T19" fmla="*/ 5 h 13"/>
                  <a:gd name="T20" fmla="*/ 8 w 23"/>
                  <a:gd name="T21" fmla="*/ 5 h 13"/>
                  <a:gd name="T22" fmla="*/ 10 w 23"/>
                  <a:gd name="T23" fmla="*/ 2 h 13"/>
                  <a:gd name="T24" fmla="*/ 11 w 23"/>
                  <a:gd name="T25" fmla="*/ 3 h 13"/>
                  <a:gd name="T26" fmla="*/ 13 w 23"/>
                  <a:gd name="T27" fmla="*/ 4 h 13"/>
                  <a:gd name="T28" fmla="*/ 14 w 23"/>
                  <a:gd name="T29" fmla="*/ 6 h 13"/>
                  <a:gd name="T30" fmla="*/ 17 w 23"/>
                  <a:gd name="T31" fmla="*/ 6 h 13"/>
                  <a:gd name="T32" fmla="*/ 18 w 23"/>
                  <a:gd name="T33" fmla="*/ 7 h 13"/>
                  <a:gd name="T34" fmla="*/ 20 w 23"/>
                  <a:gd name="T35" fmla="*/ 8 h 13"/>
                  <a:gd name="T36" fmla="*/ 21 w 23"/>
                  <a:gd name="T37" fmla="*/ 11 h 13"/>
                  <a:gd name="T38" fmla="*/ 21 w 23"/>
                  <a:gd name="T39" fmla="*/ 13 h 13"/>
                  <a:gd name="T40" fmla="*/ 22 w 23"/>
                  <a:gd name="T41" fmla="*/ 11 h 13"/>
                  <a:gd name="T42" fmla="*/ 22 w 23"/>
                  <a:gd name="T43" fmla="*/ 9 h 13"/>
                  <a:gd name="T44" fmla="*/ 23 w 23"/>
                  <a:gd name="T45" fmla="*/ 8 h 13"/>
                  <a:gd name="T46" fmla="*/ 22 w 23"/>
                  <a:gd name="T47" fmla="*/ 6 h 13"/>
                  <a:gd name="T48" fmla="*/ 20 w 23"/>
                  <a:gd name="T49" fmla="*/ 6 h 13"/>
                  <a:gd name="T50" fmla="*/ 19 w 23"/>
                  <a:gd name="T51" fmla="*/ 4 h 13"/>
                  <a:gd name="T52" fmla="*/ 18 w 23"/>
                  <a:gd name="T53" fmla="*/ 3 h 13"/>
                  <a:gd name="T54" fmla="*/ 14 w 23"/>
                  <a:gd name="T55" fmla="*/ 3 h 13"/>
                  <a:gd name="T56" fmla="*/ 14 w 23"/>
                  <a:gd name="T57" fmla="*/ 1 h 13"/>
                  <a:gd name="T58" fmla="*/ 12 w 23"/>
                  <a:gd name="T59" fmla="*/ 0 h 13"/>
                  <a:gd name="T60" fmla="*/ 8 w 23"/>
                  <a:gd name="T61" fmla="*/ 2 h 13"/>
                  <a:gd name="T62" fmla="*/ 6 w 23"/>
                  <a:gd name="T63" fmla="*/ 4 h 13"/>
                  <a:gd name="T64" fmla="*/ 4 w 23"/>
                  <a:gd name="T65" fmla="*/ 3 h 13"/>
                  <a:gd name="T66" fmla="*/ 3 w 23"/>
                  <a:gd name="T67" fmla="*/ 4 h 13"/>
                  <a:gd name="T68" fmla="*/ 2 w 23"/>
                  <a:gd name="T69" fmla="*/ 5 h 13"/>
                  <a:gd name="T70" fmla="*/ 2 w 23"/>
                  <a:gd name="T71" fmla="*/ 5 h 13"/>
                  <a:gd name="T72" fmla="*/ 1 w 23"/>
                  <a:gd name="T73"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 h="13">
                    <a:moveTo>
                      <a:pt x="1" y="7"/>
                    </a:moveTo>
                    <a:cubicBezTo>
                      <a:pt x="0" y="7"/>
                      <a:pt x="0" y="8"/>
                      <a:pt x="1" y="9"/>
                    </a:cubicBezTo>
                    <a:cubicBezTo>
                      <a:pt x="1" y="9"/>
                      <a:pt x="2" y="9"/>
                      <a:pt x="3" y="9"/>
                    </a:cubicBezTo>
                    <a:cubicBezTo>
                      <a:pt x="3" y="9"/>
                      <a:pt x="3" y="9"/>
                      <a:pt x="3" y="9"/>
                    </a:cubicBezTo>
                    <a:cubicBezTo>
                      <a:pt x="3" y="8"/>
                      <a:pt x="1" y="9"/>
                      <a:pt x="2" y="7"/>
                    </a:cubicBezTo>
                    <a:cubicBezTo>
                      <a:pt x="2" y="7"/>
                      <a:pt x="3" y="7"/>
                      <a:pt x="3" y="6"/>
                    </a:cubicBezTo>
                    <a:cubicBezTo>
                      <a:pt x="3" y="6"/>
                      <a:pt x="3" y="6"/>
                      <a:pt x="3" y="5"/>
                    </a:cubicBezTo>
                    <a:cubicBezTo>
                      <a:pt x="3" y="3"/>
                      <a:pt x="5" y="5"/>
                      <a:pt x="5" y="5"/>
                    </a:cubicBezTo>
                    <a:cubicBezTo>
                      <a:pt x="5" y="5"/>
                      <a:pt x="6" y="5"/>
                      <a:pt x="6" y="5"/>
                    </a:cubicBezTo>
                    <a:cubicBezTo>
                      <a:pt x="6" y="5"/>
                      <a:pt x="6" y="5"/>
                      <a:pt x="7" y="5"/>
                    </a:cubicBezTo>
                    <a:cubicBezTo>
                      <a:pt x="7" y="5"/>
                      <a:pt x="8" y="5"/>
                      <a:pt x="8" y="5"/>
                    </a:cubicBezTo>
                    <a:cubicBezTo>
                      <a:pt x="9" y="4"/>
                      <a:pt x="9" y="1"/>
                      <a:pt x="10" y="2"/>
                    </a:cubicBezTo>
                    <a:cubicBezTo>
                      <a:pt x="10" y="2"/>
                      <a:pt x="11" y="3"/>
                      <a:pt x="11" y="3"/>
                    </a:cubicBezTo>
                    <a:cubicBezTo>
                      <a:pt x="11" y="4"/>
                      <a:pt x="12" y="4"/>
                      <a:pt x="13" y="4"/>
                    </a:cubicBezTo>
                    <a:cubicBezTo>
                      <a:pt x="13" y="5"/>
                      <a:pt x="14" y="5"/>
                      <a:pt x="14" y="6"/>
                    </a:cubicBezTo>
                    <a:cubicBezTo>
                      <a:pt x="15" y="6"/>
                      <a:pt x="16" y="6"/>
                      <a:pt x="17" y="6"/>
                    </a:cubicBezTo>
                    <a:cubicBezTo>
                      <a:pt x="17" y="6"/>
                      <a:pt x="18" y="6"/>
                      <a:pt x="18" y="7"/>
                    </a:cubicBezTo>
                    <a:cubicBezTo>
                      <a:pt x="19" y="7"/>
                      <a:pt x="19" y="7"/>
                      <a:pt x="20" y="8"/>
                    </a:cubicBezTo>
                    <a:cubicBezTo>
                      <a:pt x="20" y="9"/>
                      <a:pt x="22" y="9"/>
                      <a:pt x="21" y="11"/>
                    </a:cubicBezTo>
                    <a:cubicBezTo>
                      <a:pt x="21" y="11"/>
                      <a:pt x="20" y="13"/>
                      <a:pt x="21" y="13"/>
                    </a:cubicBezTo>
                    <a:cubicBezTo>
                      <a:pt x="22" y="12"/>
                      <a:pt x="22" y="11"/>
                      <a:pt x="22" y="11"/>
                    </a:cubicBezTo>
                    <a:cubicBezTo>
                      <a:pt x="22" y="10"/>
                      <a:pt x="22" y="10"/>
                      <a:pt x="22" y="9"/>
                    </a:cubicBezTo>
                    <a:cubicBezTo>
                      <a:pt x="22" y="9"/>
                      <a:pt x="23" y="8"/>
                      <a:pt x="23" y="8"/>
                    </a:cubicBezTo>
                    <a:cubicBezTo>
                      <a:pt x="23" y="7"/>
                      <a:pt x="23" y="6"/>
                      <a:pt x="22" y="6"/>
                    </a:cubicBezTo>
                    <a:cubicBezTo>
                      <a:pt x="22" y="5"/>
                      <a:pt x="21" y="6"/>
                      <a:pt x="20" y="6"/>
                    </a:cubicBezTo>
                    <a:cubicBezTo>
                      <a:pt x="19" y="6"/>
                      <a:pt x="20" y="5"/>
                      <a:pt x="19" y="4"/>
                    </a:cubicBezTo>
                    <a:cubicBezTo>
                      <a:pt x="19" y="4"/>
                      <a:pt x="18" y="3"/>
                      <a:pt x="18" y="3"/>
                    </a:cubicBezTo>
                    <a:cubicBezTo>
                      <a:pt x="17" y="3"/>
                      <a:pt x="14" y="4"/>
                      <a:pt x="14" y="3"/>
                    </a:cubicBezTo>
                    <a:cubicBezTo>
                      <a:pt x="14" y="2"/>
                      <a:pt x="14" y="1"/>
                      <a:pt x="14" y="1"/>
                    </a:cubicBezTo>
                    <a:cubicBezTo>
                      <a:pt x="13" y="0"/>
                      <a:pt x="13" y="0"/>
                      <a:pt x="12" y="0"/>
                    </a:cubicBezTo>
                    <a:cubicBezTo>
                      <a:pt x="10" y="0"/>
                      <a:pt x="9" y="0"/>
                      <a:pt x="8" y="2"/>
                    </a:cubicBezTo>
                    <a:cubicBezTo>
                      <a:pt x="8" y="3"/>
                      <a:pt x="7" y="5"/>
                      <a:pt x="6" y="4"/>
                    </a:cubicBezTo>
                    <a:cubicBezTo>
                      <a:pt x="5" y="3"/>
                      <a:pt x="5" y="2"/>
                      <a:pt x="4" y="3"/>
                    </a:cubicBezTo>
                    <a:cubicBezTo>
                      <a:pt x="3" y="3"/>
                      <a:pt x="3" y="4"/>
                      <a:pt x="3" y="4"/>
                    </a:cubicBezTo>
                    <a:cubicBezTo>
                      <a:pt x="2" y="4"/>
                      <a:pt x="2" y="4"/>
                      <a:pt x="2" y="5"/>
                    </a:cubicBezTo>
                    <a:cubicBezTo>
                      <a:pt x="2" y="5"/>
                      <a:pt x="2" y="5"/>
                      <a:pt x="2" y="5"/>
                    </a:cubicBezTo>
                    <a:cubicBezTo>
                      <a:pt x="2" y="6"/>
                      <a:pt x="2" y="6"/>
                      <a:pt x="1"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9" name="Freeform 280"/>
              <p:cNvSpPr>
                <a:spLocks/>
              </p:cNvSpPr>
              <p:nvPr/>
            </p:nvSpPr>
            <p:spPr bwMode="gray">
              <a:xfrm>
                <a:off x="5652" y="318"/>
                <a:ext cx="32" cy="22"/>
              </a:xfrm>
              <a:custGeom>
                <a:avLst/>
                <a:gdLst>
                  <a:gd name="T0" fmla="*/ 0 w 16"/>
                  <a:gd name="T1" fmla="*/ 9 h 11"/>
                  <a:gd name="T2" fmla="*/ 3 w 16"/>
                  <a:gd name="T3" fmla="*/ 10 h 11"/>
                  <a:gd name="T4" fmla="*/ 6 w 16"/>
                  <a:gd name="T5" fmla="*/ 10 h 11"/>
                  <a:gd name="T6" fmla="*/ 8 w 16"/>
                  <a:gd name="T7" fmla="*/ 10 h 11"/>
                  <a:gd name="T8" fmla="*/ 10 w 16"/>
                  <a:gd name="T9" fmla="*/ 9 h 11"/>
                  <a:gd name="T10" fmla="*/ 12 w 16"/>
                  <a:gd name="T11" fmla="*/ 8 h 11"/>
                  <a:gd name="T12" fmla="*/ 13 w 16"/>
                  <a:gd name="T13" fmla="*/ 6 h 11"/>
                  <a:gd name="T14" fmla="*/ 15 w 16"/>
                  <a:gd name="T15" fmla="*/ 4 h 11"/>
                  <a:gd name="T16" fmla="*/ 15 w 16"/>
                  <a:gd name="T17" fmla="*/ 0 h 11"/>
                  <a:gd name="T18" fmla="*/ 13 w 16"/>
                  <a:gd name="T19" fmla="*/ 2 h 11"/>
                  <a:gd name="T20" fmla="*/ 12 w 16"/>
                  <a:gd name="T21" fmla="*/ 4 h 11"/>
                  <a:gd name="T22" fmla="*/ 10 w 16"/>
                  <a:gd name="T23" fmla="*/ 5 h 11"/>
                  <a:gd name="T24" fmla="*/ 8 w 16"/>
                  <a:gd name="T25" fmla="*/ 4 h 11"/>
                  <a:gd name="T26" fmla="*/ 5 w 16"/>
                  <a:gd name="T27" fmla="*/ 4 h 11"/>
                  <a:gd name="T28" fmla="*/ 3 w 16"/>
                  <a:gd name="T29" fmla="*/ 5 h 11"/>
                  <a:gd name="T30" fmla="*/ 1 w 16"/>
                  <a:gd name="T31" fmla="*/ 5 h 11"/>
                  <a:gd name="T32" fmla="*/ 1 w 16"/>
                  <a:gd name="T33" fmla="*/ 7 h 11"/>
                  <a:gd name="T34" fmla="*/ 0 w 16"/>
                  <a:gd name="T3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1">
                    <a:moveTo>
                      <a:pt x="0" y="9"/>
                    </a:moveTo>
                    <a:cubicBezTo>
                      <a:pt x="0" y="11"/>
                      <a:pt x="2" y="10"/>
                      <a:pt x="3" y="10"/>
                    </a:cubicBezTo>
                    <a:cubicBezTo>
                      <a:pt x="4" y="10"/>
                      <a:pt x="5" y="10"/>
                      <a:pt x="6" y="10"/>
                    </a:cubicBezTo>
                    <a:cubicBezTo>
                      <a:pt x="6" y="10"/>
                      <a:pt x="7" y="10"/>
                      <a:pt x="8" y="10"/>
                    </a:cubicBezTo>
                    <a:cubicBezTo>
                      <a:pt x="9" y="10"/>
                      <a:pt x="9" y="9"/>
                      <a:pt x="10" y="9"/>
                    </a:cubicBezTo>
                    <a:cubicBezTo>
                      <a:pt x="11" y="9"/>
                      <a:pt x="12" y="9"/>
                      <a:pt x="12" y="8"/>
                    </a:cubicBezTo>
                    <a:cubicBezTo>
                      <a:pt x="13" y="7"/>
                      <a:pt x="12" y="7"/>
                      <a:pt x="13" y="6"/>
                    </a:cubicBezTo>
                    <a:cubicBezTo>
                      <a:pt x="14" y="5"/>
                      <a:pt x="14" y="5"/>
                      <a:pt x="15" y="4"/>
                    </a:cubicBezTo>
                    <a:cubicBezTo>
                      <a:pt x="15" y="3"/>
                      <a:pt x="16" y="0"/>
                      <a:pt x="15" y="0"/>
                    </a:cubicBezTo>
                    <a:cubicBezTo>
                      <a:pt x="14" y="0"/>
                      <a:pt x="13" y="2"/>
                      <a:pt x="13" y="2"/>
                    </a:cubicBezTo>
                    <a:cubicBezTo>
                      <a:pt x="13" y="3"/>
                      <a:pt x="12" y="4"/>
                      <a:pt x="12" y="4"/>
                    </a:cubicBezTo>
                    <a:cubicBezTo>
                      <a:pt x="11" y="4"/>
                      <a:pt x="11" y="5"/>
                      <a:pt x="10" y="5"/>
                    </a:cubicBezTo>
                    <a:cubicBezTo>
                      <a:pt x="9" y="5"/>
                      <a:pt x="9" y="4"/>
                      <a:pt x="8" y="4"/>
                    </a:cubicBezTo>
                    <a:cubicBezTo>
                      <a:pt x="7" y="3"/>
                      <a:pt x="6" y="3"/>
                      <a:pt x="5" y="4"/>
                    </a:cubicBezTo>
                    <a:cubicBezTo>
                      <a:pt x="4" y="5"/>
                      <a:pt x="4" y="5"/>
                      <a:pt x="3" y="5"/>
                    </a:cubicBezTo>
                    <a:cubicBezTo>
                      <a:pt x="3" y="5"/>
                      <a:pt x="2" y="5"/>
                      <a:pt x="1" y="5"/>
                    </a:cubicBezTo>
                    <a:cubicBezTo>
                      <a:pt x="1" y="5"/>
                      <a:pt x="1" y="6"/>
                      <a:pt x="1" y="7"/>
                    </a:cubicBezTo>
                    <a:cubicBezTo>
                      <a:pt x="1" y="8"/>
                      <a:pt x="0" y="8"/>
                      <a:pt x="0"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0" name="Freeform 281"/>
              <p:cNvSpPr>
                <a:spLocks/>
              </p:cNvSpPr>
              <p:nvPr/>
            </p:nvSpPr>
            <p:spPr bwMode="gray">
              <a:xfrm>
                <a:off x="5504" y="164"/>
                <a:ext cx="6" cy="4"/>
              </a:xfrm>
              <a:custGeom>
                <a:avLst/>
                <a:gdLst>
                  <a:gd name="T0" fmla="*/ 2 w 3"/>
                  <a:gd name="T1" fmla="*/ 1 h 2"/>
                  <a:gd name="T2" fmla="*/ 2 w 3"/>
                  <a:gd name="T3" fmla="*/ 1 h 2"/>
                  <a:gd name="T4" fmla="*/ 3 w 3"/>
                  <a:gd name="T5" fmla="*/ 2 h 2"/>
                  <a:gd name="T6" fmla="*/ 1 w 3"/>
                  <a:gd name="T7" fmla="*/ 0 h 2"/>
                  <a:gd name="T8" fmla="*/ 1 w 3"/>
                  <a:gd name="T9" fmla="*/ 0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2" y="1"/>
                      <a:pt x="2" y="1"/>
                      <a:pt x="2" y="1"/>
                    </a:cubicBezTo>
                    <a:cubicBezTo>
                      <a:pt x="2" y="1"/>
                      <a:pt x="2" y="2"/>
                      <a:pt x="3" y="2"/>
                    </a:cubicBezTo>
                    <a:cubicBezTo>
                      <a:pt x="3" y="1"/>
                      <a:pt x="2" y="0"/>
                      <a:pt x="1" y="0"/>
                    </a:cubicBezTo>
                    <a:cubicBezTo>
                      <a:pt x="1" y="0"/>
                      <a:pt x="0" y="0"/>
                      <a:pt x="1" y="0"/>
                    </a:cubicBezTo>
                    <a:cubicBezTo>
                      <a:pt x="1" y="1"/>
                      <a:pt x="1" y="0"/>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1" name="Freeform 282"/>
              <p:cNvSpPr>
                <a:spLocks/>
              </p:cNvSpPr>
              <p:nvPr/>
            </p:nvSpPr>
            <p:spPr bwMode="gray">
              <a:xfrm>
                <a:off x="5720" y="318"/>
                <a:ext cx="8" cy="6"/>
              </a:xfrm>
              <a:custGeom>
                <a:avLst/>
                <a:gdLst>
                  <a:gd name="T0" fmla="*/ 4 w 4"/>
                  <a:gd name="T1" fmla="*/ 3 h 3"/>
                  <a:gd name="T2" fmla="*/ 1 w 4"/>
                  <a:gd name="T3" fmla="*/ 0 h 3"/>
                  <a:gd name="T4" fmla="*/ 2 w 4"/>
                  <a:gd name="T5" fmla="*/ 2 h 3"/>
                  <a:gd name="T6" fmla="*/ 4 w 4"/>
                  <a:gd name="T7" fmla="*/ 3 h 3"/>
                </a:gdLst>
                <a:ahLst/>
                <a:cxnLst>
                  <a:cxn ang="0">
                    <a:pos x="T0" y="T1"/>
                  </a:cxn>
                  <a:cxn ang="0">
                    <a:pos x="T2" y="T3"/>
                  </a:cxn>
                  <a:cxn ang="0">
                    <a:pos x="T4" y="T5"/>
                  </a:cxn>
                  <a:cxn ang="0">
                    <a:pos x="T6" y="T7"/>
                  </a:cxn>
                </a:cxnLst>
                <a:rect l="0" t="0" r="r" b="b"/>
                <a:pathLst>
                  <a:path w="4" h="3">
                    <a:moveTo>
                      <a:pt x="4" y="3"/>
                    </a:moveTo>
                    <a:cubicBezTo>
                      <a:pt x="4" y="3"/>
                      <a:pt x="3" y="0"/>
                      <a:pt x="1" y="0"/>
                    </a:cubicBezTo>
                    <a:cubicBezTo>
                      <a:pt x="0" y="0"/>
                      <a:pt x="1" y="1"/>
                      <a:pt x="2" y="2"/>
                    </a:cubicBezTo>
                    <a:cubicBezTo>
                      <a:pt x="2" y="2"/>
                      <a:pt x="3" y="3"/>
                      <a:pt x="4"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2" name="Freeform 283"/>
              <p:cNvSpPr>
                <a:spLocks/>
              </p:cNvSpPr>
              <p:nvPr/>
            </p:nvSpPr>
            <p:spPr bwMode="gray">
              <a:xfrm>
                <a:off x="5748" y="310"/>
                <a:ext cx="8" cy="8"/>
              </a:xfrm>
              <a:custGeom>
                <a:avLst/>
                <a:gdLst>
                  <a:gd name="T0" fmla="*/ 1 w 4"/>
                  <a:gd name="T1" fmla="*/ 4 h 4"/>
                  <a:gd name="T2" fmla="*/ 2 w 4"/>
                  <a:gd name="T3" fmla="*/ 3 h 4"/>
                  <a:gd name="T4" fmla="*/ 3 w 4"/>
                  <a:gd name="T5" fmla="*/ 2 h 4"/>
                  <a:gd name="T6" fmla="*/ 1 w 4"/>
                  <a:gd name="T7" fmla="*/ 4 h 4"/>
                </a:gdLst>
                <a:ahLst/>
                <a:cxnLst>
                  <a:cxn ang="0">
                    <a:pos x="T0" y="T1"/>
                  </a:cxn>
                  <a:cxn ang="0">
                    <a:pos x="T2" y="T3"/>
                  </a:cxn>
                  <a:cxn ang="0">
                    <a:pos x="T4" y="T5"/>
                  </a:cxn>
                  <a:cxn ang="0">
                    <a:pos x="T6" y="T7"/>
                  </a:cxn>
                </a:cxnLst>
                <a:rect l="0" t="0" r="r" b="b"/>
                <a:pathLst>
                  <a:path w="4" h="4">
                    <a:moveTo>
                      <a:pt x="1" y="4"/>
                    </a:moveTo>
                    <a:cubicBezTo>
                      <a:pt x="1" y="4"/>
                      <a:pt x="2" y="3"/>
                      <a:pt x="2" y="3"/>
                    </a:cubicBezTo>
                    <a:cubicBezTo>
                      <a:pt x="3" y="3"/>
                      <a:pt x="4" y="3"/>
                      <a:pt x="3" y="2"/>
                    </a:cubicBezTo>
                    <a:cubicBezTo>
                      <a:pt x="3" y="0"/>
                      <a:pt x="0" y="2"/>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3" name="Freeform 284"/>
              <p:cNvSpPr>
                <a:spLocks/>
              </p:cNvSpPr>
              <p:nvPr/>
            </p:nvSpPr>
            <p:spPr bwMode="gray">
              <a:xfrm>
                <a:off x="5442" y="134"/>
                <a:ext cx="40" cy="74"/>
              </a:xfrm>
              <a:custGeom>
                <a:avLst/>
                <a:gdLst>
                  <a:gd name="T0" fmla="*/ 18 w 20"/>
                  <a:gd name="T1" fmla="*/ 35 h 37"/>
                  <a:gd name="T2" fmla="*/ 20 w 20"/>
                  <a:gd name="T3" fmla="*/ 33 h 37"/>
                  <a:gd name="T4" fmla="*/ 18 w 20"/>
                  <a:gd name="T5" fmla="*/ 31 h 37"/>
                  <a:gd name="T6" fmla="*/ 20 w 20"/>
                  <a:gd name="T7" fmla="*/ 28 h 37"/>
                  <a:gd name="T8" fmla="*/ 19 w 20"/>
                  <a:gd name="T9" fmla="*/ 25 h 37"/>
                  <a:gd name="T10" fmla="*/ 15 w 20"/>
                  <a:gd name="T11" fmla="*/ 27 h 37"/>
                  <a:gd name="T12" fmla="*/ 17 w 20"/>
                  <a:gd name="T13" fmla="*/ 23 h 37"/>
                  <a:gd name="T14" fmla="*/ 10 w 20"/>
                  <a:gd name="T15" fmla="*/ 22 h 37"/>
                  <a:gd name="T16" fmla="*/ 13 w 20"/>
                  <a:gd name="T17" fmla="*/ 23 h 37"/>
                  <a:gd name="T18" fmla="*/ 16 w 20"/>
                  <a:gd name="T19" fmla="*/ 19 h 37"/>
                  <a:gd name="T20" fmla="*/ 14 w 20"/>
                  <a:gd name="T21" fmla="*/ 22 h 37"/>
                  <a:gd name="T22" fmla="*/ 16 w 20"/>
                  <a:gd name="T23" fmla="*/ 18 h 37"/>
                  <a:gd name="T24" fmla="*/ 15 w 20"/>
                  <a:gd name="T25" fmla="*/ 15 h 37"/>
                  <a:gd name="T26" fmla="*/ 14 w 20"/>
                  <a:gd name="T27" fmla="*/ 13 h 37"/>
                  <a:gd name="T28" fmla="*/ 11 w 20"/>
                  <a:gd name="T29" fmla="*/ 13 h 37"/>
                  <a:gd name="T30" fmla="*/ 14 w 20"/>
                  <a:gd name="T31" fmla="*/ 12 h 37"/>
                  <a:gd name="T32" fmla="*/ 13 w 20"/>
                  <a:gd name="T33" fmla="*/ 9 h 37"/>
                  <a:gd name="T34" fmla="*/ 9 w 20"/>
                  <a:gd name="T35" fmla="*/ 8 h 37"/>
                  <a:gd name="T36" fmla="*/ 11 w 20"/>
                  <a:gd name="T37" fmla="*/ 5 h 37"/>
                  <a:gd name="T38" fmla="*/ 10 w 20"/>
                  <a:gd name="T39" fmla="*/ 3 h 37"/>
                  <a:gd name="T40" fmla="*/ 7 w 20"/>
                  <a:gd name="T41" fmla="*/ 1 h 37"/>
                  <a:gd name="T42" fmla="*/ 6 w 20"/>
                  <a:gd name="T43" fmla="*/ 4 h 37"/>
                  <a:gd name="T44" fmla="*/ 6 w 20"/>
                  <a:gd name="T45" fmla="*/ 8 h 37"/>
                  <a:gd name="T46" fmla="*/ 5 w 20"/>
                  <a:gd name="T47" fmla="*/ 11 h 37"/>
                  <a:gd name="T48" fmla="*/ 3 w 20"/>
                  <a:gd name="T49" fmla="*/ 12 h 37"/>
                  <a:gd name="T50" fmla="*/ 1 w 20"/>
                  <a:gd name="T51" fmla="*/ 13 h 37"/>
                  <a:gd name="T52" fmla="*/ 1 w 20"/>
                  <a:gd name="T53" fmla="*/ 16 h 37"/>
                  <a:gd name="T54" fmla="*/ 4 w 20"/>
                  <a:gd name="T55" fmla="*/ 19 h 37"/>
                  <a:gd name="T56" fmla="*/ 7 w 20"/>
                  <a:gd name="T57" fmla="*/ 18 h 37"/>
                  <a:gd name="T58" fmla="*/ 7 w 20"/>
                  <a:gd name="T59" fmla="*/ 20 h 37"/>
                  <a:gd name="T60" fmla="*/ 9 w 20"/>
                  <a:gd name="T61" fmla="*/ 23 h 37"/>
                  <a:gd name="T62" fmla="*/ 11 w 20"/>
                  <a:gd name="T63" fmla="*/ 26 h 37"/>
                  <a:gd name="T64" fmla="*/ 13 w 20"/>
                  <a:gd name="T65" fmla="*/ 24 h 37"/>
                  <a:gd name="T66" fmla="*/ 11 w 20"/>
                  <a:gd name="T67" fmla="*/ 28 h 37"/>
                  <a:gd name="T68" fmla="*/ 14 w 20"/>
                  <a:gd name="T69" fmla="*/ 29 h 37"/>
                  <a:gd name="T70" fmla="*/ 14 w 20"/>
                  <a:gd name="T71" fmla="*/ 30 h 37"/>
                  <a:gd name="T72" fmla="*/ 14 w 20"/>
                  <a:gd name="T73" fmla="*/ 33 h 37"/>
                  <a:gd name="T74" fmla="*/ 20 w 20"/>
                  <a:gd name="T75" fmla="*/ 35 h 37"/>
                  <a:gd name="T76" fmla="*/ 15 w 20"/>
                  <a:gd name="T77"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37">
                    <a:moveTo>
                      <a:pt x="16" y="34"/>
                    </a:moveTo>
                    <a:cubicBezTo>
                      <a:pt x="17" y="35"/>
                      <a:pt x="17" y="36"/>
                      <a:pt x="18" y="35"/>
                    </a:cubicBezTo>
                    <a:cubicBezTo>
                      <a:pt x="18" y="35"/>
                      <a:pt x="18" y="34"/>
                      <a:pt x="19" y="34"/>
                    </a:cubicBezTo>
                    <a:cubicBezTo>
                      <a:pt x="20" y="34"/>
                      <a:pt x="20" y="34"/>
                      <a:pt x="20" y="33"/>
                    </a:cubicBezTo>
                    <a:cubicBezTo>
                      <a:pt x="20" y="32"/>
                      <a:pt x="20" y="32"/>
                      <a:pt x="19" y="32"/>
                    </a:cubicBezTo>
                    <a:cubicBezTo>
                      <a:pt x="19" y="32"/>
                      <a:pt x="18" y="32"/>
                      <a:pt x="18" y="31"/>
                    </a:cubicBezTo>
                    <a:cubicBezTo>
                      <a:pt x="19" y="30"/>
                      <a:pt x="19" y="31"/>
                      <a:pt x="20" y="30"/>
                    </a:cubicBezTo>
                    <a:cubicBezTo>
                      <a:pt x="20" y="30"/>
                      <a:pt x="20" y="29"/>
                      <a:pt x="20" y="28"/>
                    </a:cubicBezTo>
                    <a:cubicBezTo>
                      <a:pt x="20" y="28"/>
                      <a:pt x="19" y="28"/>
                      <a:pt x="19" y="27"/>
                    </a:cubicBezTo>
                    <a:cubicBezTo>
                      <a:pt x="19" y="26"/>
                      <a:pt x="19" y="25"/>
                      <a:pt x="19" y="25"/>
                    </a:cubicBezTo>
                    <a:cubicBezTo>
                      <a:pt x="18" y="24"/>
                      <a:pt x="17" y="27"/>
                      <a:pt x="17" y="27"/>
                    </a:cubicBezTo>
                    <a:cubicBezTo>
                      <a:pt x="16" y="27"/>
                      <a:pt x="15" y="27"/>
                      <a:pt x="15" y="27"/>
                    </a:cubicBezTo>
                    <a:cubicBezTo>
                      <a:pt x="15" y="26"/>
                      <a:pt x="16" y="26"/>
                      <a:pt x="17" y="26"/>
                    </a:cubicBezTo>
                    <a:cubicBezTo>
                      <a:pt x="18" y="25"/>
                      <a:pt x="18" y="24"/>
                      <a:pt x="17" y="23"/>
                    </a:cubicBezTo>
                    <a:cubicBezTo>
                      <a:pt x="16" y="22"/>
                      <a:pt x="15" y="23"/>
                      <a:pt x="14" y="23"/>
                    </a:cubicBezTo>
                    <a:cubicBezTo>
                      <a:pt x="13" y="23"/>
                      <a:pt x="10" y="24"/>
                      <a:pt x="10" y="22"/>
                    </a:cubicBezTo>
                    <a:cubicBezTo>
                      <a:pt x="10" y="22"/>
                      <a:pt x="11" y="21"/>
                      <a:pt x="12" y="21"/>
                    </a:cubicBezTo>
                    <a:cubicBezTo>
                      <a:pt x="12" y="22"/>
                      <a:pt x="13" y="22"/>
                      <a:pt x="13" y="23"/>
                    </a:cubicBezTo>
                    <a:cubicBezTo>
                      <a:pt x="14" y="23"/>
                      <a:pt x="16" y="22"/>
                      <a:pt x="16" y="21"/>
                    </a:cubicBezTo>
                    <a:cubicBezTo>
                      <a:pt x="17" y="20"/>
                      <a:pt x="17" y="20"/>
                      <a:pt x="16" y="19"/>
                    </a:cubicBezTo>
                    <a:cubicBezTo>
                      <a:pt x="16" y="19"/>
                      <a:pt x="15" y="20"/>
                      <a:pt x="15" y="20"/>
                    </a:cubicBezTo>
                    <a:cubicBezTo>
                      <a:pt x="15" y="21"/>
                      <a:pt x="14" y="22"/>
                      <a:pt x="14" y="22"/>
                    </a:cubicBezTo>
                    <a:cubicBezTo>
                      <a:pt x="13" y="22"/>
                      <a:pt x="13" y="21"/>
                      <a:pt x="13" y="20"/>
                    </a:cubicBezTo>
                    <a:cubicBezTo>
                      <a:pt x="13" y="19"/>
                      <a:pt x="15" y="19"/>
                      <a:pt x="16" y="18"/>
                    </a:cubicBezTo>
                    <a:cubicBezTo>
                      <a:pt x="17" y="18"/>
                      <a:pt x="16" y="17"/>
                      <a:pt x="16" y="17"/>
                    </a:cubicBezTo>
                    <a:cubicBezTo>
                      <a:pt x="15" y="16"/>
                      <a:pt x="15" y="16"/>
                      <a:pt x="15" y="15"/>
                    </a:cubicBezTo>
                    <a:cubicBezTo>
                      <a:pt x="15" y="14"/>
                      <a:pt x="15" y="13"/>
                      <a:pt x="15" y="13"/>
                    </a:cubicBezTo>
                    <a:cubicBezTo>
                      <a:pt x="15" y="12"/>
                      <a:pt x="14" y="12"/>
                      <a:pt x="14" y="13"/>
                    </a:cubicBezTo>
                    <a:cubicBezTo>
                      <a:pt x="13" y="13"/>
                      <a:pt x="13" y="13"/>
                      <a:pt x="12" y="14"/>
                    </a:cubicBezTo>
                    <a:cubicBezTo>
                      <a:pt x="12" y="14"/>
                      <a:pt x="10" y="13"/>
                      <a:pt x="11" y="13"/>
                    </a:cubicBezTo>
                    <a:cubicBezTo>
                      <a:pt x="12" y="12"/>
                      <a:pt x="13" y="13"/>
                      <a:pt x="13" y="13"/>
                    </a:cubicBezTo>
                    <a:cubicBezTo>
                      <a:pt x="14" y="13"/>
                      <a:pt x="14" y="12"/>
                      <a:pt x="14" y="12"/>
                    </a:cubicBezTo>
                    <a:cubicBezTo>
                      <a:pt x="14" y="11"/>
                      <a:pt x="14" y="11"/>
                      <a:pt x="13" y="10"/>
                    </a:cubicBezTo>
                    <a:cubicBezTo>
                      <a:pt x="13" y="10"/>
                      <a:pt x="13" y="9"/>
                      <a:pt x="13" y="9"/>
                    </a:cubicBezTo>
                    <a:cubicBezTo>
                      <a:pt x="12" y="8"/>
                      <a:pt x="11" y="8"/>
                      <a:pt x="11" y="8"/>
                    </a:cubicBezTo>
                    <a:cubicBezTo>
                      <a:pt x="10" y="9"/>
                      <a:pt x="10" y="9"/>
                      <a:pt x="9" y="8"/>
                    </a:cubicBezTo>
                    <a:cubicBezTo>
                      <a:pt x="9" y="7"/>
                      <a:pt x="12" y="8"/>
                      <a:pt x="12" y="7"/>
                    </a:cubicBezTo>
                    <a:cubicBezTo>
                      <a:pt x="12" y="6"/>
                      <a:pt x="9" y="5"/>
                      <a:pt x="11" y="5"/>
                    </a:cubicBezTo>
                    <a:cubicBezTo>
                      <a:pt x="11" y="4"/>
                      <a:pt x="12" y="5"/>
                      <a:pt x="11" y="4"/>
                    </a:cubicBezTo>
                    <a:cubicBezTo>
                      <a:pt x="11" y="3"/>
                      <a:pt x="11" y="3"/>
                      <a:pt x="10" y="3"/>
                    </a:cubicBezTo>
                    <a:cubicBezTo>
                      <a:pt x="10" y="2"/>
                      <a:pt x="10" y="0"/>
                      <a:pt x="9" y="1"/>
                    </a:cubicBezTo>
                    <a:cubicBezTo>
                      <a:pt x="8" y="2"/>
                      <a:pt x="8" y="2"/>
                      <a:pt x="7" y="1"/>
                    </a:cubicBezTo>
                    <a:cubicBezTo>
                      <a:pt x="7" y="1"/>
                      <a:pt x="6" y="0"/>
                      <a:pt x="6" y="0"/>
                    </a:cubicBezTo>
                    <a:cubicBezTo>
                      <a:pt x="5" y="1"/>
                      <a:pt x="6" y="3"/>
                      <a:pt x="6" y="4"/>
                    </a:cubicBezTo>
                    <a:cubicBezTo>
                      <a:pt x="6" y="5"/>
                      <a:pt x="6" y="5"/>
                      <a:pt x="6" y="6"/>
                    </a:cubicBezTo>
                    <a:cubicBezTo>
                      <a:pt x="6" y="7"/>
                      <a:pt x="6" y="7"/>
                      <a:pt x="6" y="8"/>
                    </a:cubicBezTo>
                    <a:cubicBezTo>
                      <a:pt x="6" y="9"/>
                      <a:pt x="3" y="10"/>
                      <a:pt x="4" y="11"/>
                    </a:cubicBezTo>
                    <a:cubicBezTo>
                      <a:pt x="4" y="11"/>
                      <a:pt x="4" y="11"/>
                      <a:pt x="5" y="11"/>
                    </a:cubicBezTo>
                    <a:cubicBezTo>
                      <a:pt x="6" y="11"/>
                      <a:pt x="6" y="12"/>
                      <a:pt x="5" y="12"/>
                    </a:cubicBezTo>
                    <a:cubicBezTo>
                      <a:pt x="4" y="12"/>
                      <a:pt x="4" y="11"/>
                      <a:pt x="3" y="12"/>
                    </a:cubicBezTo>
                    <a:cubicBezTo>
                      <a:pt x="2" y="12"/>
                      <a:pt x="2" y="13"/>
                      <a:pt x="2" y="13"/>
                    </a:cubicBezTo>
                    <a:cubicBezTo>
                      <a:pt x="1" y="14"/>
                      <a:pt x="1" y="13"/>
                      <a:pt x="1" y="13"/>
                    </a:cubicBezTo>
                    <a:cubicBezTo>
                      <a:pt x="0" y="12"/>
                      <a:pt x="0" y="13"/>
                      <a:pt x="0" y="14"/>
                    </a:cubicBezTo>
                    <a:cubicBezTo>
                      <a:pt x="0" y="15"/>
                      <a:pt x="0" y="15"/>
                      <a:pt x="1" y="16"/>
                    </a:cubicBezTo>
                    <a:cubicBezTo>
                      <a:pt x="2" y="16"/>
                      <a:pt x="3" y="17"/>
                      <a:pt x="3" y="17"/>
                    </a:cubicBezTo>
                    <a:cubicBezTo>
                      <a:pt x="4" y="18"/>
                      <a:pt x="4" y="19"/>
                      <a:pt x="4" y="19"/>
                    </a:cubicBezTo>
                    <a:cubicBezTo>
                      <a:pt x="5" y="19"/>
                      <a:pt x="5" y="19"/>
                      <a:pt x="6" y="19"/>
                    </a:cubicBezTo>
                    <a:cubicBezTo>
                      <a:pt x="6" y="19"/>
                      <a:pt x="7" y="17"/>
                      <a:pt x="7" y="18"/>
                    </a:cubicBezTo>
                    <a:cubicBezTo>
                      <a:pt x="7" y="19"/>
                      <a:pt x="6" y="19"/>
                      <a:pt x="6" y="19"/>
                    </a:cubicBezTo>
                    <a:cubicBezTo>
                      <a:pt x="6" y="20"/>
                      <a:pt x="7" y="20"/>
                      <a:pt x="7" y="20"/>
                    </a:cubicBezTo>
                    <a:cubicBezTo>
                      <a:pt x="8" y="21"/>
                      <a:pt x="8" y="21"/>
                      <a:pt x="8" y="22"/>
                    </a:cubicBezTo>
                    <a:cubicBezTo>
                      <a:pt x="8" y="22"/>
                      <a:pt x="8" y="23"/>
                      <a:pt x="9" y="23"/>
                    </a:cubicBezTo>
                    <a:cubicBezTo>
                      <a:pt x="9" y="25"/>
                      <a:pt x="10" y="24"/>
                      <a:pt x="11" y="24"/>
                    </a:cubicBezTo>
                    <a:cubicBezTo>
                      <a:pt x="11" y="25"/>
                      <a:pt x="9" y="26"/>
                      <a:pt x="11" y="26"/>
                    </a:cubicBezTo>
                    <a:cubicBezTo>
                      <a:pt x="11" y="26"/>
                      <a:pt x="11" y="25"/>
                      <a:pt x="12" y="25"/>
                    </a:cubicBezTo>
                    <a:cubicBezTo>
                      <a:pt x="12" y="25"/>
                      <a:pt x="13" y="24"/>
                      <a:pt x="13" y="24"/>
                    </a:cubicBezTo>
                    <a:cubicBezTo>
                      <a:pt x="14" y="25"/>
                      <a:pt x="12" y="26"/>
                      <a:pt x="12" y="26"/>
                    </a:cubicBezTo>
                    <a:cubicBezTo>
                      <a:pt x="12" y="27"/>
                      <a:pt x="11" y="28"/>
                      <a:pt x="11" y="28"/>
                    </a:cubicBezTo>
                    <a:cubicBezTo>
                      <a:pt x="12" y="29"/>
                      <a:pt x="12" y="28"/>
                      <a:pt x="13" y="29"/>
                    </a:cubicBezTo>
                    <a:cubicBezTo>
                      <a:pt x="13" y="30"/>
                      <a:pt x="13" y="30"/>
                      <a:pt x="14" y="29"/>
                    </a:cubicBezTo>
                    <a:cubicBezTo>
                      <a:pt x="14" y="29"/>
                      <a:pt x="15" y="28"/>
                      <a:pt x="16" y="29"/>
                    </a:cubicBezTo>
                    <a:cubicBezTo>
                      <a:pt x="15" y="29"/>
                      <a:pt x="14" y="29"/>
                      <a:pt x="14" y="30"/>
                    </a:cubicBezTo>
                    <a:cubicBezTo>
                      <a:pt x="13" y="30"/>
                      <a:pt x="14" y="31"/>
                      <a:pt x="14" y="31"/>
                    </a:cubicBezTo>
                    <a:cubicBezTo>
                      <a:pt x="14" y="32"/>
                      <a:pt x="14" y="32"/>
                      <a:pt x="14" y="33"/>
                    </a:cubicBezTo>
                    <a:cubicBezTo>
                      <a:pt x="14" y="34"/>
                      <a:pt x="14" y="35"/>
                      <a:pt x="15" y="36"/>
                    </a:cubicBezTo>
                    <a:cubicBezTo>
                      <a:pt x="16" y="37"/>
                      <a:pt x="20" y="37"/>
                      <a:pt x="20" y="35"/>
                    </a:cubicBezTo>
                    <a:cubicBezTo>
                      <a:pt x="19" y="35"/>
                      <a:pt x="18" y="36"/>
                      <a:pt x="18" y="36"/>
                    </a:cubicBezTo>
                    <a:cubicBezTo>
                      <a:pt x="17" y="36"/>
                      <a:pt x="16" y="36"/>
                      <a:pt x="15" y="36"/>
                    </a:cubicBezTo>
                    <a:cubicBezTo>
                      <a:pt x="15" y="35"/>
                      <a:pt x="15" y="34"/>
                      <a:pt x="16" y="3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4" name="Freeform 285"/>
              <p:cNvSpPr>
                <a:spLocks/>
              </p:cNvSpPr>
              <p:nvPr/>
            </p:nvSpPr>
            <p:spPr bwMode="gray">
              <a:xfrm>
                <a:off x="5610" y="182"/>
                <a:ext cx="10" cy="12"/>
              </a:xfrm>
              <a:custGeom>
                <a:avLst/>
                <a:gdLst>
                  <a:gd name="T0" fmla="*/ 2 w 5"/>
                  <a:gd name="T1" fmla="*/ 6 h 6"/>
                  <a:gd name="T2" fmla="*/ 4 w 5"/>
                  <a:gd name="T3" fmla="*/ 4 h 6"/>
                  <a:gd name="T4" fmla="*/ 5 w 5"/>
                  <a:gd name="T5" fmla="*/ 2 h 6"/>
                  <a:gd name="T6" fmla="*/ 4 w 5"/>
                  <a:gd name="T7" fmla="*/ 1 h 6"/>
                  <a:gd name="T8" fmla="*/ 3 w 5"/>
                  <a:gd name="T9" fmla="*/ 4 h 6"/>
                  <a:gd name="T10" fmla="*/ 2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2" y="6"/>
                    </a:moveTo>
                    <a:cubicBezTo>
                      <a:pt x="3" y="6"/>
                      <a:pt x="4" y="5"/>
                      <a:pt x="4" y="4"/>
                    </a:cubicBezTo>
                    <a:cubicBezTo>
                      <a:pt x="5" y="4"/>
                      <a:pt x="5" y="3"/>
                      <a:pt x="5" y="2"/>
                    </a:cubicBezTo>
                    <a:cubicBezTo>
                      <a:pt x="5" y="2"/>
                      <a:pt x="5" y="1"/>
                      <a:pt x="4" y="1"/>
                    </a:cubicBezTo>
                    <a:cubicBezTo>
                      <a:pt x="3" y="0"/>
                      <a:pt x="3" y="3"/>
                      <a:pt x="3" y="4"/>
                    </a:cubicBezTo>
                    <a:cubicBezTo>
                      <a:pt x="2" y="4"/>
                      <a:pt x="0" y="6"/>
                      <a:pt x="2"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5" name="Freeform 286"/>
              <p:cNvSpPr>
                <a:spLocks/>
              </p:cNvSpPr>
              <p:nvPr/>
            </p:nvSpPr>
            <p:spPr bwMode="gray">
              <a:xfrm>
                <a:off x="5500" y="186"/>
                <a:ext cx="6" cy="4"/>
              </a:xfrm>
              <a:custGeom>
                <a:avLst/>
                <a:gdLst>
                  <a:gd name="T0" fmla="*/ 1 w 3"/>
                  <a:gd name="T1" fmla="*/ 2 h 2"/>
                  <a:gd name="T2" fmla="*/ 3 w 3"/>
                  <a:gd name="T3" fmla="*/ 0 h 2"/>
                  <a:gd name="T4" fmla="*/ 1 w 3"/>
                  <a:gd name="T5" fmla="*/ 2 h 2"/>
                </a:gdLst>
                <a:ahLst/>
                <a:cxnLst>
                  <a:cxn ang="0">
                    <a:pos x="T0" y="T1"/>
                  </a:cxn>
                  <a:cxn ang="0">
                    <a:pos x="T2" y="T3"/>
                  </a:cxn>
                  <a:cxn ang="0">
                    <a:pos x="T4" y="T5"/>
                  </a:cxn>
                </a:cxnLst>
                <a:rect l="0" t="0" r="r" b="b"/>
                <a:pathLst>
                  <a:path w="3" h="2">
                    <a:moveTo>
                      <a:pt x="1" y="2"/>
                    </a:moveTo>
                    <a:cubicBezTo>
                      <a:pt x="2" y="2"/>
                      <a:pt x="3" y="1"/>
                      <a:pt x="3" y="0"/>
                    </a:cubicBezTo>
                    <a:cubicBezTo>
                      <a:pt x="2"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6" name="Freeform 287"/>
              <p:cNvSpPr>
                <a:spLocks/>
              </p:cNvSpPr>
              <p:nvPr/>
            </p:nvSpPr>
            <p:spPr bwMode="gray">
              <a:xfrm>
                <a:off x="5478" y="140"/>
                <a:ext cx="22" cy="8"/>
              </a:xfrm>
              <a:custGeom>
                <a:avLst/>
                <a:gdLst>
                  <a:gd name="T0" fmla="*/ 3 w 11"/>
                  <a:gd name="T1" fmla="*/ 3 h 4"/>
                  <a:gd name="T2" fmla="*/ 6 w 11"/>
                  <a:gd name="T3" fmla="*/ 3 h 4"/>
                  <a:gd name="T4" fmla="*/ 8 w 11"/>
                  <a:gd name="T5" fmla="*/ 1 h 4"/>
                  <a:gd name="T6" fmla="*/ 10 w 11"/>
                  <a:gd name="T7" fmla="*/ 0 h 4"/>
                  <a:gd name="T8" fmla="*/ 8 w 11"/>
                  <a:gd name="T9" fmla="*/ 0 h 4"/>
                  <a:gd name="T10" fmla="*/ 5 w 11"/>
                  <a:gd name="T11" fmla="*/ 0 h 4"/>
                  <a:gd name="T12" fmla="*/ 4 w 11"/>
                  <a:gd name="T13" fmla="*/ 1 h 4"/>
                  <a:gd name="T14" fmla="*/ 2 w 11"/>
                  <a:gd name="T15" fmla="*/ 3 h 4"/>
                  <a:gd name="T16" fmla="*/ 3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3" y="3"/>
                    </a:moveTo>
                    <a:cubicBezTo>
                      <a:pt x="4" y="3"/>
                      <a:pt x="5" y="4"/>
                      <a:pt x="6" y="3"/>
                    </a:cubicBezTo>
                    <a:cubicBezTo>
                      <a:pt x="7" y="3"/>
                      <a:pt x="7" y="2"/>
                      <a:pt x="8" y="1"/>
                    </a:cubicBezTo>
                    <a:cubicBezTo>
                      <a:pt x="9" y="1"/>
                      <a:pt x="11" y="2"/>
                      <a:pt x="10" y="0"/>
                    </a:cubicBezTo>
                    <a:cubicBezTo>
                      <a:pt x="9" y="0"/>
                      <a:pt x="8" y="0"/>
                      <a:pt x="8" y="0"/>
                    </a:cubicBezTo>
                    <a:cubicBezTo>
                      <a:pt x="7" y="0"/>
                      <a:pt x="6" y="0"/>
                      <a:pt x="5" y="0"/>
                    </a:cubicBezTo>
                    <a:cubicBezTo>
                      <a:pt x="5" y="0"/>
                      <a:pt x="4" y="1"/>
                      <a:pt x="4" y="1"/>
                    </a:cubicBezTo>
                    <a:cubicBezTo>
                      <a:pt x="3" y="1"/>
                      <a:pt x="0" y="2"/>
                      <a:pt x="2" y="3"/>
                    </a:cubicBezTo>
                    <a:cubicBezTo>
                      <a:pt x="2" y="4"/>
                      <a:pt x="3" y="4"/>
                      <a:pt x="3"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7" name="Freeform 288"/>
              <p:cNvSpPr>
                <a:spLocks/>
              </p:cNvSpPr>
              <p:nvPr/>
            </p:nvSpPr>
            <p:spPr bwMode="gray">
              <a:xfrm>
                <a:off x="5642" y="230"/>
                <a:ext cx="10" cy="6"/>
              </a:xfrm>
              <a:custGeom>
                <a:avLst/>
                <a:gdLst>
                  <a:gd name="T0" fmla="*/ 5 w 5"/>
                  <a:gd name="T1" fmla="*/ 3 h 3"/>
                  <a:gd name="T2" fmla="*/ 2 w 5"/>
                  <a:gd name="T3" fmla="*/ 3 h 3"/>
                  <a:gd name="T4" fmla="*/ 5 w 5"/>
                  <a:gd name="T5" fmla="*/ 3 h 3"/>
                </a:gdLst>
                <a:ahLst/>
                <a:cxnLst>
                  <a:cxn ang="0">
                    <a:pos x="T0" y="T1"/>
                  </a:cxn>
                  <a:cxn ang="0">
                    <a:pos x="T2" y="T3"/>
                  </a:cxn>
                  <a:cxn ang="0">
                    <a:pos x="T4" y="T5"/>
                  </a:cxn>
                </a:cxnLst>
                <a:rect l="0" t="0" r="r" b="b"/>
                <a:pathLst>
                  <a:path w="5" h="3">
                    <a:moveTo>
                      <a:pt x="5" y="3"/>
                    </a:moveTo>
                    <a:cubicBezTo>
                      <a:pt x="5" y="0"/>
                      <a:pt x="0" y="2"/>
                      <a:pt x="2" y="3"/>
                    </a:cubicBezTo>
                    <a:cubicBezTo>
                      <a:pt x="3" y="3"/>
                      <a:pt x="4" y="3"/>
                      <a:pt x="5"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8" name="Freeform 289"/>
              <p:cNvSpPr>
                <a:spLocks/>
              </p:cNvSpPr>
              <p:nvPr/>
            </p:nvSpPr>
            <p:spPr bwMode="gray">
              <a:xfrm>
                <a:off x="5624" y="2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9" name="Freeform 290"/>
              <p:cNvSpPr>
                <a:spLocks/>
              </p:cNvSpPr>
              <p:nvPr/>
            </p:nvSpPr>
            <p:spPr bwMode="gray">
              <a:xfrm>
                <a:off x="5622" y="244"/>
                <a:ext cx="26" cy="34"/>
              </a:xfrm>
              <a:custGeom>
                <a:avLst/>
                <a:gdLst>
                  <a:gd name="T0" fmla="*/ 10 w 13"/>
                  <a:gd name="T1" fmla="*/ 3 h 17"/>
                  <a:gd name="T2" fmla="*/ 6 w 13"/>
                  <a:gd name="T3" fmla="*/ 4 h 17"/>
                  <a:gd name="T4" fmla="*/ 3 w 13"/>
                  <a:gd name="T5" fmla="*/ 2 h 17"/>
                  <a:gd name="T6" fmla="*/ 0 w 13"/>
                  <a:gd name="T7" fmla="*/ 1 h 17"/>
                  <a:gd name="T8" fmla="*/ 1 w 13"/>
                  <a:gd name="T9" fmla="*/ 4 h 17"/>
                  <a:gd name="T10" fmla="*/ 8 w 13"/>
                  <a:gd name="T11" fmla="*/ 5 h 17"/>
                  <a:gd name="T12" fmla="*/ 9 w 13"/>
                  <a:gd name="T13" fmla="*/ 5 h 17"/>
                  <a:gd name="T14" fmla="*/ 7 w 13"/>
                  <a:gd name="T15" fmla="*/ 7 h 17"/>
                  <a:gd name="T16" fmla="*/ 9 w 13"/>
                  <a:gd name="T17" fmla="*/ 7 h 17"/>
                  <a:gd name="T18" fmla="*/ 10 w 13"/>
                  <a:gd name="T19" fmla="*/ 8 h 17"/>
                  <a:gd name="T20" fmla="*/ 11 w 13"/>
                  <a:gd name="T21" fmla="*/ 9 h 17"/>
                  <a:gd name="T22" fmla="*/ 10 w 13"/>
                  <a:gd name="T23" fmla="*/ 9 h 17"/>
                  <a:gd name="T24" fmla="*/ 9 w 13"/>
                  <a:gd name="T25" fmla="*/ 10 h 17"/>
                  <a:gd name="T26" fmla="*/ 6 w 13"/>
                  <a:gd name="T27" fmla="*/ 13 h 17"/>
                  <a:gd name="T28" fmla="*/ 4 w 13"/>
                  <a:gd name="T29" fmla="*/ 14 h 17"/>
                  <a:gd name="T30" fmla="*/ 3 w 13"/>
                  <a:gd name="T31" fmla="*/ 16 h 17"/>
                  <a:gd name="T32" fmla="*/ 1 w 13"/>
                  <a:gd name="T33" fmla="*/ 16 h 17"/>
                  <a:gd name="T34" fmla="*/ 2 w 13"/>
                  <a:gd name="T35" fmla="*/ 17 h 17"/>
                  <a:gd name="T36" fmla="*/ 6 w 13"/>
                  <a:gd name="T37" fmla="*/ 15 h 17"/>
                  <a:gd name="T38" fmla="*/ 7 w 13"/>
                  <a:gd name="T39" fmla="*/ 14 h 17"/>
                  <a:gd name="T40" fmla="*/ 9 w 13"/>
                  <a:gd name="T41" fmla="*/ 13 h 17"/>
                  <a:gd name="T42" fmla="*/ 11 w 13"/>
                  <a:gd name="T43" fmla="*/ 10 h 17"/>
                  <a:gd name="T44" fmla="*/ 12 w 13"/>
                  <a:gd name="T45" fmla="*/ 6 h 17"/>
                  <a:gd name="T46" fmla="*/ 11 w 13"/>
                  <a:gd name="T47" fmla="*/ 5 h 17"/>
                  <a:gd name="T48" fmla="*/ 12 w 13"/>
                  <a:gd name="T49" fmla="*/ 4 h 17"/>
                  <a:gd name="T50" fmla="*/ 10 w 13"/>
                  <a:gd name="T51"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 h="17">
                    <a:moveTo>
                      <a:pt x="10" y="3"/>
                    </a:moveTo>
                    <a:cubicBezTo>
                      <a:pt x="9" y="4"/>
                      <a:pt x="7" y="4"/>
                      <a:pt x="6" y="4"/>
                    </a:cubicBezTo>
                    <a:cubicBezTo>
                      <a:pt x="5" y="4"/>
                      <a:pt x="4" y="3"/>
                      <a:pt x="3" y="2"/>
                    </a:cubicBezTo>
                    <a:cubicBezTo>
                      <a:pt x="2" y="2"/>
                      <a:pt x="1" y="0"/>
                      <a:pt x="0" y="1"/>
                    </a:cubicBezTo>
                    <a:cubicBezTo>
                      <a:pt x="0" y="2"/>
                      <a:pt x="1" y="3"/>
                      <a:pt x="1" y="4"/>
                    </a:cubicBezTo>
                    <a:cubicBezTo>
                      <a:pt x="3" y="6"/>
                      <a:pt x="6" y="5"/>
                      <a:pt x="8" y="5"/>
                    </a:cubicBezTo>
                    <a:cubicBezTo>
                      <a:pt x="8" y="5"/>
                      <a:pt x="9" y="4"/>
                      <a:pt x="9" y="5"/>
                    </a:cubicBezTo>
                    <a:cubicBezTo>
                      <a:pt x="8" y="6"/>
                      <a:pt x="8" y="6"/>
                      <a:pt x="7" y="7"/>
                    </a:cubicBezTo>
                    <a:cubicBezTo>
                      <a:pt x="7" y="8"/>
                      <a:pt x="8" y="7"/>
                      <a:pt x="9" y="7"/>
                    </a:cubicBezTo>
                    <a:cubicBezTo>
                      <a:pt x="10" y="7"/>
                      <a:pt x="10" y="7"/>
                      <a:pt x="10" y="8"/>
                    </a:cubicBezTo>
                    <a:cubicBezTo>
                      <a:pt x="10" y="8"/>
                      <a:pt x="11" y="8"/>
                      <a:pt x="11" y="9"/>
                    </a:cubicBezTo>
                    <a:cubicBezTo>
                      <a:pt x="11" y="9"/>
                      <a:pt x="11" y="9"/>
                      <a:pt x="10" y="9"/>
                    </a:cubicBezTo>
                    <a:cubicBezTo>
                      <a:pt x="10" y="10"/>
                      <a:pt x="9" y="10"/>
                      <a:pt x="9" y="10"/>
                    </a:cubicBezTo>
                    <a:cubicBezTo>
                      <a:pt x="7" y="10"/>
                      <a:pt x="7" y="12"/>
                      <a:pt x="6" y="13"/>
                    </a:cubicBezTo>
                    <a:cubicBezTo>
                      <a:pt x="5" y="13"/>
                      <a:pt x="5" y="14"/>
                      <a:pt x="4" y="14"/>
                    </a:cubicBezTo>
                    <a:cubicBezTo>
                      <a:pt x="4" y="14"/>
                      <a:pt x="4" y="15"/>
                      <a:pt x="3" y="16"/>
                    </a:cubicBezTo>
                    <a:cubicBezTo>
                      <a:pt x="2" y="16"/>
                      <a:pt x="2" y="15"/>
                      <a:pt x="1" y="16"/>
                    </a:cubicBezTo>
                    <a:cubicBezTo>
                      <a:pt x="1" y="17"/>
                      <a:pt x="1" y="17"/>
                      <a:pt x="2" y="17"/>
                    </a:cubicBezTo>
                    <a:cubicBezTo>
                      <a:pt x="3" y="17"/>
                      <a:pt x="5" y="16"/>
                      <a:pt x="6" y="15"/>
                    </a:cubicBezTo>
                    <a:cubicBezTo>
                      <a:pt x="6" y="14"/>
                      <a:pt x="6" y="14"/>
                      <a:pt x="7" y="14"/>
                    </a:cubicBezTo>
                    <a:cubicBezTo>
                      <a:pt x="8" y="14"/>
                      <a:pt x="8" y="14"/>
                      <a:pt x="9" y="13"/>
                    </a:cubicBezTo>
                    <a:cubicBezTo>
                      <a:pt x="9" y="12"/>
                      <a:pt x="10" y="11"/>
                      <a:pt x="11" y="10"/>
                    </a:cubicBezTo>
                    <a:cubicBezTo>
                      <a:pt x="12" y="9"/>
                      <a:pt x="13" y="8"/>
                      <a:pt x="12" y="6"/>
                    </a:cubicBezTo>
                    <a:cubicBezTo>
                      <a:pt x="11" y="6"/>
                      <a:pt x="11" y="6"/>
                      <a:pt x="11" y="5"/>
                    </a:cubicBezTo>
                    <a:cubicBezTo>
                      <a:pt x="12" y="5"/>
                      <a:pt x="12" y="5"/>
                      <a:pt x="12" y="4"/>
                    </a:cubicBezTo>
                    <a:cubicBezTo>
                      <a:pt x="12" y="3"/>
                      <a:pt x="11" y="3"/>
                      <a:pt x="10"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0" name="Freeform 291"/>
              <p:cNvSpPr>
                <a:spLocks/>
              </p:cNvSpPr>
              <p:nvPr/>
            </p:nvSpPr>
            <p:spPr bwMode="gray">
              <a:xfrm>
                <a:off x="5674" y="430"/>
                <a:ext cx="26" cy="14"/>
              </a:xfrm>
              <a:custGeom>
                <a:avLst/>
                <a:gdLst>
                  <a:gd name="T0" fmla="*/ 5 w 13"/>
                  <a:gd name="T1" fmla="*/ 6 h 7"/>
                  <a:gd name="T2" fmla="*/ 10 w 13"/>
                  <a:gd name="T3" fmla="*/ 7 h 7"/>
                  <a:gd name="T4" fmla="*/ 12 w 13"/>
                  <a:gd name="T5" fmla="*/ 7 h 7"/>
                  <a:gd name="T6" fmla="*/ 12 w 13"/>
                  <a:gd name="T7" fmla="*/ 6 h 7"/>
                  <a:gd name="T8" fmla="*/ 11 w 13"/>
                  <a:gd name="T9" fmla="*/ 4 h 7"/>
                  <a:gd name="T10" fmla="*/ 9 w 13"/>
                  <a:gd name="T11" fmla="*/ 3 h 7"/>
                  <a:gd name="T12" fmla="*/ 7 w 13"/>
                  <a:gd name="T13" fmla="*/ 3 h 7"/>
                  <a:gd name="T14" fmla="*/ 6 w 13"/>
                  <a:gd name="T15" fmla="*/ 2 h 7"/>
                  <a:gd name="T16" fmla="*/ 3 w 13"/>
                  <a:gd name="T17" fmla="*/ 1 h 7"/>
                  <a:gd name="T18" fmla="*/ 1 w 13"/>
                  <a:gd name="T19" fmla="*/ 1 h 7"/>
                  <a:gd name="T20" fmla="*/ 1 w 13"/>
                  <a:gd name="T21" fmla="*/ 3 h 7"/>
                  <a:gd name="T22" fmla="*/ 3 w 13"/>
                  <a:gd name="T23" fmla="*/ 4 h 7"/>
                  <a:gd name="T24" fmla="*/ 5 w 13"/>
                  <a:gd name="T2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7">
                    <a:moveTo>
                      <a:pt x="5" y="6"/>
                    </a:moveTo>
                    <a:cubicBezTo>
                      <a:pt x="7" y="7"/>
                      <a:pt x="8" y="6"/>
                      <a:pt x="10" y="7"/>
                    </a:cubicBezTo>
                    <a:cubicBezTo>
                      <a:pt x="11" y="7"/>
                      <a:pt x="11" y="7"/>
                      <a:pt x="12" y="7"/>
                    </a:cubicBezTo>
                    <a:cubicBezTo>
                      <a:pt x="13" y="7"/>
                      <a:pt x="13" y="7"/>
                      <a:pt x="12" y="6"/>
                    </a:cubicBezTo>
                    <a:cubicBezTo>
                      <a:pt x="12" y="6"/>
                      <a:pt x="12" y="5"/>
                      <a:pt x="11" y="4"/>
                    </a:cubicBezTo>
                    <a:cubicBezTo>
                      <a:pt x="10" y="3"/>
                      <a:pt x="9" y="3"/>
                      <a:pt x="9" y="3"/>
                    </a:cubicBezTo>
                    <a:cubicBezTo>
                      <a:pt x="8" y="3"/>
                      <a:pt x="8" y="3"/>
                      <a:pt x="7" y="3"/>
                    </a:cubicBezTo>
                    <a:cubicBezTo>
                      <a:pt x="7" y="3"/>
                      <a:pt x="6" y="2"/>
                      <a:pt x="6" y="2"/>
                    </a:cubicBezTo>
                    <a:cubicBezTo>
                      <a:pt x="5" y="2"/>
                      <a:pt x="4" y="2"/>
                      <a:pt x="3" y="1"/>
                    </a:cubicBezTo>
                    <a:cubicBezTo>
                      <a:pt x="3" y="1"/>
                      <a:pt x="2" y="0"/>
                      <a:pt x="1" y="1"/>
                    </a:cubicBezTo>
                    <a:cubicBezTo>
                      <a:pt x="0" y="1"/>
                      <a:pt x="0" y="2"/>
                      <a:pt x="1" y="3"/>
                    </a:cubicBezTo>
                    <a:cubicBezTo>
                      <a:pt x="2" y="4"/>
                      <a:pt x="3" y="4"/>
                      <a:pt x="3" y="4"/>
                    </a:cubicBezTo>
                    <a:cubicBezTo>
                      <a:pt x="4" y="5"/>
                      <a:pt x="5" y="5"/>
                      <a:pt x="5"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1" name="Freeform 292"/>
              <p:cNvSpPr>
                <a:spLocks/>
              </p:cNvSpPr>
              <p:nvPr/>
            </p:nvSpPr>
            <p:spPr bwMode="gray">
              <a:xfrm>
                <a:off x="5762" y="310"/>
                <a:ext cx="4" cy="10"/>
              </a:xfrm>
              <a:custGeom>
                <a:avLst/>
                <a:gdLst>
                  <a:gd name="T0" fmla="*/ 2 w 2"/>
                  <a:gd name="T1" fmla="*/ 2 h 5"/>
                  <a:gd name="T2" fmla="*/ 1 w 2"/>
                  <a:gd name="T3" fmla="*/ 0 h 5"/>
                  <a:gd name="T4" fmla="*/ 0 w 2"/>
                  <a:gd name="T5" fmla="*/ 3 h 5"/>
                  <a:gd name="T6" fmla="*/ 1 w 2"/>
                  <a:gd name="T7" fmla="*/ 4 h 5"/>
                  <a:gd name="T8" fmla="*/ 2 w 2"/>
                  <a:gd name="T9" fmla="*/ 2 h 5"/>
                </a:gdLst>
                <a:ahLst/>
                <a:cxnLst>
                  <a:cxn ang="0">
                    <a:pos x="T0" y="T1"/>
                  </a:cxn>
                  <a:cxn ang="0">
                    <a:pos x="T2" y="T3"/>
                  </a:cxn>
                  <a:cxn ang="0">
                    <a:pos x="T4" y="T5"/>
                  </a:cxn>
                  <a:cxn ang="0">
                    <a:pos x="T6" y="T7"/>
                  </a:cxn>
                  <a:cxn ang="0">
                    <a:pos x="T8" y="T9"/>
                  </a:cxn>
                </a:cxnLst>
                <a:rect l="0" t="0" r="r" b="b"/>
                <a:pathLst>
                  <a:path w="2" h="5">
                    <a:moveTo>
                      <a:pt x="2" y="2"/>
                    </a:moveTo>
                    <a:cubicBezTo>
                      <a:pt x="2" y="1"/>
                      <a:pt x="2" y="0"/>
                      <a:pt x="1" y="0"/>
                    </a:cubicBezTo>
                    <a:cubicBezTo>
                      <a:pt x="0" y="0"/>
                      <a:pt x="0" y="2"/>
                      <a:pt x="0" y="3"/>
                    </a:cubicBezTo>
                    <a:cubicBezTo>
                      <a:pt x="0" y="4"/>
                      <a:pt x="0" y="5"/>
                      <a:pt x="1" y="4"/>
                    </a:cubicBezTo>
                    <a:cubicBezTo>
                      <a:pt x="1" y="3"/>
                      <a:pt x="1" y="3"/>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2" name="Freeform 293"/>
              <p:cNvSpPr>
                <a:spLocks/>
              </p:cNvSpPr>
              <p:nvPr/>
            </p:nvSpPr>
            <p:spPr bwMode="gray">
              <a:xfrm>
                <a:off x="5622" y="256"/>
                <a:ext cx="4" cy="8"/>
              </a:xfrm>
              <a:custGeom>
                <a:avLst/>
                <a:gdLst>
                  <a:gd name="T0" fmla="*/ 1 w 2"/>
                  <a:gd name="T1" fmla="*/ 4 h 4"/>
                  <a:gd name="T2" fmla="*/ 1 w 2"/>
                  <a:gd name="T3" fmla="*/ 2 h 4"/>
                  <a:gd name="T4" fmla="*/ 1 w 2"/>
                  <a:gd name="T5" fmla="*/ 0 h 4"/>
                  <a:gd name="T6" fmla="*/ 1 w 2"/>
                  <a:gd name="T7" fmla="*/ 0 h 4"/>
                  <a:gd name="T8" fmla="*/ 0 w 2"/>
                  <a:gd name="T9" fmla="*/ 2 h 4"/>
                  <a:gd name="T10" fmla="*/ 1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1" y="4"/>
                    </a:moveTo>
                    <a:cubicBezTo>
                      <a:pt x="2" y="4"/>
                      <a:pt x="1" y="3"/>
                      <a:pt x="1" y="2"/>
                    </a:cubicBezTo>
                    <a:cubicBezTo>
                      <a:pt x="0" y="1"/>
                      <a:pt x="1" y="1"/>
                      <a:pt x="1" y="0"/>
                    </a:cubicBezTo>
                    <a:cubicBezTo>
                      <a:pt x="1" y="0"/>
                      <a:pt x="1" y="0"/>
                      <a:pt x="1" y="0"/>
                    </a:cubicBezTo>
                    <a:cubicBezTo>
                      <a:pt x="1" y="0"/>
                      <a:pt x="0" y="1"/>
                      <a:pt x="0" y="2"/>
                    </a:cubicBezTo>
                    <a:cubicBezTo>
                      <a:pt x="0" y="2"/>
                      <a:pt x="1" y="4"/>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3" name="Freeform 294"/>
              <p:cNvSpPr>
                <a:spLocks/>
              </p:cNvSpPr>
              <p:nvPr/>
            </p:nvSpPr>
            <p:spPr bwMode="gray">
              <a:xfrm>
                <a:off x="5674" y="262"/>
                <a:ext cx="22" cy="12"/>
              </a:xfrm>
              <a:custGeom>
                <a:avLst/>
                <a:gdLst>
                  <a:gd name="T0" fmla="*/ 10 w 11"/>
                  <a:gd name="T1" fmla="*/ 4 h 6"/>
                  <a:gd name="T2" fmla="*/ 7 w 11"/>
                  <a:gd name="T3" fmla="*/ 2 h 6"/>
                  <a:gd name="T4" fmla="*/ 3 w 11"/>
                  <a:gd name="T5" fmla="*/ 1 h 6"/>
                  <a:gd name="T6" fmla="*/ 1 w 11"/>
                  <a:gd name="T7" fmla="*/ 1 h 6"/>
                  <a:gd name="T8" fmla="*/ 1 w 11"/>
                  <a:gd name="T9" fmla="*/ 3 h 6"/>
                  <a:gd name="T10" fmla="*/ 2 w 11"/>
                  <a:gd name="T11" fmla="*/ 3 h 6"/>
                  <a:gd name="T12" fmla="*/ 2 w 11"/>
                  <a:gd name="T13" fmla="*/ 4 h 6"/>
                  <a:gd name="T14" fmla="*/ 4 w 11"/>
                  <a:gd name="T15" fmla="*/ 4 h 6"/>
                  <a:gd name="T16" fmla="*/ 8 w 11"/>
                  <a:gd name="T17" fmla="*/ 5 h 6"/>
                  <a:gd name="T18" fmla="*/ 10 w 11"/>
                  <a:gd name="T19" fmla="*/ 5 h 6"/>
                  <a:gd name="T20" fmla="*/ 10 w 11"/>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4"/>
                    </a:moveTo>
                    <a:cubicBezTo>
                      <a:pt x="9" y="3"/>
                      <a:pt x="8" y="2"/>
                      <a:pt x="7" y="2"/>
                    </a:cubicBezTo>
                    <a:cubicBezTo>
                      <a:pt x="5" y="2"/>
                      <a:pt x="4" y="3"/>
                      <a:pt x="3" y="1"/>
                    </a:cubicBezTo>
                    <a:cubicBezTo>
                      <a:pt x="2" y="1"/>
                      <a:pt x="2" y="0"/>
                      <a:pt x="1" y="1"/>
                    </a:cubicBezTo>
                    <a:cubicBezTo>
                      <a:pt x="1" y="2"/>
                      <a:pt x="0" y="2"/>
                      <a:pt x="1" y="3"/>
                    </a:cubicBezTo>
                    <a:cubicBezTo>
                      <a:pt x="1" y="3"/>
                      <a:pt x="1" y="3"/>
                      <a:pt x="2" y="3"/>
                    </a:cubicBezTo>
                    <a:cubicBezTo>
                      <a:pt x="2" y="4"/>
                      <a:pt x="2" y="4"/>
                      <a:pt x="2" y="4"/>
                    </a:cubicBezTo>
                    <a:cubicBezTo>
                      <a:pt x="2" y="5"/>
                      <a:pt x="3" y="5"/>
                      <a:pt x="4" y="4"/>
                    </a:cubicBezTo>
                    <a:cubicBezTo>
                      <a:pt x="5" y="3"/>
                      <a:pt x="7" y="4"/>
                      <a:pt x="8" y="5"/>
                    </a:cubicBezTo>
                    <a:cubicBezTo>
                      <a:pt x="9" y="5"/>
                      <a:pt x="9" y="6"/>
                      <a:pt x="10" y="5"/>
                    </a:cubicBezTo>
                    <a:cubicBezTo>
                      <a:pt x="11" y="5"/>
                      <a:pt x="11" y="4"/>
                      <a:pt x="10"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4" name="Freeform 295"/>
              <p:cNvSpPr>
                <a:spLocks/>
              </p:cNvSpPr>
              <p:nvPr/>
            </p:nvSpPr>
            <p:spPr bwMode="gray">
              <a:xfrm>
                <a:off x="5656" y="256"/>
                <a:ext cx="4" cy="2"/>
              </a:xfrm>
              <a:custGeom>
                <a:avLst/>
                <a:gdLst>
                  <a:gd name="T0" fmla="*/ 2 w 2"/>
                  <a:gd name="T1" fmla="*/ 0 h 1"/>
                  <a:gd name="T2" fmla="*/ 0 w 2"/>
                  <a:gd name="T3" fmla="*/ 0 h 1"/>
                  <a:gd name="T4" fmla="*/ 1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2" y="0"/>
                      <a:pt x="0" y="0"/>
                      <a:pt x="0" y="0"/>
                    </a:cubicBezTo>
                    <a:cubicBezTo>
                      <a:pt x="0" y="1"/>
                      <a:pt x="0" y="1"/>
                      <a:pt x="1" y="1"/>
                    </a:cubicBezTo>
                    <a:cubicBezTo>
                      <a:pt x="1" y="1"/>
                      <a:pt x="2" y="1"/>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5" name="Freeform 296"/>
              <p:cNvSpPr>
                <a:spLocks/>
              </p:cNvSpPr>
              <p:nvPr/>
            </p:nvSpPr>
            <p:spPr bwMode="gray">
              <a:xfrm>
                <a:off x="5678" y="308"/>
                <a:ext cx="10" cy="8"/>
              </a:xfrm>
              <a:custGeom>
                <a:avLst/>
                <a:gdLst>
                  <a:gd name="T0" fmla="*/ 1 w 5"/>
                  <a:gd name="T1" fmla="*/ 1 h 4"/>
                  <a:gd name="T2" fmla="*/ 0 w 5"/>
                  <a:gd name="T3" fmla="*/ 2 h 4"/>
                  <a:gd name="T4" fmla="*/ 2 w 5"/>
                  <a:gd name="T5" fmla="*/ 3 h 4"/>
                  <a:gd name="T6" fmla="*/ 3 w 5"/>
                  <a:gd name="T7" fmla="*/ 2 h 4"/>
                  <a:gd name="T8" fmla="*/ 4 w 5"/>
                  <a:gd name="T9" fmla="*/ 1 h 4"/>
                  <a:gd name="T10" fmla="*/ 3 w 5"/>
                  <a:gd name="T11" fmla="*/ 0 h 4"/>
                  <a:gd name="T12" fmla="*/ 1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1"/>
                    </a:moveTo>
                    <a:cubicBezTo>
                      <a:pt x="1" y="1"/>
                      <a:pt x="1" y="2"/>
                      <a:pt x="0" y="2"/>
                    </a:cubicBezTo>
                    <a:cubicBezTo>
                      <a:pt x="0" y="3"/>
                      <a:pt x="1" y="4"/>
                      <a:pt x="2" y="3"/>
                    </a:cubicBezTo>
                    <a:cubicBezTo>
                      <a:pt x="2" y="2"/>
                      <a:pt x="3" y="2"/>
                      <a:pt x="3" y="2"/>
                    </a:cubicBezTo>
                    <a:cubicBezTo>
                      <a:pt x="4" y="2"/>
                      <a:pt x="4" y="2"/>
                      <a:pt x="4" y="1"/>
                    </a:cubicBezTo>
                    <a:cubicBezTo>
                      <a:pt x="5" y="0"/>
                      <a:pt x="4" y="0"/>
                      <a:pt x="3" y="0"/>
                    </a:cubicBezTo>
                    <a:cubicBezTo>
                      <a:pt x="2" y="0"/>
                      <a:pt x="1"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6" name="Freeform 297"/>
              <p:cNvSpPr>
                <a:spLocks/>
              </p:cNvSpPr>
              <p:nvPr/>
            </p:nvSpPr>
            <p:spPr bwMode="gray">
              <a:xfrm>
                <a:off x="5652" y="446"/>
                <a:ext cx="6" cy="4"/>
              </a:xfrm>
              <a:custGeom>
                <a:avLst/>
                <a:gdLst>
                  <a:gd name="T0" fmla="*/ 0 w 3"/>
                  <a:gd name="T1" fmla="*/ 1 h 2"/>
                  <a:gd name="T2" fmla="*/ 2 w 3"/>
                  <a:gd name="T3" fmla="*/ 1 h 2"/>
                  <a:gd name="T4" fmla="*/ 2 w 3"/>
                  <a:gd name="T5" fmla="*/ 0 h 2"/>
                  <a:gd name="T6" fmla="*/ 0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cubicBezTo>
                      <a:pt x="0" y="2"/>
                      <a:pt x="1" y="1"/>
                      <a:pt x="2" y="1"/>
                    </a:cubicBezTo>
                    <a:cubicBezTo>
                      <a:pt x="2" y="1"/>
                      <a:pt x="3" y="0"/>
                      <a:pt x="2" y="0"/>
                    </a:cubicBezTo>
                    <a:cubicBezTo>
                      <a:pt x="1" y="0"/>
                      <a:pt x="1" y="0"/>
                      <a:pt x="0" y="0"/>
                    </a:cubicBezTo>
                    <a:cubicBezTo>
                      <a:pt x="0" y="0"/>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7" name="Freeform 298"/>
              <p:cNvSpPr>
                <a:spLocks/>
              </p:cNvSpPr>
              <p:nvPr/>
            </p:nvSpPr>
            <p:spPr bwMode="gray">
              <a:xfrm>
                <a:off x="5686" y="378"/>
                <a:ext cx="18" cy="6"/>
              </a:xfrm>
              <a:custGeom>
                <a:avLst/>
                <a:gdLst>
                  <a:gd name="T0" fmla="*/ 3 w 9"/>
                  <a:gd name="T1" fmla="*/ 0 h 3"/>
                  <a:gd name="T2" fmla="*/ 1 w 9"/>
                  <a:gd name="T3" fmla="*/ 1 h 3"/>
                  <a:gd name="T4" fmla="*/ 3 w 9"/>
                  <a:gd name="T5" fmla="*/ 1 h 3"/>
                  <a:gd name="T6" fmla="*/ 4 w 9"/>
                  <a:gd name="T7" fmla="*/ 2 h 3"/>
                  <a:gd name="T8" fmla="*/ 6 w 9"/>
                  <a:gd name="T9" fmla="*/ 2 h 3"/>
                  <a:gd name="T10" fmla="*/ 9 w 9"/>
                  <a:gd name="T11" fmla="*/ 2 h 3"/>
                  <a:gd name="T12" fmla="*/ 9 w 9"/>
                  <a:gd name="T13" fmla="*/ 1 h 3"/>
                  <a:gd name="T14" fmla="*/ 7 w 9"/>
                  <a:gd name="T15" fmla="*/ 1 h 3"/>
                  <a:gd name="T16" fmla="*/ 5 w 9"/>
                  <a:gd name="T17" fmla="*/ 0 h 3"/>
                  <a:gd name="T18" fmla="*/ 3 w 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3" y="0"/>
                    </a:moveTo>
                    <a:cubicBezTo>
                      <a:pt x="3" y="0"/>
                      <a:pt x="0" y="0"/>
                      <a:pt x="1" y="1"/>
                    </a:cubicBezTo>
                    <a:cubicBezTo>
                      <a:pt x="2" y="1"/>
                      <a:pt x="2" y="1"/>
                      <a:pt x="3" y="1"/>
                    </a:cubicBezTo>
                    <a:cubicBezTo>
                      <a:pt x="3" y="1"/>
                      <a:pt x="4" y="2"/>
                      <a:pt x="4" y="2"/>
                    </a:cubicBezTo>
                    <a:cubicBezTo>
                      <a:pt x="5" y="2"/>
                      <a:pt x="5" y="2"/>
                      <a:pt x="6" y="2"/>
                    </a:cubicBezTo>
                    <a:cubicBezTo>
                      <a:pt x="7" y="2"/>
                      <a:pt x="8" y="3"/>
                      <a:pt x="9" y="2"/>
                    </a:cubicBezTo>
                    <a:cubicBezTo>
                      <a:pt x="9" y="2"/>
                      <a:pt x="9" y="1"/>
                      <a:pt x="9" y="1"/>
                    </a:cubicBezTo>
                    <a:cubicBezTo>
                      <a:pt x="8" y="1"/>
                      <a:pt x="8" y="1"/>
                      <a:pt x="7" y="1"/>
                    </a:cubicBezTo>
                    <a:cubicBezTo>
                      <a:pt x="6" y="1"/>
                      <a:pt x="6" y="0"/>
                      <a:pt x="5" y="0"/>
                    </a:cubicBezTo>
                    <a:cubicBezTo>
                      <a:pt x="4" y="0"/>
                      <a:pt x="4" y="0"/>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8" name="Freeform 299"/>
              <p:cNvSpPr>
                <a:spLocks/>
              </p:cNvSpPr>
              <p:nvPr/>
            </p:nvSpPr>
            <p:spPr bwMode="gray">
              <a:xfrm>
                <a:off x="4022" y="178"/>
                <a:ext cx="8" cy="8"/>
              </a:xfrm>
              <a:custGeom>
                <a:avLst/>
                <a:gdLst>
                  <a:gd name="T0" fmla="*/ 2 w 4"/>
                  <a:gd name="T1" fmla="*/ 0 h 4"/>
                  <a:gd name="T2" fmla="*/ 2 w 4"/>
                  <a:gd name="T3" fmla="*/ 3 h 4"/>
                  <a:gd name="T4" fmla="*/ 3 w 4"/>
                  <a:gd name="T5" fmla="*/ 3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0" y="0"/>
                      <a:pt x="2" y="3"/>
                      <a:pt x="2" y="3"/>
                    </a:cubicBezTo>
                    <a:cubicBezTo>
                      <a:pt x="3" y="4"/>
                      <a:pt x="4" y="4"/>
                      <a:pt x="3" y="3"/>
                    </a:cubicBezTo>
                    <a:cubicBezTo>
                      <a:pt x="3" y="2"/>
                      <a:pt x="3" y="1"/>
                      <a:pt x="2" y="0"/>
                    </a:cubicBezTo>
                    <a:cubicBezTo>
                      <a:pt x="2" y="0"/>
                      <a:pt x="2"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9" name="Freeform 300"/>
              <p:cNvSpPr>
                <a:spLocks/>
              </p:cNvSpPr>
              <p:nvPr/>
            </p:nvSpPr>
            <p:spPr bwMode="gray">
              <a:xfrm>
                <a:off x="4002" y="170"/>
                <a:ext cx="4" cy="4"/>
              </a:xfrm>
              <a:custGeom>
                <a:avLst/>
                <a:gdLst>
                  <a:gd name="T0" fmla="*/ 1 w 2"/>
                  <a:gd name="T1" fmla="*/ 0 h 2"/>
                  <a:gd name="T2" fmla="*/ 2 w 2"/>
                  <a:gd name="T3" fmla="*/ 1 h 2"/>
                  <a:gd name="T4" fmla="*/ 1 w 2"/>
                  <a:gd name="T5" fmla="*/ 0 h 2"/>
                </a:gdLst>
                <a:ahLst/>
                <a:cxnLst>
                  <a:cxn ang="0">
                    <a:pos x="T0" y="T1"/>
                  </a:cxn>
                  <a:cxn ang="0">
                    <a:pos x="T2" y="T3"/>
                  </a:cxn>
                  <a:cxn ang="0">
                    <a:pos x="T4" y="T5"/>
                  </a:cxn>
                </a:cxnLst>
                <a:rect l="0" t="0" r="r" b="b"/>
                <a:pathLst>
                  <a:path w="2" h="2">
                    <a:moveTo>
                      <a:pt x="1" y="0"/>
                    </a:moveTo>
                    <a:cubicBezTo>
                      <a:pt x="0" y="1"/>
                      <a:pt x="1" y="2"/>
                      <a:pt x="2" y="1"/>
                    </a:cubicBezTo>
                    <a:cubicBezTo>
                      <a:pt x="2" y="1"/>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0" name="Freeform 301"/>
              <p:cNvSpPr>
                <a:spLocks/>
              </p:cNvSpPr>
              <p:nvPr/>
            </p:nvSpPr>
            <p:spPr bwMode="gray">
              <a:xfrm>
                <a:off x="5620" y="384"/>
                <a:ext cx="278" cy="114"/>
              </a:xfrm>
              <a:custGeom>
                <a:avLst/>
                <a:gdLst>
                  <a:gd name="T0" fmla="*/ 135 w 139"/>
                  <a:gd name="T1" fmla="*/ 38 h 57"/>
                  <a:gd name="T2" fmla="*/ 139 w 139"/>
                  <a:gd name="T3" fmla="*/ 32 h 57"/>
                  <a:gd name="T4" fmla="*/ 131 w 139"/>
                  <a:gd name="T5" fmla="*/ 24 h 57"/>
                  <a:gd name="T6" fmla="*/ 125 w 139"/>
                  <a:gd name="T7" fmla="*/ 21 h 57"/>
                  <a:gd name="T8" fmla="*/ 119 w 139"/>
                  <a:gd name="T9" fmla="*/ 22 h 57"/>
                  <a:gd name="T10" fmla="*/ 110 w 139"/>
                  <a:gd name="T11" fmla="*/ 20 h 57"/>
                  <a:gd name="T12" fmla="*/ 114 w 139"/>
                  <a:gd name="T13" fmla="*/ 18 h 57"/>
                  <a:gd name="T14" fmla="*/ 119 w 139"/>
                  <a:gd name="T15" fmla="*/ 16 h 57"/>
                  <a:gd name="T16" fmla="*/ 118 w 139"/>
                  <a:gd name="T17" fmla="*/ 14 h 57"/>
                  <a:gd name="T18" fmla="*/ 115 w 139"/>
                  <a:gd name="T19" fmla="*/ 15 h 57"/>
                  <a:gd name="T20" fmla="*/ 108 w 139"/>
                  <a:gd name="T21" fmla="*/ 16 h 57"/>
                  <a:gd name="T22" fmla="*/ 103 w 139"/>
                  <a:gd name="T23" fmla="*/ 8 h 57"/>
                  <a:gd name="T24" fmla="*/ 93 w 139"/>
                  <a:gd name="T25" fmla="*/ 7 h 57"/>
                  <a:gd name="T26" fmla="*/ 86 w 139"/>
                  <a:gd name="T27" fmla="*/ 4 h 57"/>
                  <a:gd name="T28" fmla="*/ 79 w 139"/>
                  <a:gd name="T29" fmla="*/ 1 h 57"/>
                  <a:gd name="T30" fmla="*/ 73 w 139"/>
                  <a:gd name="T31" fmla="*/ 2 h 57"/>
                  <a:gd name="T32" fmla="*/ 61 w 139"/>
                  <a:gd name="T33" fmla="*/ 4 h 57"/>
                  <a:gd name="T34" fmla="*/ 58 w 139"/>
                  <a:gd name="T35" fmla="*/ 6 h 57"/>
                  <a:gd name="T36" fmla="*/ 52 w 139"/>
                  <a:gd name="T37" fmla="*/ 4 h 57"/>
                  <a:gd name="T38" fmla="*/ 47 w 139"/>
                  <a:gd name="T39" fmla="*/ 3 h 57"/>
                  <a:gd name="T40" fmla="*/ 40 w 139"/>
                  <a:gd name="T41" fmla="*/ 1 h 57"/>
                  <a:gd name="T42" fmla="*/ 28 w 139"/>
                  <a:gd name="T43" fmla="*/ 2 h 57"/>
                  <a:gd name="T44" fmla="*/ 28 w 139"/>
                  <a:gd name="T45" fmla="*/ 8 h 57"/>
                  <a:gd name="T46" fmla="*/ 38 w 139"/>
                  <a:gd name="T47" fmla="*/ 11 h 57"/>
                  <a:gd name="T48" fmla="*/ 39 w 139"/>
                  <a:gd name="T49" fmla="*/ 16 h 57"/>
                  <a:gd name="T50" fmla="*/ 39 w 139"/>
                  <a:gd name="T51" fmla="*/ 23 h 57"/>
                  <a:gd name="T52" fmla="*/ 45 w 139"/>
                  <a:gd name="T53" fmla="*/ 29 h 57"/>
                  <a:gd name="T54" fmla="*/ 45 w 139"/>
                  <a:gd name="T55" fmla="*/ 34 h 57"/>
                  <a:gd name="T56" fmla="*/ 40 w 139"/>
                  <a:gd name="T57" fmla="*/ 36 h 57"/>
                  <a:gd name="T58" fmla="*/ 30 w 139"/>
                  <a:gd name="T59" fmla="*/ 35 h 57"/>
                  <a:gd name="T60" fmla="*/ 18 w 139"/>
                  <a:gd name="T61" fmla="*/ 34 h 57"/>
                  <a:gd name="T62" fmla="*/ 19 w 139"/>
                  <a:gd name="T63" fmla="*/ 33 h 57"/>
                  <a:gd name="T64" fmla="*/ 14 w 139"/>
                  <a:gd name="T65" fmla="*/ 32 h 57"/>
                  <a:gd name="T66" fmla="*/ 6 w 139"/>
                  <a:gd name="T67" fmla="*/ 31 h 57"/>
                  <a:gd name="T68" fmla="*/ 1 w 139"/>
                  <a:gd name="T69" fmla="*/ 38 h 57"/>
                  <a:gd name="T70" fmla="*/ 11 w 139"/>
                  <a:gd name="T71" fmla="*/ 42 h 57"/>
                  <a:gd name="T72" fmla="*/ 16 w 139"/>
                  <a:gd name="T73" fmla="*/ 45 h 57"/>
                  <a:gd name="T74" fmla="*/ 20 w 139"/>
                  <a:gd name="T75" fmla="*/ 42 h 57"/>
                  <a:gd name="T76" fmla="*/ 26 w 139"/>
                  <a:gd name="T77" fmla="*/ 41 h 57"/>
                  <a:gd name="T78" fmla="*/ 37 w 139"/>
                  <a:gd name="T79" fmla="*/ 43 h 57"/>
                  <a:gd name="T80" fmla="*/ 47 w 139"/>
                  <a:gd name="T81" fmla="*/ 41 h 57"/>
                  <a:gd name="T82" fmla="*/ 62 w 139"/>
                  <a:gd name="T83" fmla="*/ 46 h 57"/>
                  <a:gd name="T84" fmla="*/ 65 w 139"/>
                  <a:gd name="T85" fmla="*/ 53 h 57"/>
                  <a:gd name="T86" fmla="*/ 74 w 139"/>
                  <a:gd name="T87" fmla="*/ 48 h 57"/>
                  <a:gd name="T88" fmla="*/ 77 w 139"/>
                  <a:gd name="T89" fmla="*/ 42 h 57"/>
                  <a:gd name="T90" fmla="*/ 81 w 139"/>
                  <a:gd name="T91" fmla="*/ 39 h 57"/>
                  <a:gd name="T92" fmla="*/ 88 w 139"/>
                  <a:gd name="T93" fmla="*/ 39 h 57"/>
                  <a:gd name="T94" fmla="*/ 92 w 139"/>
                  <a:gd name="T95" fmla="*/ 41 h 57"/>
                  <a:gd name="T96" fmla="*/ 101 w 139"/>
                  <a:gd name="T97" fmla="*/ 36 h 57"/>
                  <a:gd name="T98" fmla="*/ 108 w 139"/>
                  <a:gd name="T99" fmla="*/ 36 h 57"/>
                  <a:gd name="T100" fmla="*/ 113 w 139"/>
                  <a:gd name="T101" fmla="*/ 36 h 57"/>
                  <a:gd name="T102" fmla="*/ 122 w 139"/>
                  <a:gd name="T103" fmla="*/ 37 h 57"/>
                  <a:gd name="T104" fmla="*/ 128 w 139"/>
                  <a:gd name="T105" fmla="*/ 39 h 57"/>
                  <a:gd name="T106" fmla="*/ 130 w 139"/>
                  <a:gd name="T107" fmla="*/ 43 h 57"/>
                  <a:gd name="T108" fmla="*/ 131 w 139"/>
                  <a:gd name="T109" fmla="*/ 4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 h="57">
                    <a:moveTo>
                      <a:pt x="132" y="38"/>
                    </a:moveTo>
                    <a:cubicBezTo>
                      <a:pt x="132" y="38"/>
                      <a:pt x="132" y="37"/>
                      <a:pt x="132" y="37"/>
                    </a:cubicBezTo>
                    <a:cubicBezTo>
                      <a:pt x="133" y="37"/>
                      <a:pt x="133" y="37"/>
                      <a:pt x="134" y="37"/>
                    </a:cubicBezTo>
                    <a:cubicBezTo>
                      <a:pt x="134" y="37"/>
                      <a:pt x="134" y="38"/>
                      <a:pt x="135" y="38"/>
                    </a:cubicBezTo>
                    <a:cubicBezTo>
                      <a:pt x="135" y="38"/>
                      <a:pt x="136" y="38"/>
                      <a:pt x="136" y="37"/>
                    </a:cubicBezTo>
                    <a:cubicBezTo>
                      <a:pt x="136" y="37"/>
                      <a:pt x="136" y="36"/>
                      <a:pt x="136" y="36"/>
                    </a:cubicBezTo>
                    <a:cubicBezTo>
                      <a:pt x="136" y="35"/>
                      <a:pt x="136" y="35"/>
                      <a:pt x="137" y="34"/>
                    </a:cubicBezTo>
                    <a:cubicBezTo>
                      <a:pt x="138" y="34"/>
                      <a:pt x="138" y="33"/>
                      <a:pt x="139" y="32"/>
                    </a:cubicBezTo>
                    <a:cubicBezTo>
                      <a:pt x="139" y="31"/>
                      <a:pt x="138" y="31"/>
                      <a:pt x="137" y="30"/>
                    </a:cubicBezTo>
                    <a:cubicBezTo>
                      <a:pt x="137" y="29"/>
                      <a:pt x="136" y="29"/>
                      <a:pt x="135" y="28"/>
                    </a:cubicBezTo>
                    <a:cubicBezTo>
                      <a:pt x="134" y="28"/>
                      <a:pt x="133" y="27"/>
                      <a:pt x="133" y="26"/>
                    </a:cubicBezTo>
                    <a:cubicBezTo>
                      <a:pt x="132" y="26"/>
                      <a:pt x="131" y="25"/>
                      <a:pt x="131" y="24"/>
                    </a:cubicBezTo>
                    <a:cubicBezTo>
                      <a:pt x="130" y="24"/>
                      <a:pt x="129" y="23"/>
                      <a:pt x="129" y="23"/>
                    </a:cubicBezTo>
                    <a:cubicBezTo>
                      <a:pt x="128" y="23"/>
                      <a:pt x="128" y="22"/>
                      <a:pt x="128" y="22"/>
                    </a:cubicBezTo>
                    <a:cubicBezTo>
                      <a:pt x="127" y="22"/>
                      <a:pt x="127" y="22"/>
                      <a:pt x="126" y="22"/>
                    </a:cubicBezTo>
                    <a:cubicBezTo>
                      <a:pt x="126" y="22"/>
                      <a:pt x="126" y="22"/>
                      <a:pt x="125" y="21"/>
                    </a:cubicBezTo>
                    <a:cubicBezTo>
                      <a:pt x="124" y="21"/>
                      <a:pt x="124" y="22"/>
                      <a:pt x="123" y="22"/>
                    </a:cubicBezTo>
                    <a:cubicBezTo>
                      <a:pt x="122" y="23"/>
                      <a:pt x="122" y="23"/>
                      <a:pt x="121" y="22"/>
                    </a:cubicBezTo>
                    <a:cubicBezTo>
                      <a:pt x="121" y="22"/>
                      <a:pt x="120" y="21"/>
                      <a:pt x="120" y="21"/>
                    </a:cubicBezTo>
                    <a:cubicBezTo>
                      <a:pt x="119" y="21"/>
                      <a:pt x="119" y="21"/>
                      <a:pt x="119" y="22"/>
                    </a:cubicBezTo>
                    <a:cubicBezTo>
                      <a:pt x="118" y="22"/>
                      <a:pt x="118" y="22"/>
                      <a:pt x="117" y="22"/>
                    </a:cubicBezTo>
                    <a:cubicBezTo>
                      <a:pt x="116" y="21"/>
                      <a:pt x="116" y="21"/>
                      <a:pt x="115" y="20"/>
                    </a:cubicBezTo>
                    <a:cubicBezTo>
                      <a:pt x="114" y="20"/>
                      <a:pt x="114" y="20"/>
                      <a:pt x="113" y="20"/>
                    </a:cubicBezTo>
                    <a:cubicBezTo>
                      <a:pt x="112" y="21"/>
                      <a:pt x="111" y="20"/>
                      <a:pt x="110" y="20"/>
                    </a:cubicBezTo>
                    <a:cubicBezTo>
                      <a:pt x="110" y="19"/>
                      <a:pt x="109" y="19"/>
                      <a:pt x="109" y="18"/>
                    </a:cubicBezTo>
                    <a:cubicBezTo>
                      <a:pt x="109" y="17"/>
                      <a:pt x="111" y="18"/>
                      <a:pt x="111" y="18"/>
                    </a:cubicBezTo>
                    <a:cubicBezTo>
                      <a:pt x="112" y="18"/>
                      <a:pt x="112" y="18"/>
                      <a:pt x="113" y="18"/>
                    </a:cubicBezTo>
                    <a:cubicBezTo>
                      <a:pt x="113" y="18"/>
                      <a:pt x="113" y="18"/>
                      <a:pt x="114" y="18"/>
                    </a:cubicBezTo>
                    <a:cubicBezTo>
                      <a:pt x="115" y="19"/>
                      <a:pt x="116" y="18"/>
                      <a:pt x="117" y="18"/>
                    </a:cubicBezTo>
                    <a:cubicBezTo>
                      <a:pt x="117" y="18"/>
                      <a:pt x="118" y="18"/>
                      <a:pt x="119" y="18"/>
                    </a:cubicBezTo>
                    <a:cubicBezTo>
                      <a:pt x="119" y="17"/>
                      <a:pt x="118" y="16"/>
                      <a:pt x="118" y="16"/>
                    </a:cubicBezTo>
                    <a:cubicBezTo>
                      <a:pt x="117" y="15"/>
                      <a:pt x="119" y="16"/>
                      <a:pt x="119" y="16"/>
                    </a:cubicBezTo>
                    <a:cubicBezTo>
                      <a:pt x="120" y="16"/>
                      <a:pt x="120" y="15"/>
                      <a:pt x="119" y="15"/>
                    </a:cubicBezTo>
                    <a:cubicBezTo>
                      <a:pt x="119" y="15"/>
                      <a:pt x="118" y="15"/>
                      <a:pt x="118" y="15"/>
                    </a:cubicBezTo>
                    <a:cubicBezTo>
                      <a:pt x="117" y="15"/>
                      <a:pt x="117" y="14"/>
                      <a:pt x="118" y="14"/>
                    </a:cubicBezTo>
                    <a:cubicBezTo>
                      <a:pt x="118" y="14"/>
                      <a:pt x="118" y="14"/>
                      <a:pt x="118" y="14"/>
                    </a:cubicBezTo>
                    <a:cubicBezTo>
                      <a:pt x="118" y="14"/>
                      <a:pt x="118" y="14"/>
                      <a:pt x="118" y="14"/>
                    </a:cubicBezTo>
                    <a:cubicBezTo>
                      <a:pt x="117" y="13"/>
                      <a:pt x="117" y="14"/>
                      <a:pt x="117" y="14"/>
                    </a:cubicBezTo>
                    <a:cubicBezTo>
                      <a:pt x="116" y="15"/>
                      <a:pt x="116" y="15"/>
                      <a:pt x="115" y="15"/>
                    </a:cubicBezTo>
                    <a:cubicBezTo>
                      <a:pt x="115" y="15"/>
                      <a:pt x="115" y="15"/>
                      <a:pt x="115" y="15"/>
                    </a:cubicBezTo>
                    <a:cubicBezTo>
                      <a:pt x="114" y="15"/>
                      <a:pt x="114" y="15"/>
                      <a:pt x="114" y="15"/>
                    </a:cubicBezTo>
                    <a:cubicBezTo>
                      <a:pt x="113" y="15"/>
                      <a:pt x="113" y="14"/>
                      <a:pt x="113" y="14"/>
                    </a:cubicBezTo>
                    <a:cubicBezTo>
                      <a:pt x="112" y="14"/>
                      <a:pt x="111" y="14"/>
                      <a:pt x="111" y="15"/>
                    </a:cubicBezTo>
                    <a:cubicBezTo>
                      <a:pt x="110" y="15"/>
                      <a:pt x="109" y="16"/>
                      <a:pt x="108" y="16"/>
                    </a:cubicBezTo>
                    <a:cubicBezTo>
                      <a:pt x="107" y="16"/>
                      <a:pt x="106" y="16"/>
                      <a:pt x="105" y="15"/>
                    </a:cubicBezTo>
                    <a:cubicBezTo>
                      <a:pt x="104" y="15"/>
                      <a:pt x="104" y="14"/>
                      <a:pt x="104" y="13"/>
                    </a:cubicBezTo>
                    <a:cubicBezTo>
                      <a:pt x="103" y="12"/>
                      <a:pt x="103" y="11"/>
                      <a:pt x="103" y="10"/>
                    </a:cubicBezTo>
                    <a:cubicBezTo>
                      <a:pt x="103" y="9"/>
                      <a:pt x="103" y="9"/>
                      <a:pt x="103" y="8"/>
                    </a:cubicBezTo>
                    <a:cubicBezTo>
                      <a:pt x="103" y="7"/>
                      <a:pt x="102" y="6"/>
                      <a:pt x="101" y="6"/>
                    </a:cubicBezTo>
                    <a:cubicBezTo>
                      <a:pt x="100" y="6"/>
                      <a:pt x="99" y="7"/>
                      <a:pt x="99" y="7"/>
                    </a:cubicBezTo>
                    <a:cubicBezTo>
                      <a:pt x="98" y="8"/>
                      <a:pt x="96" y="7"/>
                      <a:pt x="96" y="7"/>
                    </a:cubicBezTo>
                    <a:cubicBezTo>
                      <a:pt x="95" y="7"/>
                      <a:pt x="94" y="7"/>
                      <a:pt x="93" y="7"/>
                    </a:cubicBezTo>
                    <a:cubicBezTo>
                      <a:pt x="93" y="7"/>
                      <a:pt x="93" y="6"/>
                      <a:pt x="93" y="6"/>
                    </a:cubicBezTo>
                    <a:cubicBezTo>
                      <a:pt x="92" y="5"/>
                      <a:pt x="92" y="4"/>
                      <a:pt x="91" y="4"/>
                    </a:cubicBezTo>
                    <a:cubicBezTo>
                      <a:pt x="90" y="3"/>
                      <a:pt x="89" y="4"/>
                      <a:pt x="88" y="4"/>
                    </a:cubicBezTo>
                    <a:cubicBezTo>
                      <a:pt x="87" y="5"/>
                      <a:pt x="86" y="4"/>
                      <a:pt x="86" y="4"/>
                    </a:cubicBezTo>
                    <a:cubicBezTo>
                      <a:pt x="85" y="3"/>
                      <a:pt x="84" y="3"/>
                      <a:pt x="84" y="3"/>
                    </a:cubicBezTo>
                    <a:cubicBezTo>
                      <a:pt x="83" y="3"/>
                      <a:pt x="83" y="3"/>
                      <a:pt x="83" y="2"/>
                    </a:cubicBezTo>
                    <a:cubicBezTo>
                      <a:pt x="82" y="2"/>
                      <a:pt x="82" y="1"/>
                      <a:pt x="81" y="1"/>
                    </a:cubicBezTo>
                    <a:cubicBezTo>
                      <a:pt x="80" y="1"/>
                      <a:pt x="80" y="1"/>
                      <a:pt x="79" y="1"/>
                    </a:cubicBezTo>
                    <a:cubicBezTo>
                      <a:pt x="79" y="1"/>
                      <a:pt x="79" y="1"/>
                      <a:pt x="79" y="1"/>
                    </a:cubicBezTo>
                    <a:cubicBezTo>
                      <a:pt x="77" y="0"/>
                      <a:pt x="76" y="2"/>
                      <a:pt x="75" y="2"/>
                    </a:cubicBezTo>
                    <a:cubicBezTo>
                      <a:pt x="75" y="2"/>
                      <a:pt x="74" y="2"/>
                      <a:pt x="74" y="2"/>
                    </a:cubicBezTo>
                    <a:cubicBezTo>
                      <a:pt x="74" y="2"/>
                      <a:pt x="73" y="2"/>
                      <a:pt x="73" y="2"/>
                    </a:cubicBezTo>
                    <a:cubicBezTo>
                      <a:pt x="73" y="2"/>
                      <a:pt x="73" y="2"/>
                      <a:pt x="72" y="3"/>
                    </a:cubicBezTo>
                    <a:cubicBezTo>
                      <a:pt x="71" y="3"/>
                      <a:pt x="69" y="2"/>
                      <a:pt x="68" y="1"/>
                    </a:cubicBezTo>
                    <a:cubicBezTo>
                      <a:pt x="65" y="0"/>
                      <a:pt x="64" y="2"/>
                      <a:pt x="62" y="3"/>
                    </a:cubicBezTo>
                    <a:cubicBezTo>
                      <a:pt x="62" y="3"/>
                      <a:pt x="61" y="4"/>
                      <a:pt x="61" y="4"/>
                    </a:cubicBezTo>
                    <a:cubicBezTo>
                      <a:pt x="61" y="5"/>
                      <a:pt x="62" y="5"/>
                      <a:pt x="62" y="6"/>
                    </a:cubicBezTo>
                    <a:cubicBezTo>
                      <a:pt x="62" y="7"/>
                      <a:pt x="61" y="6"/>
                      <a:pt x="60" y="6"/>
                    </a:cubicBezTo>
                    <a:cubicBezTo>
                      <a:pt x="60" y="7"/>
                      <a:pt x="60" y="7"/>
                      <a:pt x="59" y="8"/>
                    </a:cubicBezTo>
                    <a:cubicBezTo>
                      <a:pt x="58" y="7"/>
                      <a:pt x="59" y="6"/>
                      <a:pt x="58" y="6"/>
                    </a:cubicBezTo>
                    <a:cubicBezTo>
                      <a:pt x="57" y="4"/>
                      <a:pt x="55" y="7"/>
                      <a:pt x="55" y="6"/>
                    </a:cubicBezTo>
                    <a:cubicBezTo>
                      <a:pt x="55" y="6"/>
                      <a:pt x="55" y="3"/>
                      <a:pt x="54" y="4"/>
                    </a:cubicBezTo>
                    <a:cubicBezTo>
                      <a:pt x="53" y="5"/>
                      <a:pt x="54" y="6"/>
                      <a:pt x="53" y="5"/>
                    </a:cubicBezTo>
                    <a:cubicBezTo>
                      <a:pt x="52" y="5"/>
                      <a:pt x="52" y="4"/>
                      <a:pt x="52" y="4"/>
                    </a:cubicBezTo>
                    <a:cubicBezTo>
                      <a:pt x="51" y="3"/>
                      <a:pt x="50" y="4"/>
                      <a:pt x="50" y="4"/>
                    </a:cubicBezTo>
                    <a:cubicBezTo>
                      <a:pt x="49" y="4"/>
                      <a:pt x="49" y="5"/>
                      <a:pt x="49" y="5"/>
                    </a:cubicBezTo>
                    <a:cubicBezTo>
                      <a:pt x="48" y="5"/>
                      <a:pt x="48" y="5"/>
                      <a:pt x="48" y="4"/>
                    </a:cubicBezTo>
                    <a:cubicBezTo>
                      <a:pt x="48" y="4"/>
                      <a:pt x="48" y="3"/>
                      <a:pt x="47" y="3"/>
                    </a:cubicBezTo>
                    <a:cubicBezTo>
                      <a:pt x="47" y="3"/>
                      <a:pt x="46" y="3"/>
                      <a:pt x="46" y="3"/>
                    </a:cubicBezTo>
                    <a:cubicBezTo>
                      <a:pt x="45" y="3"/>
                      <a:pt x="44" y="2"/>
                      <a:pt x="44" y="2"/>
                    </a:cubicBezTo>
                    <a:cubicBezTo>
                      <a:pt x="44" y="2"/>
                      <a:pt x="43" y="2"/>
                      <a:pt x="43" y="1"/>
                    </a:cubicBezTo>
                    <a:cubicBezTo>
                      <a:pt x="42" y="1"/>
                      <a:pt x="41" y="1"/>
                      <a:pt x="40" y="1"/>
                    </a:cubicBezTo>
                    <a:cubicBezTo>
                      <a:pt x="39" y="0"/>
                      <a:pt x="38" y="0"/>
                      <a:pt x="37" y="0"/>
                    </a:cubicBezTo>
                    <a:cubicBezTo>
                      <a:pt x="36" y="0"/>
                      <a:pt x="35" y="1"/>
                      <a:pt x="34" y="1"/>
                    </a:cubicBezTo>
                    <a:cubicBezTo>
                      <a:pt x="33" y="1"/>
                      <a:pt x="32" y="1"/>
                      <a:pt x="31" y="1"/>
                    </a:cubicBezTo>
                    <a:cubicBezTo>
                      <a:pt x="30" y="1"/>
                      <a:pt x="29" y="1"/>
                      <a:pt x="28" y="2"/>
                    </a:cubicBezTo>
                    <a:cubicBezTo>
                      <a:pt x="26" y="3"/>
                      <a:pt x="23" y="3"/>
                      <a:pt x="23" y="6"/>
                    </a:cubicBezTo>
                    <a:cubicBezTo>
                      <a:pt x="23" y="7"/>
                      <a:pt x="24" y="7"/>
                      <a:pt x="25" y="8"/>
                    </a:cubicBezTo>
                    <a:cubicBezTo>
                      <a:pt x="25" y="8"/>
                      <a:pt x="26" y="8"/>
                      <a:pt x="26" y="8"/>
                    </a:cubicBezTo>
                    <a:cubicBezTo>
                      <a:pt x="27" y="8"/>
                      <a:pt x="27" y="8"/>
                      <a:pt x="28" y="8"/>
                    </a:cubicBezTo>
                    <a:cubicBezTo>
                      <a:pt x="29" y="8"/>
                      <a:pt x="29" y="8"/>
                      <a:pt x="30" y="8"/>
                    </a:cubicBezTo>
                    <a:cubicBezTo>
                      <a:pt x="31" y="8"/>
                      <a:pt x="32" y="8"/>
                      <a:pt x="33" y="8"/>
                    </a:cubicBezTo>
                    <a:cubicBezTo>
                      <a:pt x="34" y="8"/>
                      <a:pt x="35" y="9"/>
                      <a:pt x="35" y="10"/>
                    </a:cubicBezTo>
                    <a:cubicBezTo>
                      <a:pt x="36" y="10"/>
                      <a:pt x="37" y="10"/>
                      <a:pt x="38" y="11"/>
                    </a:cubicBezTo>
                    <a:cubicBezTo>
                      <a:pt x="38" y="11"/>
                      <a:pt x="38" y="12"/>
                      <a:pt x="39" y="12"/>
                    </a:cubicBezTo>
                    <a:cubicBezTo>
                      <a:pt x="39" y="12"/>
                      <a:pt x="40" y="12"/>
                      <a:pt x="40" y="13"/>
                    </a:cubicBezTo>
                    <a:cubicBezTo>
                      <a:pt x="41" y="14"/>
                      <a:pt x="39" y="14"/>
                      <a:pt x="39" y="15"/>
                    </a:cubicBezTo>
                    <a:cubicBezTo>
                      <a:pt x="38" y="15"/>
                      <a:pt x="39" y="15"/>
                      <a:pt x="39" y="16"/>
                    </a:cubicBezTo>
                    <a:cubicBezTo>
                      <a:pt x="40" y="16"/>
                      <a:pt x="39" y="16"/>
                      <a:pt x="39" y="17"/>
                    </a:cubicBezTo>
                    <a:cubicBezTo>
                      <a:pt x="38" y="17"/>
                      <a:pt x="38" y="18"/>
                      <a:pt x="38" y="19"/>
                    </a:cubicBezTo>
                    <a:cubicBezTo>
                      <a:pt x="37" y="20"/>
                      <a:pt x="37" y="21"/>
                      <a:pt x="38" y="22"/>
                    </a:cubicBezTo>
                    <a:cubicBezTo>
                      <a:pt x="38" y="22"/>
                      <a:pt x="38" y="22"/>
                      <a:pt x="39" y="23"/>
                    </a:cubicBezTo>
                    <a:cubicBezTo>
                      <a:pt x="39" y="23"/>
                      <a:pt x="39" y="23"/>
                      <a:pt x="40" y="24"/>
                    </a:cubicBezTo>
                    <a:cubicBezTo>
                      <a:pt x="40" y="24"/>
                      <a:pt x="41" y="24"/>
                      <a:pt x="42" y="25"/>
                    </a:cubicBezTo>
                    <a:cubicBezTo>
                      <a:pt x="43" y="25"/>
                      <a:pt x="43" y="27"/>
                      <a:pt x="44" y="27"/>
                    </a:cubicBezTo>
                    <a:cubicBezTo>
                      <a:pt x="44" y="28"/>
                      <a:pt x="45" y="28"/>
                      <a:pt x="45" y="29"/>
                    </a:cubicBezTo>
                    <a:cubicBezTo>
                      <a:pt x="46" y="29"/>
                      <a:pt x="46" y="30"/>
                      <a:pt x="47" y="30"/>
                    </a:cubicBezTo>
                    <a:cubicBezTo>
                      <a:pt x="48" y="30"/>
                      <a:pt x="49" y="31"/>
                      <a:pt x="48" y="32"/>
                    </a:cubicBezTo>
                    <a:cubicBezTo>
                      <a:pt x="48" y="33"/>
                      <a:pt x="48" y="34"/>
                      <a:pt x="47" y="34"/>
                    </a:cubicBezTo>
                    <a:cubicBezTo>
                      <a:pt x="46" y="34"/>
                      <a:pt x="46" y="34"/>
                      <a:pt x="45" y="34"/>
                    </a:cubicBezTo>
                    <a:cubicBezTo>
                      <a:pt x="45" y="34"/>
                      <a:pt x="45" y="34"/>
                      <a:pt x="44" y="34"/>
                    </a:cubicBezTo>
                    <a:cubicBezTo>
                      <a:pt x="44" y="33"/>
                      <a:pt x="43" y="33"/>
                      <a:pt x="43" y="33"/>
                    </a:cubicBezTo>
                    <a:cubicBezTo>
                      <a:pt x="42" y="33"/>
                      <a:pt x="42" y="33"/>
                      <a:pt x="42" y="34"/>
                    </a:cubicBezTo>
                    <a:cubicBezTo>
                      <a:pt x="41" y="34"/>
                      <a:pt x="41" y="35"/>
                      <a:pt x="40" y="36"/>
                    </a:cubicBezTo>
                    <a:cubicBezTo>
                      <a:pt x="39" y="37"/>
                      <a:pt x="38" y="37"/>
                      <a:pt x="37" y="36"/>
                    </a:cubicBezTo>
                    <a:cubicBezTo>
                      <a:pt x="36" y="36"/>
                      <a:pt x="36" y="36"/>
                      <a:pt x="35" y="35"/>
                    </a:cubicBezTo>
                    <a:cubicBezTo>
                      <a:pt x="34" y="35"/>
                      <a:pt x="33" y="36"/>
                      <a:pt x="32" y="36"/>
                    </a:cubicBezTo>
                    <a:cubicBezTo>
                      <a:pt x="31" y="36"/>
                      <a:pt x="31" y="35"/>
                      <a:pt x="30" y="35"/>
                    </a:cubicBezTo>
                    <a:cubicBezTo>
                      <a:pt x="29" y="35"/>
                      <a:pt x="28" y="35"/>
                      <a:pt x="27" y="35"/>
                    </a:cubicBezTo>
                    <a:cubicBezTo>
                      <a:pt x="26" y="35"/>
                      <a:pt x="25" y="34"/>
                      <a:pt x="24" y="34"/>
                    </a:cubicBezTo>
                    <a:cubicBezTo>
                      <a:pt x="23" y="34"/>
                      <a:pt x="22" y="35"/>
                      <a:pt x="20" y="35"/>
                    </a:cubicBezTo>
                    <a:cubicBezTo>
                      <a:pt x="20" y="35"/>
                      <a:pt x="18" y="35"/>
                      <a:pt x="18" y="34"/>
                    </a:cubicBezTo>
                    <a:cubicBezTo>
                      <a:pt x="18" y="34"/>
                      <a:pt x="18" y="34"/>
                      <a:pt x="19" y="34"/>
                    </a:cubicBezTo>
                    <a:cubicBezTo>
                      <a:pt x="19" y="33"/>
                      <a:pt x="19" y="33"/>
                      <a:pt x="20" y="33"/>
                    </a:cubicBezTo>
                    <a:cubicBezTo>
                      <a:pt x="20" y="33"/>
                      <a:pt x="21" y="34"/>
                      <a:pt x="21" y="33"/>
                    </a:cubicBezTo>
                    <a:cubicBezTo>
                      <a:pt x="21" y="32"/>
                      <a:pt x="19" y="33"/>
                      <a:pt x="19" y="33"/>
                    </a:cubicBezTo>
                    <a:cubicBezTo>
                      <a:pt x="18" y="33"/>
                      <a:pt x="18" y="33"/>
                      <a:pt x="18" y="33"/>
                    </a:cubicBezTo>
                    <a:cubicBezTo>
                      <a:pt x="17" y="33"/>
                      <a:pt x="17" y="33"/>
                      <a:pt x="16" y="33"/>
                    </a:cubicBezTo>
                    <a:cubicBezTo>
                      <a:pt x="16" y="33"/>
                      <a:pt x="15" y="33"/>
                      <a:pt x="15" y="33"/>
                    </a:cubicBezTo>
                    <a:cubicBezTo>
                      <a:pt x="15" y="33"/>
                      <a:pt x="14" y="33"/>
                      <a:pt x="14" y="32"/>
                    </a:cubicBezTo>
                    <a:cubicBezTo>
                      <a:pt x="13" y="32"/>
                      <a:pt x="12" y="32"/>
                      <a:pt x="11" y="32"/>
                    </a:cubicBezTo>
                    <a:cubicBezTo>
                      <a:pt x="10" y="32"/>
                      <a:pt x="10" y="32"/>
                      <a:pt x="10" y="32"/>
                    </a:cubicBezTo>
                    <a:cubicBezTo>
                      <a:pt x="10" y="32"/>
                      <a:pt x="9" y="31"/>
                      <a:pt x="9" y="31"/>
                    </a:cubicBezTo>
                    <a:cubicBezTo>
                      <a:pt x="8" y="31"/>
                      <a:pt x="7" y="31"/>
                      <a:pt x="6" y="31"/>
                    </a:cubicBezTo>
                    <a:cubicBezTo>
                      <a:pt x="5" y="31"/>
                      <a:pt x="5" y="31"/>
                      <a:pt x="4" y="32"/>
                    </a:cubicBezTo>
                    <a:cubicBezTo>
                      <a:pt x="3" y="32"/>
                      <a:pt x="2" y="32"/>
                      <a:pt x="1" y="33"/>
                    </a:cubicBezTo>
                    <a:cubicBezTo>
                      <a:pt x="1" y="33"/>
                      <a:pt x="0" y="35"/>
                      <a:pt x="0" y="36"/>
                    </a:cubicBezTo>
                    <a:cubicBezTo>
                      <a:pt x="0" y="37"/>
                      <a:pt x="0" y="38"/>
                      <a:pt x="1" y="38"/>
                    </a:cubicBezTo>
                    <a:cubicBezTo>
                      <a:pt x="2" y="39"/>
                      <a:pt x="3" y="39"/>
                      <a:pt x="4" y="40"/>
                    </a:cubicBezTo>
                    <a:cubicBezTo>
                      <a:pt x="5" y="40"/>
                      <a:pt x="5" y="39"/>
                      <a:pt x="6" y="39"/>
                    </a:cubicBezTo>
                    <a:cubicBezTo>
                      <a:pt x="7" y="39"/>
                      <a:pt x="8" y="40"/>
                      <a:pt x="9" y="41"/>
                    </a:cubicBezTo>
                    <a:cubicBezTo>
                      <a:pt x="10" y="41"/>
                      <a:pt x="11" y="42"/>
                      <a:pt x="11" y="42"/>
                    </a:cubicBezTo>
                    <a:cubicBezTo>
                      <a:pt x="11" y="43"/>
                      <a:pt x="12" y="43"/>
                      <a:pt x="12" y="44"/>
                    </a:cubicBezTo>
                    <a:cubicBezTo>
                      <a:pt x="12" y="44"/>
                      <a:pt x="13" y="44"/>
                      <a:pt x="13" y="45"/>
                    </a:cubicBezTo>
                    <a:cubicBezTo>
                      <a:pt x="14" y="46"/>
                      <a:pt x="14" y="46"/>
                      <a:pt x="15" y="47"/>
                    </a:cubicBezTo>
                    <a:cubicBezTo>
                      <a:pt x="16" y="47"/>
                      <a:pt x="17" y="46"/>
                      <a:pt x="16" y="45"/>
                    </a:cubicBezTo>
                    <a:cubicBezTo>
                      <a:pt x="16" y="44"/>
                      <a:pt x="15" y="44"/>
                      <a:pt x="16" y="43"/>
                    </a:cubicBezTo>
                    <a:cubicBezTo>
                      <a:pt x="16" y="42"/>
                      <a:pt x="17" y="42"/>
                      <a:pt x="18" y="42"/>
                    </a:cubicBezTo>
                    <a:cubicBezTo>
                      <a:pt x="18" y="42"/>
                      <a:pt x="18" y="41"/>
                      <a:pt x="19" y="41"/>
                    </a:cubicBezTo>
                    <a:cubicBezTo>
                      <a:pt x="19" y="41"/>
                      <a:pt x="20" y="42"/>
                      <a:pt x="20" y="42"/>
                    </a:cubicBezTo>
                    <a:cubicBezTo>
                      <a:pt x="21" y="42"/>
                      <a:pt x="21" y="41"/>
                      <a:pt x="22" y="41"/>
                    </a:cubicBezTo>
                    <a:cubicBezTo>
                      <a:pt x="22" y="41"/>
                      <a:pt x="22" y="41"/>
                      <a:pt x="23" y="41"/>
                    </a:cubicBezTo>
                    <a:cubicBezTo>
                      <a:pt x="24" y="41"/>
                      <a:pt x="24" y="41"/>
                      <a:pt x="24" y="41"/>
                    </a:cubicBezTo>
                    <a:cubicBezTo>
                      <a:pt x="25" y="41"/>
                      <a:pt x="25" y="41"/>
                      <a:pt x="26" y="41"/>
                    </a:cubicBezTo>
                    <a:cubicBezTo>
                      <a:pt x="27" y="41"/>
                      <a:pt x="28" y="42"/>
                      <a:pt x="29" y="42"/>
                    </a:cubicBezTo>
                    <a:cubicBezTo>
                      <a:pt x="30" y="42"/>
                      <a:pt x="31" y="42"/>
                      <a:pt x="31" y="42"/>
                    </a:cubicBezTo>
                    <a:cubicBezTo>
                      <a:pt x="33" y="42"/>
                      <a:pt x="34" y="42"/>
                      <a:pt x="35" y="43"/>
                    </a:cubicBezTo>
                    <a:cubicBezTo>
                      <a:pt x="36" y="43"/>
                      <a:pt x="37" y="43"/>
                      <a:pt x="37" y="43"/>
                    </a:cubicBezTo>
                    <a:cubicBezTo>
                      <a:pt x="38" y="43"/>
                      <a:pt x="39" y="43"/>
                      <a:pt x="40" y="43"/>
                    </a:cubicBezTo>
                    <a:cubicBezTo>
                      <a:pt x="41" y="43"/>
                      <a:pt x="42" y="43"/>
                      <a:pt x="44" y="42"/>
                    </a:cubicBezTo>
                    <a:cubicBezTo>
                      <a:pt x="44" y="42"/>
                      <a:pt x="45" y="42"/>
                      <a:pt x="45" y="42"/>
                    </a:cubicBezTo>
                    <a:cubicBezTo>
                      <a:pt x="46" y="41"/>
                      <a:pt x="46" y="41"/>
                      <a:pt x="47" y="41"/>
                    </a:cubicBezTo>
                    <a:cubicBezTo>
                      <a:pt x="49" y="41"/>
                      <a:pt x="51" y="41"/>
                      <a:pt x="54" y="41"/>
                    </a:cubicBezTo>
                    <a:cubicBezTo>
                      <a:pt x="55" y="41"/>
                      <a:pt x="56" y="42"/>
                      <a:pt x="57" y="42"/>
                    </a:cubicBezTo>
                    <a:cubicBezTo>
                      <a:pt x="58" y="42"/>
                      <a:pt x="58" y="43"/>
                      <a:pt x="59" y="43"/>
                    </a:cubicBezTo>
                    <a:cubicBezTo>
                      <a:pt x="60" y="44"/>
                      <a:pt x="61" y="45"/>
                      <a:pt x="62" y="46"/>
                    </a:cubicBezTo>
                    <a:cubicBezTo>
                      <a:pt x="63" y="47"/>
                      <a:pt x="64" y="47"/>
                      <a:pt x="64" y="48"/>
                    </a:cubicBezTo>
                    <a:cubicBezTo>
                      <a:pt x="64" y="49"/>
                      <a:pt x="64" y="49"/>
                      <a:pt x="64" y="50"/>
                    </a:cubicBezTo>
                    <a:cubicBezTo>
                      <a:pt x="64" y="50"/>
                      <a:pt x="65" y="50"/>
                      <a:pt x="64" y="51"/>
                    </a:cubicBezTo>
                    <a:cubicBezTo>
                      <a:pt x="64" y="52"/>
                      <a:pt x="64" y="53"/>
                      <a:pt x="65" y="53"/>
                    </a:cubicBezTo>
                    <a:cubicBezTo>
                      <a:pt x="66" y="53"/>
                      <a:pt x="67" y="53"/>
                      <a:pt x="68" y="53"/>
                    </a:cubicBezTo>
                    <a:cubicBezTo>
                      <a:pt x="68" y="54"/>
                      <a:pt x="68" y="55"/>
                      <a:pt x="69" y="56"/>
                    </a:cubicBezTo>
                    <a:cubicBezTo>
                      <a:pt x="71" y="57"/>
                      <a:pt x="71" y="52"/>
                      <a:pt x="72" y="51"/>
                    </a:cubicBezTo>
                    <a:cubicBezTo>
                      <a:pt x="72" y="50"/>
                      <a:pt x="73" y="49"/>
                      <a:pt x="74" y="48"/>
                    </a:cubicBezTo>
                    <a:cubicBezTo>
                      <a:pt x="74" y="48"/>
                      <a:pt x="75" y="48"/>
                      <a:pt x="75" y="47"/>
                    </a:cubicBezTo>
                    <a:cubicBezTo>
                      <a:pt x="75" y="47"/>
                      <a:pt x="75" y="46"/>
                      <a:pt x="75" y="46"/>
                    </a:cubicBezTo>
                    <a:cubicBezTo>
                      <a:pt x="76" y="45"/>
                      <a:pt x="76" y="45"/>
                      <a:pt x="77" y="45"/>
                    </a:cubicBezTo>
                    <a:cubicBezTo>
                      <a:pt x="77" y="44"/>
                      <a:pt x="77" y="43"/>
                      <a:pt x="77" y="42"/>
                    </a:cubicBezTo>
                    <a:cubicBezTo>
                      <a:pt x="77" y="42"/>
                      <a:pt x="76" y="41"/>
                      <a:pt x="76" y="41"/>
                    </a:cubicBezTo>
                    <a:cubicBezTo>
                      <a:pt x="76" y="40"/>
                      <a:pt x="77" y="39"/>
                      <a:pt x="78" y="39"/>
                    </a:cubicBezTo>
                    <a:cubicBezTo>
                      <a:pt x="79" y="39"/>
                      <a:pt x="79" y="41"/>
                      <a:pt x="79" y="41"/>
                    </a:cubicBezTo>
                    <a:cubicBezTo>
                      <a:pt x="80" y="41"/>
                      <a:pt x="81" y="40"/>
                      <a:pt x="81" y="39"/>
                    </a:cubicBezTo>
                    <a:cubicBezTo>
                      <a:pt x="82" y="38"/>
                      <a:pt x="83" y="38"/>
                      <a:pt x="84" y="38"/>
                    </a:cubicBezTo>
                    <a:cubicBezTo>
                      <a:pt x="85" y="38"/>
                      <a:pt x="85" y="37"/>
                      <a:pt x="85" y="37"/>
                    </a:cubicBezTo>
                    <a:cubicBezTo>
                      <a:pt x="86" y="36"/>
                      <a:pt x="87" y="37"/>
                      <a:pt x="88" y="37"/>
                    </a:cubicBezTo>
                    <a:cubicBezTo>
                      <a:pt x="88" y="38"/>
                      <a:pt x="88" y="38"/>
                      <a:pt x="88" y="39"/>
                    </a:cubicBezTo>
                    <a:cubicBezTo>
                      <a:pt x="88" y="39"/>
                      <a:pt x="87" y="39"/>
                      <a:pt x="88" y="40"/>
                    </a:cubicBezTo>
                    <a:cubicBezTo>
                      <a:pt x="88" y="40"/>
                      <a:pt x="88" y="40"/>
                      <a:pt x="89" y="41"/>
                    </a:cubicBezTo>
                    <a:cubicBezTo>
                      <a:pt x="89" y="41"/>
                      <a:pt x="89" y="41"/>
                      <a:pt x="89" y="42"/>
                    </a:cubicBezTo>
                    <a:cubicBezTo>
                      <a:pt x="91" y="42"/>
                      <a:pt x="91" y="41"/>
                      <a:pt x="92" y="41"/>
                    </a:cubicBezTo>
                    <a:cubicBezTo>
                      <a:pt x="93" y="41"/>
                      <a:pt x="94" y="41"/>
                      <a:pt x="95" y="41"/>
                    </a:cubicBezTo>
                    <a:cubicBezTo>
                      <a:pt x="96" y="41"/>
                      <a:pt x="97" y="41"/>
                      <a:pt x="98" y="41"/>
                    </a:cubicBezTo>
                    <a:cubicBezTo>
                      <a:pt x="99" y="40"/>
                      <a:pt x="99" y="39"/>
                      <a:pt x="99" y="38"/>
                    </a:cubicBezTo>
                    <a:cubicBezTo>
                      <a:pt x="100" y="37"/>
                      <a:pt x="100" y="37"/>
                      <a:pt x="101" y="36"/>
                    </a:cubicBezTo>
                    <a:cubicBezTo>
                      <a:pt x="102" y="36"/>
                      <a:pt x="103" y="35"/>
                      <a:pt x="104" y="35"/>
                    </a:cubicBezTo>
                    <a:cubicBezTo>
                      <a:pt x="104" y="35"/>
                      <a:pt x="104" y="36"/>
                      <a:pt x="104" y="36"/>
                    </a:cubicBezTo>
                    <a:cubicBezTo>
                      <a:pt x="105" y="36"/>
                      <a:pt x="106" y="36"/>
                      <a:pt x="106" y="36"/>
                    </a:cubicBezTo>
                    <a:cubicBezTo>
                      <a:pt x="106" y="36"/>
                      <a:pt x="107" y="36"/>
                      <a:pt x="108" y="36"/>
                    </a:cubicBezTo>
                    <a:cubicBezTo>
                      <a:pt x="108" y="36"/>
                      <a:pt x="108" y="36"/>
                      <a:pt x="109" y="36"/>
                    </a:cubicBezTo>
                    <a:cubicBezTo>
                      <a:pt x="110" y="37"/>
                      <a:pt x="110" y="36"/>
                      <a:pt x="110" y="36"/>
                    </a:cubicBezTo>
                    <a:cubicBezTo>
                      <a:pt x="111" y="36"/>
                      <a:pt x="111" y="36"/>
                      <a:pt x="112" y="36"/>
                    </a:cubicBezTo>
                    <a:cubicBezTo>
                      <a:pt x="112" y="37"/>
                      <a:pt x="112" y="36"/>
                      <a:pt x="113" y="36"/>
                    </a:cubicBezTo>
                    <a:cubicBezTo>
                      <a:pt x="114" y="36"/>
                      <a:pt x="115" y="36"/>
                      <a:pt x="116" y="36"/>
                    </a:cubicBezTo>
                    <a:cubicBezTo>
                      <a:pt x="117" y="36"/>
                      <a:pt x="118" y="35"/>
                      <a:pt x="119" y="36"/>
                    </a:cubicBezTo>
                    <a:cubicBezTo>
                      <a:pt x="119" y="36"/>
                      <a:pt x="120" y="37"/>
                      <a:pt x="120" y="37"/>
                    </a:cubicBezTo>
                    <a:cubicBezTo>
                      <a:pt x="121" y="37"/>
                      <a:pt x="121" y="37"/>
                      <a:pt x="122" y="37"/>
                    </a:cubicBezTo>
                    <a:cubicBezTo>
                      <a:pt x="122" y="37"/>
                      <a:pt x="122" y="37"/>
                      <a:pt x="123" y="37"/>
                    </a:cubicBezTo>
                    <a:cubicBezTo>
                      <a:pt x="123" y="38"/>
                      <a:pt x="124" y="37"/>
                      <a:pt x="124" y="37"/>
                    </a:cubicBezTo>
                    <a:cubicBezTo>
                      <a:pt x="125" y="36"/>
                      <a:pt x="126" y="36"/>
                      <a:pt x="126" y="37"/>
                    </a:cubicBezTo>
                    <a:cubicBezTo>
                      <a:pt x="127" y="37"/>
                      <a:pt x="128" y="38"/>
                      <a:pt x="128" y="39"/>
                    </a:cubicBezTo>
                    <a:cubicBezTo>
                      <a:pt x="128" y="40"/>
                      <a:pt x="130" y="41"/>
                      <a:pt x="129" y="41"/>
                    </a:cubicBezTo>
                    <a:cubicBezTo>
                      <a:pt x="129" y="42"/>
                      <a:pt x="128" y="41"/>
                      <a:pt x="129" y="42"/>
                    </a:cubicBezTo>
                    <a:cubicBezTo>
                      <a:pt x="129" y="42"/>
                      <a:pt x="129" y="42"/>
                      <a:pt x="129" y="42"/>
                    </a:cubicBezTo>
                    <a:cubicBezTo>
                      <a:pt x="130" y="43"/>
                      <a:pt x="130" y="43"/>
                      <a:pt x="130" y="43"/>
                    </a:cubicBezTo>
                    <a:cubicBezTo>
                      <a:pt x="130" y="43"/>
                      <a:pt x="132" y="43"/>
                      <a:pt x="133" y="43"/>
                    </a:cubicBezTo>
                    <a:cubicBezTo>
                      <a:pt x="133" y="43"/>
                      <a:pt x="133" y="43"/>
                      <a:pt x="133" y="42"/>
                    </a:cubicBezTo>
                    <a:cubicBezTo>
                      <a:pt x="132" y="42"/>
                      <a:pt x="132" y="42"/>
                      <a:pt x="131" y="42"/>
                    </a:cubicBezTo>
                    <a:cubicBezTo>
                      <a:pt x="130" y="42"/>
                      <a:pt x="130" y="41"/>
                      <a:pt x="131" y="41"/>
                    </a:cubicBezTo>
                    <a:cubicBezTo>
                      <a:pt x="132" y="40"/>
                      <a:pt x="132" y="40"/>
                      <a:pt x="132" y="3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1" name="Freeform 302"/>
              <p:cNvSpPr>
                <a:spLocks/>
              </p:cNvSpPr>
              <p:nvPr/>
            </p:nvSpPr>
            <p:spPr bwMode="gray">
              <a:xfrm>
                <a:off x="6132" y="498"/>
                <a:ext cx="4" cy="6"/>
              </a:xfrm>
              <a:custGeom>
                <a:avLst/>
                <a:gdLst>
                  <a:gd name="T0" fmla="*/ 1 w 2"/>
                  <a:gd name="T1" fmla="*/ 1 h 3"/>
                  <a:gd name="T2" fmla="*/ 1 w 2"/>
                  <a:gd name="T3" fmla="*/ 3 h 3"/>
                  <a:gd name="T4" fmla="*/ 1 w 2"/>
                  <a:gd name="T5" fmla="*/ 1 h 3"/>
                </a:gdLst>
                <a:ahLst/>
                <a:cxnLst>
                  <a:cxn ang="0">
                    <a:pos x="T0" y="T1"/>
                  </a:cxn>
                  <a:cxn ang="0">
                    <a:pos x="T2" y="T3"/>
                  </a:cxn>
                  <a:cxn ang="0">
                    <a:pos x="T4" y="T5"/>
                  </a:cxn>
                </a:cxnLst>
                <a:rect l="0" t="0" r="r" b="b"/>
                <a:pathLst>
                  <a:path w="2" h="3">
                    <a:moveTo>
                      <a:pt x="1" y="1"/>
                    </a:moveTo>
                    <a:cubicBezTo>
                      <a:pt x="0" y="0"/>
                      <a:pt x="0" y="2"/>
                      <a:pt x="1" y="3"/>
                    </a:cubicBezTo>
                    <a:cubicBezTo>
                      <a:pt x="2" y="3"/>
                      <a:pt x="2" y="1"/>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2" name="Freeform 303"/>
              <p:cNvSpPr>
                <a:spLocks/>
              </p:cNvSpPr>
              <p:nvPr/>
            </p:nvSpPr>
            <p:spPr bwMode="gray">
              <a:xfrm>
                <a:off x="6072" y="788"/>
                <a:ext cx="26" cy="20"/>
              </a:xfrm>
              <a:custGeom>
                <a:avLst/>
                <a:gdLst>
                  <a:gd name="T0" fmla="*/ 11 w 13"/>
                  <a:gd name="T1" fmla="*/ 1 h 10"/>
                  <a:gd name="T2" fmla="*/ 8 w 13"/>
                  <a:gd name="T3" fmla="*/ 4 h 10"/>
                  <a:gd name="T4" fmla="*/ 7 w 13"/>
                  <a:gd name="T5" fmla="*/ 4 h 10"/>
                  <a:gd name="T6" fmla="*/ 6 w 13"/>
                  <a:gd name="T7" fmla="*/ 4 h 10"/>
                  <a:gd name="T8" fmla="*/ 4 w 13"/>
                  <a:gd name="T9" fmla="*/ 4 h 10"/>
                  <a:gd name="T10" fmla="*/ 1 w 13"/>
                  <a:gd name="T11" fmla="*/ 3 h 10"/>
                  <a:gd name="T12" fmla="*/ 3 w 13"/>
                  <a:gd name="T13" fmla="*/ 6 h 10"/>
                  <a:gd name="T14" fmla="*/ 5 w 13"/>
                  <a:gd name="T15" fmla="*/ 7 h 10"/>
                  <a:gd name="T16" fmla="*/ 8 w 13"/>
                  <a:gd name="T17" fmla="*/ 10 h 10"/>
                  <a:gd name="T18" fmla="*/ 10 w 13"/>
                  <a:gd name="T19" fmla="*/ 9 h 10"/>
                  <a:gd name="T20" fmla="*/ 11 w 13"/>
                  <a:gd name="T21" fmla="*/ 7 h 10"/>
                  <a:gd name="T22" fmla="*/ 13 w 13"/>
                  <a:gd name="T23" fmla="*/ 6 h 10"/>
                  <a:gd name="T24" fmla="*/ 12 w 13"/>
                  <a:gd name="T25" fmla="*/ 4 h 10"/>
                  <a:gd name="T26" fmla="*/ 11 w 13"/>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11" y="1"/>
                    </a:moveTo>
                    <a:cubicBezTo>
                      <a:pt x="9" y="2"/>
                      <a:pt x="9" y="4"/>
                      <a:pt x="8" y="4"/>
                    </a:cubicBezTo>
                    <a:cubicBezTo>
                      <a:pt x="7" y="4"/>
                      <a:pt x="7" y="4"/>
                      <a:pt x="7" y="4"/>
                    </a:cubicBezTo>
                    <a:cubicBezTo>
                      <a:pt x="6" y="4"/>
                      <a:pt x="6" y="4"/>
                      <a:pt x="6" y="4"/>
                    </a:cubicBezTo>
                    <a:cubicBezTo>
                      <a:pt x="5" y="5"/>
                      <a:pt x="4" y="4"/>
                      <a:pt x="4" y="4"/>
                    </a:cubicBezTo>
                    <a:cubicBezTo>
                      <a:pt x="3" y="3"/>
                      <a:pt x="1" y="3"/>
                      <a:pt x="1" y="3"/>
                    </a:cubicBezTo>
                    <a:cubicBezTo>
                      <a:pt x="0" y="4"/>
                      <a:pt x="3" y="6"/>
                      <a:pt x="3" y="6"/>
                    </a:cubicBezTo>
                    <a:cubicBezTo>
                      <a:pt x="4" y="6"/>
                      <a:pt x="5" y="6"/>
                      <a:pt x="5" y="7"/>
                    </a:cubicBezTo>
                    <a:cubicBezTo>
                      <a:pt x="7" y="7"/>
                      <a:pt x="7" y="9"/>
                      <a:pt x="8" y="10"/>
                    </a:cubicBezTo>
                    <a:cubicBezTo>
                      <a:pt x="9" y="10"/>
                      <a:pt x="10" y="10"/>
                      <a:pt x="10" y="9"/>
                    </a:cubicBezTo>
                    <a:cubicBezTo>
                      <a:pt x="10" y="8"/>
                      <a:pt x="10" y="7"/>
                      <a:pt x="11" y="7"/>
                    </a:cubicBezTo>
                    <a:cubicBezTo>
                      <a:pt x="12" y="7"/>
                      <a:pt x="13" y="7"/>
                      <a:pt x="13" y="6"/>
                    </a:cubicBezTo>
                    <a:cubicBezTo>
                      <a:pt x="13" y="5"/>
                      <a:pt x="13" y="5"/>
                      <a:pt x="12" y="4"/>
                    </a:cubicBezTo>
                    <a:cubicBezTo>
                      <a:pt x="12" y="3"/>
                      <a:pt x="13" y="0"/>
                      <a:pt x="1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3" name="Freeform 304"/>
              <p:cNvSpPr>
                <a:spLocks/>
              </p:cNvSpPr>
              <p:nvPr/>
            </p:nvSpPr>
            <p:spPr bwMode="gray">
              <a:xfrm>
                <a:off x="6066" y="450"/>
                <a:ext cx="6" cy="4"/>
              </a:xfrm>
              <a:custGeom>
                <a:avLst/>
                <a:gdLst>
                  <a:gd name="T0" fmla="*/ 1 w 3"/>
                  <a:gd name="T1" fmla="*/ 1 h 2"/>
                  <a:gd name="T2" fmla="*/ 1 w 3"/>
                  <a:gd name="T3" fmla="*/ 2 h 2"/>
                  <a:gd name="T4" fmla="*/ 2 w 3"/>
                  <a:gd name="T5" fmla="*/ 2 h 2"/>
                  <a:gd name="T6" fmla="*/ 3 w 3"/>
                  <a:gd name="T7" fmla="*/ 1 h 2"/>
                  <a:gd name="T8" fmla="*/ 1 w 3"/>
                  <a:gd name="T9" fmla="*/ 1 h 2"/>
                </a:gdLst>
                <a:ahLst/>
                <a:cxnLst>
                  <a:cxn ang="0">
                    <a:pos x="T0" y="T1"/>
                  </a:cxn>
                  <a:cxn ang="0">
                    <a:pos x="T2" y="T3"/>
                  </a:cxn>
                  <a:cxn ang="0">
                    <a:pos x="T4" y="T5"/>
                  </a:cxn>
                  <a:cxn ang="0">
                    <a:pos x="T6" y="T7"/>
                  </a:cxn>
                  <a:cxn ang="0">
                    <a:pos x="T8" y="T9"/>
                  </a:cxn>
                </a:cxnLst>
                <a:rect l="0" t="0" r="r" b="b"/>
                <a:pathLst>
                  <a:path w="3" h="2">
                    <a:moveTo>
                      <a:pt x="1" y="1"/>
                    </a:moveTo>
                    <a:cubicBezTo>
                      <a:pt x="0" y="1"/>
                      <a:pt x="0" y="2"/>
                      <a:pt x="1" y="2"/>
                    </a:cubicBezTo>
                    <a:cubicBezTo>
                      <a:pt x="1" y="2"/>
                      <a:pt x="1" y="2"/>
                      <a:pt x="2" y="2"/>
                    </a:cubicBezTo>
                    <a:cubicBezTo>
                      <a:pt x="2" y="1"/>
                      <a:pt x="3" y="2"/>
                      <a:pt x="3" y="1"/>
                    </a:cubicBezTo>
                    <a:cubicBezTo>
                      <a:pt x="3" y="0"/>
                      <a:pt x="1" y="1"/>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4" name="Freeform 305"/>
              <p:cNvSpPr>
                <a:spLocks/>
              </p:cNvSpPr>
              <p:nvPr/>
            </p:nvSpPr>
            <p:spPr bwMode="gray">
              <a:xfrm>
                <a:off x="6124" y="470"/>
                <a:ext cx="8" cy="8"/>
              </a:xfrm>
              <a:custGeom>
                <a:avLst/>
                <a:gdLst>
                  <a:gd name="T0" fmla="*/ 2 w 4"/>
                  <a:gd name="T1" fmla="*/ 2 h 4"/>
                  <a:gd name="T2" fmla="*/ 1 w 4"/>
                  <a:gd name="T3" fmla="*/ 3 h 4"/>
                  <a:gd name="T4" fmla="*/ 2 w 4"/>
                  <a:gd name="T5" fmla="*/ 3 h 4"/>
                  <a:gd name="T6" fmla="*/ 3 w 4"/>
                  <a:gd name="T7" fmla="*/ 3 h 4"/>
                  <a:gd name="T8" fmla="*/ 4 w 4"/>
                  <a:gd name="T9" fmla="*/ 1 h 4"/>
                  <a:gd name="T10" fmla="*/ 2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2" y="2"/>
                    </a:moveTo>
                    <a:cubicBezTo>
                      <a:pt x="2" y="2"/>
                      <a:pt x="0" y="3"/>
                      <a:pt x="1" y="3"/>
                    </a:cubicBezTo>
                    <a:cubicBezTo>
                      <a:pt x="1" y="3"/>
                      <a:pt x="2" y="3"/>
                      <a:pt x="2" y="3"/>
                    </a:cubicBezTo>
                    <a:cubicBezTo>
                      <a:pt x="2" y="3"/>
                      <a:pt x="2" y="4"/>
                      <a:pt x="3" y="3"/>
                    </a:cubicBezTo>
                    <a:cubicBezTo>
                      <a:pt x="4" y="3"/>
                      <a:pt x="4" y="2"/>
                      <a:pt x="4" y="1"/>
                    </a:cubicBezTo>
                    <a:cubicBezTo>
                      <a:pt x="3" y="0"/>
                      <a:pt x="2" y="2"/>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5" name="Freeform 306"/>
              <p:cNvSpPr>
                <a:spLocks/>
              </p:cNvSpPr>
              <p:nvPr/>
            </p:nvSpPr>
            <p:spPr bwMode="gray">
              <a:xfrm>
                <a:off x="6066" y="440"/>
                <a:ext cx="8" cy="2"/>
              </a:xfrm>
              <a:custGeom>
                <a:avLst/>
                <a:gdLst>
                  <a:gd name="T0" fmla="*/ 2 w 4"/>
                  <a:gd name="T1" fmla="*/ 0 h 1"/>
                  <a:gd name="T2" fmla="*/ 1 w 4"/>
                  <a:gd name="T3" fmla="*/ 0 h 1"/>
                  <a:gd name="T4" fmla="*/ 0 w 4"/>
                  <a:gd name="T5" fmla="*/ 1 h 1"/>
                  <a:gd name="T6" fmla="*/ 2 w 4"/>
                  <a:gd name="T7" fmla="*/ 1 h 1"/>
                  <a:gd name="T8" fmla="*/ 3 w 4"/>
                  <a:gd name="T9" fmla="*/ 1 h 1"/>
                  <a:gd name="T10" fmla="*/ 2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2" y="0"/>
                    </a:moveTo>
                    <a:cubicBezTo>
                      <a:pt x="1" y="0"/>
                      <a:pt x="1" y="0"/>
                      <a:pt x="1" y="0"/>
                    </a:cubicBezTo>
                    <a:cubicBezTo>
                      <a:pt x="0" y="0"/>
                      <a:pt x="0" y="1"/>
                      <a:pt x="0" y="1"/>
                    </a:cubicBezTo>
                    <a:cubicBezTo>
                      <a:pt x="1" y="1"/>
                      <a:pt x="1" y="1"/>
                      <a:pt x="2" y="1"/>
                    </a:cubicBezTo>
                    <a:cubicBezTo>
                      <a:pt x="2" y="1"/>
                      <a:pt x="2" y="1"/>
                      <a:pt x="3" y="1"/>
                    </a:cubicBezTo>
                    <a:cubicBezTo>
                      <a:pt x="4" y="0"/>
                      <a:pt x="2"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6" name="Freeform 307"/>
              <p:cNvSpPr>
                <a:spLocks/>
              </p:cNvSpPr>
              <p:nvPr/>
            </p:nvSpPr>
            <p:spPr bwMode="gray">
              <a:xfrm>
                <a:off x="6140" y="504"/>
                <a:ext cx="6" cy="6"/>
              </a:xfrm>
              <a:custGeom>
                <a:avLst/>
                <a:gdLst>
                  <a:gd name="T0" fmla="*/ 1 w 3"/>
                  <a:gd name="T1" fmla="*/ 2 h 3"/>
                  <a:gd name="T2" fmla="*/ 2 w 3"/>
                  <a:gd name="T3" fmla="*/ 3 h 3"/>
                  <a:gd name="T4" fmla="*/ 3 w 3"/>
                  <a:gd name="T5" fmla="*/ 2 h 3"/>
                  <a:gd name="T6" fmla="*/ 0 w 3"/>
                  <a:gd name="T7" fmla="*/ 1 h 3"/>
                  <a:gd name="T8" fmla="*/ 1 w 3"/>
                  <a:gd name="T9" fmla="*/ 2 h 3"/>
                </a:gdLst>
                <a:ahLst/>
                <a:cxnLst>
                  <a:cxn ang="0">
                    <a:pos x="T0" y="T1"/>
                  </a:cxn>
                  <a:cxn ang="0">
                    <a:pos x="T2" y="T3"/>
                  </a:cxn>
                  <a:cxn ang="0">
                    <a:pos x="T4" y="T5"/>
                  </a:cxn>
                  <a:cxn ang="0">
                    <a:pos x="T6" y="T7"/>
                  </a:cxn>
                  <a:cxn ang="0">
                    <a:pos x="T8" y="T9"/>
                  </a:cxn>
                </a:cxnLst>
                <a:rect l="0" t="0" r="r" b="b"/>
                <a:pathLst>
                  <a:path w="3" h="3">
                    <a:moveTo>
                      <a:pt x="1" y="2"/>
                    </a:moveTo>
                    <a:cubicBezTo>
                      <a:pt x="1" y="2"/>
                      <a:pt x="1" y="3"/>
                      <a:pt x="2" y="3"/>
                    </a:cubicBezTo>
                    <a:cubicBezTo>
                      <a:pt x="2" y="3"/>
                      <a:pt x="2" y="3"/>
                      <a:pt x="3" y="2"/>
                    </a:cubicBezTo>
                    <a:cubicBezTo>
                      <a:pt x="3" y="1"/>
                      <a:pt x="1" y="0"/>
                      <a:pt x="0" y="1"/>
                    </a:cubicBezTo>
                    <a:cubicBezTo>
                      <a:pt x="0" y="2"/>
                      <a:pt x="1" y="2"/>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7" name="Freeform 308"/>
              <p:cNvSpPr>
                <a:spLocks/>
              </p:cNvSpPr>
              <p:nvPr/>
            </p:nvSpPr>
            <p:spPr bwMode="gray">
              <a:xfrm>
                <a:off x="6150" y="514"/>
                <a:ext cx="6" cy="8"/>
              </a:xfrm>
              <a:custGeom>
                <a:avLst/>
                <a:gdLst>
                  <a:gd name="T0" fmla="*/ 2 w 3"/>
                  <a:gd name="T1" fmla="*/ 0 h 4"/>
                  <a:gd name="T2" fmla="*/ 1 w 3"/>
                  <a:gd name="T3" fmla="*/ 1 h 4"/>
                  <a:gd name="T4" fmla="*/ 1 w 3"/>
                  <a:gd name="T5" fmla="*/ 2 h 4"/>
                  <a:gd name="T6" fmla="*/ 1 w 3"/>
                  <a:gd name="T7" fmla="*/ 4 h 4"/>
                  <a:gd name="T8" fmla="*/ 2 w 3"/>
                  <a:gd name="T9" fmla="*/ 3 h 4"/>
                  <a:gd name="T10" fmla="*/ 2 w 3"/>
                  <a:gd name="T11" fmla="*/ 2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2" y="0"/>
                      <a:pt x="1" y="0"/>
                      <a:pt x="1" y="1"/>
                    </a:cubicBezTo>
                    <a:cubicBezTo>
                      <a:pt x="0" y="1"/>
                      <a:pt x="1" y="2"/>
                      <a:pt x="1" y="2"/>
                    </a:cubicBezTo>
                    <a:cubicBezTo>
                      <a:pt x="1" y="2"/>
                      <a:pt x="1" y="4"/>
                      <a:pt x="1" y="4"/>
                    </a:cubicBezTo>
                    <a:cubicBezTo>
                      <a:pt x="2" y="4"/>
                      <a:pt x="2" y="4"/>
                      <a:pt x="2" y="3"/>
                    </a:cubicBezTo>
                    <a:cubicBezTo>
                      <a:pt x="3" y="3"/>
                      <a:pt x="2" y="3"/>
                      <a:pt x="2" y="2"/>
                    </a:cubicBezTo>
                    <a:cubicBezTo>
                      <a:pt x="2" y="2"/>
                      <a:pt x="3" y="1"/>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8" name="Freeform 309"/>
              <p:cNvSpPr>
                <a:spLocks/>
              </p:cNvSpPr>
              <p:nvPr/>
            </p:nvSpPr>
            <p:spPr bwMode="gray">
              <a:xfrm>
                <a:off x="6146" y="510"/>
                <a:ext cx="4" cy="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2" y="2"/>
                      <a:pt x="2" y="0"/>
                      <a:pt x="1" y="0"/>
                    </a:cubicBezTo>
                    <a:cubicBezTo>
                      <a:pt x="0"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9" name="Freeform 310"/>
              <p:cNvSpPr>
                <a:spLocks/>
              </p:cNvSpPr>
              <p:nvPr/>
            </p:nvSpPr>
            <p:spPr bwMode="gray">
              <a:xfrm>
                <a:off x="6136" y="480"/>
                <a:ext cx="6" cy="4"/>
              </a:xfrm>
              <a:custGeom>
                <a:avLst/>
                <a:gdLst>
                  <a:gd name="T0" fmla="*/ 1 w 3"/>
                  <a:gd name="T1" fmla="*/ 1 h 2"/>
                  <a:gd name="T2" fmla="*/ 3 w 3"/>
                  <a:gd name="T3" fmla="*/ 1 h 2"/>
                  <a:gd name="T4" fmla="*/ 1 w 3"/>
                  <a:gd name="T5" fmla="*/ 1 h 2"/>
                </a:gdLst>
                <a:ahLst/>
                <a:cxnLst>
                  <a:cxn ang="0">
                    <a:pos x="T0" y="T1"/>
                  </a:cxn>
                  <a:cxn ang="0">
                    <a:pos x="T2" y="T3"/>
                  </a:cxn>
                  <a:cxn ang="0">
                    <a:pos x="T4" y="T5"/>
                  </a:cxn>
                </a:cxnLst>
                <a:rect l="0" t="0" r="r" b="b"/>
                <a:pathLst>
                  <a:path w="3" h="2">
                    <a:moveTo>
                      <a:pt x="1" y="1"/>
                    </a:moveTo>
                    <a:cubicBezTo>
                      <a:pt x="2" y="2"/>
                      <a:pt x="2" y="2"/>
                      <a:pt x="3" y="1"/>
                    </a:cubicBezTo>
                    <a:cubicBezTo>
                      <a:pt x="3"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0" name="Freeform 311"/>
              <p:cNvSpPr>
                <a:spLocks/>
              </p:cNvSpPr>
              <p:nvPr/>
            </p:nvSpPr>
            <p:spPr bwMode="gray">
              <a:xfrm>
                <a:off x="6170" y="534"/>
                <a:ext cx="4" cy="2"/>
              </a:xfrm>
              <a:custGeom>
                <a:avLst/>
                <a:gdLst>
                  <a:gd name="T0" fmla="*/ 0 w 2"/>
                  <a:gd name="T1" fmla="*/ 1 h 1"/>
                  <a:gd name="T2" fmla="*/ 1 w 2"/>
                  <a:gd name="T3" fmla="*/ 1 h 1"/>
                  <a:gd name="T4" fmla="*/ 0 w 2"/>
                  <a:gd name="T5" fmla="*/ 1 h 1"/>
                </a:gdLst>
                <a:ahLst/>
                <a:cxnLst>
                  <a:cxn ang="0">
                    <a:pos x="T0" y="T1"/>
                  </a:cxn>
                  <a:cxn ang="0">
                    <a:pos x="T2" y="T3"/>
                  </a:cxn>
                  <a:cxn ang="0">
                    <a:pos x="T4" y="T5"/>
                  </a:cxn>
                </a:cxnLst>
                <a:rect l="0" t="0" r="r" b="b"/>
                <a:pathLst>
                  <a:path w="2" h="1">
                    <a:moveTo>
                      <a:pt x="0" y="1"/>
                    </a:moveTo>
                    <a:cubicBezTo>
                      <a:pt x="1" y="1"/>
                      <a:pt x="2" y="1"/>
                      <a:pt x="1" y="1"/>
                    </a:cubicBezTo>
                    <a:cubicBezTo>
                      <a:pt x="1" y="0"/>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1" name="Freeform 312"/>
              <p:cNvSpPr>
                <a:spLocks/>
              </p:cNvSpPr>
              <p:nvPr/>
            </p:nvSpPr>
            <p:spPr bwMode="gray">
              <a:xfrm>
                <a:off x="6126" y="462"/>
                <a:ext cx="8" cy="10"/>
              </a:xfrm>
              <a:custGeom>
                <a:avLst/>
                <a:gdLst>
                  <a:gd name="T0" fmla="*/ 0 w 4"/>
                  <a:gd name="T1" fmla="*/ 4 h 5"/>
                  <a:gd name="T2" fmla="*/ 0 w 4"/>
                  <a:gd name="T3" fmla="*/ 4 h 5"/>
                  <a:gd name="T4" fmla="*/ 2 w 4"/>
                  <a:gd name="T5" fmla="*/ 3 h 5"/>
                  <a:gd name="T6" fmla="*/ 4 w 4"/>
                  <a:gd name="T7" fmla="*/ 1 h 5"/>
                  <a:gd name="T8" fmla="*/ 0 w 4"/>
                  <a:gd name="T9" fmla="*/ 4 h 5"/>
                </a:gdLst>
                <a:ahLst/>
                <a:cxnLst>
                  <a:cxn ang="0">
                    <a:pos x="T0" y="T1"/>
                  </a:cxn>
                  <a:cxn ang="0">
                    <a:pos x="T2" y="T3"/>
                  </a:cxn>
                  <a:cxn ang="0">
                    <a:pos x="T4" y="T5"/>
                  </a:cxn>
                  <a:cxn ang="0">
                    <a:pos x="T6" y="T7"/>
                  </a:cxn>
                  <a:cxn ang="0">
                    <a:pos x="T8" y="T9"/>
                  </a:cxn>
                </a:cxnLst>
                <a:rect l="0" t="0" r="r" b="b"/>
                <a:pathLst>
                  <a:path w="4" h="5">
                    <a:moveTo>
                      <a:pt x="0" y="4"/>
                    </a:moveTo>
                    <a:cubicBezTo>
                      <a:pt x="0" y="4"/>
                      <a:pt x="0" y="4"/>
                      <a:pt x="0" y="4"/>
                    </a:cubicBezTo>
                    <a:cubicBezTo>
                      <a:pt x="0" y="5"/>
                      <a:pt x="2" y="4"/>
                      <a:pt x="2" y="3"/>
                    </a:cubicBezTo>
                    <a:cubicBezTo>
                      <a:pt x="2" y="3"/>
                      <a:pt x="4" y="2"/>
                      <a:pt x="4" y="1"/>
                    </a:cubicBezTo>
                    <a:cubicBezTo>
                      <a:pt x="3" y="0"/>
                      <a:pt x="0" y="3"/>
                      <a:pt x="0"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2" name="Freeform 313"/>
              <p:cNvSpPr>
                <a:spLocks/>
              </p:cNvSpPr>
              <p:nvPr/>
            </p:nvSpPr>
            <p:spPr bwMode="gray">
              <a:xfrm>
                <a:off x="6020" y="798"/>
                <a:ext cx="14" cy="6"/>
              </a:xfrm>
              <a:custGeom>
                <a:avLst/>
                <a:gdLst>
                  <a:gd name="T0" fmla="*/ 3 w 7"/>
                  <a:gd name="T1" fmla="*/ 3 h 3"/>
                  <a:gd name="T2" fmla="*/ 6 w 7"/>
                  <a:gd name="T3" fmla="*/ 3 h 3"/>
                  <a:gd name="T4" fmla="*/ 6 w 7"/>
                  <a:gd name="T5" fmla="*/ 1 h 3"/>
                  <a:gd name="T6" fmla="*/ 3 w 7"/>
                  <a:gd name="T7" fmla="*/ 3 h 3"/>
                </a:gdLst>
                <a:ahLst/>
                <a:cxnLst>
                  <a:cxn ang="0">
                    <a:pos x="T0" y="T1"/>
                  </a:cxn>
                  <a:cxn ang="0">
                    <a:pos x="T2" y="T3"/>
                  </a:cxn>
                  <a:cxn ang="0">
                    <a:pos x="T4" y="T5"/>
                  </a:cxn>
                  <a:cxn ang="0">
                    <a:pos x="T6" y="T7"/>
                  </a:cxn>
                </a:cxnLst>
                <a:rect l="0" t="0" r="r" b="b"/>
                <a:pathLst>
                  <a:path w="7" h="3">
                    <a:moveTo>
                      <a:pt x="3" y="3"/>
                    </a:moveTo>
                    <a:cubicBezTo>
                      <a:pt x="4" y="3"/>
                      <a:pt x="5" y="3"/>
                      <a:pt x="6" y="3"/>
                    </a:cubicBezTo>
                    <a:cubicBezTo>
                      <a:pt x="7" y="2"/>
                      <a:pt x="7" y="1"/>
                      <a:pt x="6" y="1"/>
                    </a:cubicBezTo>
                    <a:cubicBezTo>
                      <a:pt x="5" y="0"/>
                      <a:pt x="0" y="2"/>
                      <a:pt x="3"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3" name="Freeform 314"/>
              <p:cNvSpPr>
                <a:spLocks/>
              </p:cNvSpPr>
              <p:nvPr/>
            </p:nvSpPr>
            <p:spPr bwMode="gray">
              <a:xfrm>
                <a:off x="6024" y="458"/>
                <a:ext cx="4" cy="6"/>
              </a:xfrm>
              <a:custGeom>
                <a:avLst/>
                <a:gdLst>
                  <a:gd name="T0" fmla="*/ 2 w 2"/>
                  <a:gd name="T1" fmla="*/ 1 h 3"/>
                  <a:gd name="T2" fmla="*/ 1 w 2"/>
                  <a:gd name="T3" fmla="*/ 2 h 3"/>
                  <a:gd name="T4" fmla="*/ 2 w 2"/>
                  <a:gd name="T5" fmla="*/ 1 h 3"/>
                </a:gdLst>
                <a:ahLst/>
                <a:cxnLst>
                  <a:cxn ang="0">
                    <a:pos x="T0" y="T1"/>
                  </a:cxn>
                  <a:cxn ang="0">
                    <a:pos x="T2" y="T3"/>
                  </a:cxn>
                  <a:cxn ang="0">
                    <a:pos x="T4" y="T5"/>
                  </a:cxn>
                </a:cxnLst>
                <a:rect l="0" t="0" r="r" b="b"/>
                <a:pathLst>
                  <a:path w="2" h="3">
                    <a:moveTo>
                      <a:pt x="2" y="1"/>
                    </a:moveTo>
                    <a:cubicBezTo>
                      <a:pt x="0" y="0"/>
                      <a:pt x="0" y="2"/>
                      <a:pt x="1" y="2"/>
                    </a:cubicBezTo>
                    <a:cubicBezTo>
                      <a:pt x="2" y="3"/>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4" name="Freeform 315"/>
              <p:cNvSpPr>
                <a:spLocks/>
              </p:cNvSpPr>
              <p:nvPr/>
            </p:nvSpPr>
            <p:spPr bwMode="gray">
              <a:xfrm>
                <a:off x="6036" y="456"/>
                <a:ext cx="14" cy="6"/>
              </a:xfrm>
              <a:custGeom>
                <a:avLst/>
                <a:gdLst>
                  <a:gd name="T0" fmla="*/ 5 w 7"/>
                  <a:gd name="T1" fmla="*/ 1 h 3"/>
                  <a:gd name="T2" fmla="*/ 3 w 7"/>
                  <a:gd name="T3" fmla="*/ 2 h 3"/>
                  <a:gd name="T4" fmla="*/ 5 w 7"/>
                  <a:gd name="T5" fmla="*/ 2 h 3"/>
                  <a:gd name="T6" fmla="*/ 6 w 7"/>
                  <a:gd name="T7" fmla="*/ 3 h 3"/>
                  <a:gd name="T8" fmla="*/ 5 w 7"/>
                  <a:gd name="T9" fmla="*/ 1 h 3"/>
                </a:gdLst>
                <a:ahLst/>
                <a:cxnLst>
                  <a:cxn ang="0">
                    <a:pos x="T0" y="T1"/>
                  </a:cxn>
                  <a:cxn ang="0">
                    <a:pos x="T2" y="T3"/>
                  </a:cxn>
                  <a:cxn ang="0">
                    <a:pos x="T4" y="T5"/>
                  </a:cxn>
                  <a:cxn ang="0">
                    <a:pos x="T6" y="T7"/>
                  </a:cxn>
                  <a:cxn ang="0">
                    <a:pos x="T8" y="T9"/>
                  </a:cxn>
                </a:cxnLst>
                <a:rect l="0" t="0" r="r" b="b"/>
                <a:pathLst>
                  <a:path w="7" h="3">
                    <a:moveTo>
                      <a:pt x="5" y="1"/>
                    </a:moveTo>
                    <a:cubicBezTo>
                      <a:pt x="4" y="0"/>
                      <a:pt x="0" y="2"/>
                      <a:pt x="3" y="2"/>
                    </a:cubicBezTo>
                    <a:cubicBezTo>
                      <a:pt x="4" y="2"/>
                      <a:pt x="4" y="2"/>
                      <a:pt x="5" y="2"/>
                    </a:cubicBezTo>
                    <a:cubicBezTo>
                      <a:pt x="5" y="3"/>
                      <a:pt x="5" y="3"/>
                      <a:pt x="6" y="3"/>
                    </a:cubicBezTo>
                    <a:cubicBezTo>
                      <a:pt x="7" y="3"/>
                      <a:pt x="5" y="1"/>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5" name="Freeform 316"/>
              <p:cNvSpPr>
                <a:spLocks/>
              </p:cNvSpPr>
              <p:nvPr/>
            </p:nvSpPr>
            <p:spPr bwMode="gray">
              <a:xfrm>
                <a:off x="5916" y="468"/>
                <a:ext cx="4" cy="6"/>
              </a:xfrm>
              <a:custGeom>
                <a:avLst/>
                <a:gdLst>
                  <a:gd name="T0" fmla="*/ 0 w 2"/>
                  <a:gd name="T1" fmla="*/ 1 h 3"/>
                  <a:gd name="T2" fmla="*/ 0 w 2"/>
                  <a:gd name="T3" fmla="*/ 3 h 3"/>
                  <a:gd name="T4" fmla="*/ 1 w 2"/>
                  <a:gd name="T5" fmla="*/ 2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cubicBezTo>
                      <a:pt x="0" y="2"/>
                      <a:pt x="0" y="3"/>
                      <a:pt x="0" y="3"/>
                    </a:cubicBezTo>
                    <a:cubicBezTo>
                      <a:pt x="1" y="3"/>
                      <a:pt x="1" y="2"/>
                      <a:pt x="1" y="2"/>
                    </a:cubicBezTo>
                    <a:cubicBezTo>
                      <a:pt x="2" y="1"/>
                      <a:pt x="1" y="0"/>
                      <a:pt x="1" y="0"/>
                    </a:cubicBezTo>
                    <a:cubicBezTo>
                      <a:pt x="0" y="0"/>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6" name="Freeform 317"/>
              <p:cNvSpPr>
                <a:spLocks/>
              </p:cNvSpPr>
              <p:nvPr/>
            </p:nvSpPr>
            <p:spPr bwMode="gray">
              <a:xfrm>
                <a:off x="5938" y="454"/>
                <a:ext cx="76" cy="30"/>
              </a:xfrm>
              <a:custGeom>
                <a:avLst/>
                <a:gdLst>
                  <a:gd name="T0" fmla="*/ 37 w 38"/>
                  <a:gd name="T1" fmla="*/ 3 h 15"/>
                  <a:gd name="T2" fmla="*/ 37 w 38"/>
                  <a:gd name="T3" fmla="*/ 3 h 15"/>
                  <a:gd name="T4" fmla="*/ 35 w 38"/>
                  <a:gd name="T5" fmla="*/ 4 h 15"/>
                  <a:gd name="T6" fmla="*/ 35 w 38"/>
                  <a:gd name="T7" fmla="*/ 2 h 15"/>
                  <a:gd name="T8" fmla="*/ 34 w 38"/>
                  <a:gd name="T9" fmla="*/ 2 h 15"/>
                  <a:gd name="T10" fmla="*/ 31 w 38"/>
                  <a:gd name="T11" fmla="*/ 1 h 15"/>
                  <a:gd name="T12" fmla="*/ 27 w 38"/>
                  <a:gd name="T13" fmla="*/ 1 h 15"/>
                  <a:gd name="T14" fmla="*/ 23 w 38"/>
                  <a:gd name="T15" fmla="*/ 1 h 15"/>
                  <a:gd name="T16" fmla="*/ 21 w 38"/>
                  <a:gd name="T17" fmla="*/ 0 h 15"/>
                  <a:gd name="T18" fmla="*/ 19 w 38"/>
                  <a:gd name="T19" fmla="*/ 1 h 15"/>
                  <a:gd name="T20" fmla="*/ 15 w 38"/>
                  <a:gd name="T21" fmla="*/ 1 h 15"/>
                  <a:gd name="T22" fmla="*/ 13 w 38"/>
                  <a:gd name="T23" fmla="*/ 1 h 15"/>
                  <a:gd name="T24" fmla="*/ 12 w 38"/>
                  <a:gd name="T25" fmla="*/ 1 h 15"/>
                  <a:gd name="T26" fmla="*/ 8 w 38"/>
                  <a:gd name="T27" fmla="*/ 1 h 15"/>
                  <a:gd name="T28" fmla="*/ 4 w 38"/>
                  <a:gd name="T29" fmla="*/ 1 h 15"/>
                  <a:gd name="T30" fmla="*/ 3 w 38"/>
                  <a:gd name="T31" fmla="*/ 3 h 15"/>
                  <a:gd name="T32" fmla="*/ 1 w 38"/>
                  <a:gd name="T33" fmla="*/ 4 h 15"/>
                  <a:gd name="T34" fmla="*/ 3 w 38"/>
                  <a:gd name="T35" fmla="*/ 6 h 15"/>
                  <a:gd name="T36" fmla="*/ 3 w 38"/>
                  <a:gd name="T37" fmla="*/ 10 h 15"/>
                  <a:gd name="T38" fmla="*/ 3 w 38"/>
                  <a:gd name="T39" fmla="*/ 11 h 15"/>
                  <a:gd name="T40" fmla="*/ 2 w 38"/>
                  <a:gd name="T41" fmla="*/ 13 h 15"/>
                  <a:gd name="T42" fmla="*/ 5 w 38"/>
                  <a:gd name="T43" fmla="*/ 13 h 15"/>
                  <a:gd name="T44" fmla="*/ 8 w 38"/>
                  <a:gd name="T45" fmla="*/ 14 h 15"/>
                  <a:gd name="T46" fmla="*/ 10 w 38"/>
                  <a:gd name="T47" fmla="*/ 14 h 15"/>
                  <a:gd name="T48" fmla="*/ 11 w 38"/>
                  <a:gd name="T49" fmla="*/ 13 h 15"/>
                  <a:gd name="T50" fmla="*/ 14 w 38"/>
                  <a:gd name="T51" fmla="*/ 13 h 15"/>
                  <a:gd name="T52" fmla="*/ 16 w 38"/>
                  <a:gd name="T53" fmla="*/ 13 h 15"/>
                  <a:gd name="T54" fmla="*/ 18 w 38"/>
                  <a:gd name="T55" fmla="*/ 13 h 15"/>
                  <a:gd name="T56" fmla="*/ 20 w 38"/>
                  <a:gd name="T57" fmla="*/ 13 h 15"/>
                  <a:gd name="T58" fmla="*/ 22 w 38"/>
                  <a:gd name="T59" fmla="*/ 13 h 15"/>
                  <a:gd name="T60" fmla="*/ 24 w 38"/>
                  <a:gd name="T61" fmla="*/ 14 h 15"/>
                  <a:gd name="T62" fmla="*/ 28 w 38"/>
                  <a:gd name="T63" fmla="*/ 13 h 15"/>
                  <a:gd name="T64" fmla="*/ 30 w 38"/>
                  <a:gd name="T65" fmla="*/ 12 h 15"/>
                  <a:gd name="T66" fmla="*/ 31 w 38"/>
                  <a:gd name="T67" fmla="*/ 12 h 15"/>
                  <a:gd name="T68" fmla="*/ 32 w 38"/>
                  <a:gd name="T69" fmla="*/ 12 h 15"/>
                  <a:gd name="T70" fmla="*/ 34 w 38"/>
                  <a:gd name="T71" fmla="*/ 9 h 15"/>
                  <a:gd name="T72" fmla="*/ 37 w 38"/>
                  <a:gd name="T73" fmla="*/ 7 h 15"/>
                  <a:gd name="T74" fmla="*/ 37 w 38"/>
                  <a:gd name="T75" fmla="*/ 5 h 15"/>
                  <a:gd name="T76" fmla="*/ 37 w 38"/>
                  <a:gd name="T77" fmla="*/ 4 h 15"/>
                  <a:gd name="T78" fmla="*/ 37 w 38"/>
                  <a:gd name="T79"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 h="15">
                    <a:moveTo>
                      <a:pt x="37" y="3"/>
                    </a:moveTo>
                    <a:cubicBezTo>
                      <a:pt x="38" y="2"/>
                      <a:pt x="37" y="2"/>
                      <a:pt x="37" y="3"/>
                    </a:cubicBezTo>
                    <a:cubicBezTo>
                      <a:pt x="36" y="3"/>
                      <a:pt x="36" y="4"/>
                      <a:pt x="35" y="4"/>
                    </a:cubicBezTo>
                    <a:cubicBezTo>
                      <a:pt x="35" y="3"/>
                      <a:pt x="36" y="3"/>
                      <a:pt x="35" y="2"/>
                    </a:cubicBezTo>
                    <a:cubicBezTo>
                      <a:pt x="35" y="2"/>
                      <a:pt x="34" y="2"/>
                      <a:pt x="34" y="2"/>
                    </a:cubicBezTo>
                    <a:cubicBezTo>
                      <a:pt x="33" y="2"/>
                      <a:pt x="32" y="1"/>
                      <a:pt x="31" y="1"/>
                    </a:cubicBezTo>
                    <a:cubicBezTo>
                      <a:pt x="30" y="1"/>
                      <a:pt x="28" y="1"/>
                      <a:pt x="27" y="1"/>
                    </a:cubicBezTo>
                    <a:cubicBezTo>
                      <a:pt x="26" y="2"/>
                      <a:pt x="24" y="1"/>
                      <a:pt x="23" y="1"/>
                    </a:cubicBezTo>
                    <a:cubicBezTo>
                      <a:pt x="22" y="1"/>
                      <a:pt x="22" y="1"/>
                      <a:pt x="21" y="0"/>
                    </a:cubicBezTo>
                    <a:cubicBezTo>
                      <a:pt x="20" y="0"/>
                      <a:pt x="20" y="1"/>
                      <a:pt x="19" y="1"/>
                    </a:cubicBezTo>
                    <a:cubicBezTo>
                      <a:pt x="18" y="1"/>
                      <a:pt x="17" y="0"/>
                      <a:pt x="15" y="1"/>
                    </a:cubicBezTo>
                    <a:cubicBezTo>
                      <a:pt x="14" y="1"/>
                      <a:pt x="14" y="1"/>
                      <a:pt x="13" y="1"/>
                    </a:cubicBezTo>
                    <a:cubicBezTo>
                      <a:pt x="12" y="1"/>
                      <a:pt x="12" y="1"/>
                      <a:pt x="12" y="1"/>
                    </a:cubicBezTo>
                    <a:cubicBezTo>
                      <a:pt x="10" y="0"/>
                      <a:pt x="9" y="1"/>
                      <a:pt x="8" y="1"/>
                    </a:cubicBezTo>
                    <a:cubicBezTo>
                      <a:pt x="6" y="0"/>
                      <a:pt x="5" y="0"/>
                      <a:pt x="4" y="1"/>
                    </a:cubicBezTo>
                    <a:cubicBezTo>
                      <a:pt x="3" y="2"/>
                      <a:pt x="3" y="2"/>
                      <a:pt x="3" y="3"/>
                    </a:cubicBezTo>
                    <a:cubicBezTo>
                      <a:pt x="2" y="3"/>
                      <a:pt x="2" y="3"/>
                      <a:pt x="1" y="4"/>
                    </a:cubicBezTo>
                    <a:cubicBezTo>
                      <a:pt x="0" y="5"/>
                      <a:pt x="2" y="6"/>
                      <a:pt x="3" y="6"/>
                    </a:cubicBezTo>
                    <a:cubicBezTo>
                      <a:pt x="4" y="8"/>
                      <a:pt x="3" y="8"/>
                      <a:pt x="3" y="10"/>
                    </a:cubicBezTo>
                    <a:cubicBezTo>
                      <a:pt x="2" y="11"/>
                      <a:pt x="3" y="11"/>
                      <a:pt x="3" y="11"/>
                    </a:cubicBezTo>
                    <a:cubicBezTo>
                      <a:pt x="3" y="12"/>
                      <a:pt x="3" y="12"/>
                      <a:pt x="2" y="13"/>
                    </a:cubicBezTo>
                    <a:cubicBezTo>
                      <a:pt x="1" y="15"/>
                      <a:pt x="4" y="14"/>
                      <a:pt x="5" y="13"/>
                    </a:cubicBezTo>
                    <a:cubicBezTo>
                      <a:pt x="6" y="13"/>
                      <a:pt x="7" y="14"/>
                      <a:pt x="8" y="14"/>
                    </a:cubicBezTo>
                    <a:cubicBezTo>
                      <a:pt x="9" y="14"/>
                      <a:pt x="10" y="14"/>
                      <a:pt x="10" y="14"/>
                    </a:cubicBezTo>
                    <a:cubicBezTo>
                      <a:pt x="11" y="14"/>
                      <a:pt x="10" y="13"/>
                      <a:pt x="11" y="13"/>
                    </a:cubicBezTo>
                    <a:cubicBezTo>
                      <a:pt x="12" y="12"/>
                      <a:pt x="13" y="13"/>
                      <a:pt x="14" y="13"/>
                    </a:cubicBezTo>
                    <a:cubicBezTo>
                      <a:pt x="15" y="13"/>
                      <a:pt x="16" y="13"/>
                      <a:pt x="16" y="13"/>
                    </a:cubicBezTo>
                    <a:cubicBezTo>
                      <a:pt x="17" y="13"/>
                      <a:pt x="18" y="12"/>
                      <a:pt x="18" y="13"/>
                    </a:cubicBezTo>
                    <a:cubicBezTo>
                      <a:pt x="19" y="13"/>
                      <a:pt x="20" y="14"/>
                      <a:pt x="20" y="13"/>
                    </a:cubicBezTo>
                    <a:cubicBezTo>
                      <a:pt x="21" y="13"/>
                      <a:pt x="21" y="12"/>
                      <a:pt x="22" y="13"/>
                    </a:cubicBezTo>
                    <a:cubicBezTo>
                      <a:pt x="23" y="13"/>
                      <a:pt x="23" y="13"/>
                      <a:pt x="24" y="14"/>
                    </a:cubicBezTo>
                    <a:cubicBezTo>
                      <a:pt x="26" y="14"/>
                      <a:pt x="26" y="13"/>
                      <a:pt x="28" y="13"/>
                    </a:cubicBezTo>
                    <a:cubicBezTo>
                      <a:pt x="29" y="13"/>
                      <a:pt x="29" y="13"/>
                      <a:pt x="30" y="12"/>
                    </a:cubicBezTo>
                    <a:cubicBezTo>
                      <a:pt x="30" y="12"/>
                      <a:pt x="31" y="12"/>
                      <a:pt x="31" y="12"/>
                    </a:cubicBezTo>
                    <a:cubicBezTo>
                      <a:pt x="31" y="12"/>
                      <a:pt x="32" y="12"/>
                      <a:pt x="32" y="12"/>
                    </a:cubicBezTo>
                    <a:cubicBezTo>
                      <a:pt x="33" y="11"/>
                      <a:pt x="33" y="10"/>
                      <a:pt x="34" y="9"/>
                    </a:cubicBezTo>
                    <a:cubicBezTo>
                      <a:pt x="35" y="8"/>
                      <a:pt x="36" y="8"/>
                      <a:pt x="37" y="7"/>
                    </a:cubicBezTo>
                    <a:cubicBezTo>
                      <a:pt x="38" y="6"/>
                      <a:pt x="38" y="6"/>
                      <a:pt x="37" y="5"/>
                    </a:cubicBezTo>
                    <a:cubicBezTo>
                      <a:pt x="37" y="5"/>
                      <a:pt x="37" y="5"/>
                      <a:pt x="37" y="4"/>
                    </a:cubicBezTo>
                    <a:cubicBezTo>
                      <a:pt x="37" y="4"/>
                      <a:pt x="37" y="4"/>
                      <a:pt x="37"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7" name="Freeform 318"/>
              <p:cNvSpPr>
                <a:spLocks/>
              </p:cNvSpPr>
              <p:nvPr/>
            </p:nvSpPr>
            <p:spPr bwMode="gray">
              <a:xfrm>
                <a:off x="6050" y="452"/>
                <a:ext cx="12" cy="10"/>
              </a:xfrm>
              <a:custGeom>
                <a:avLst/>
                <a:gdLst>
                  <a:gd name="T0" fmla="*/ 6 w 6"/>
                  <a:gd name="T1" fmla="*/ 1 h 5"/>
                  <a:gd name="T2" fmla="*/ 6 w 6"/>
                  <a:gd name="T3" fmla="*/ 0 h 5"/>
                  <a:gd name="T4" fmla="*/ 5 w 6"/>
                  <a:gd name="T5" fmla="*/ 1 h 5"/>
                  <a:gd name="T6" fmla="*/ 4 w 6"/>
                  <a:gd name="T7" fmla="*/ 1 h 5"/>
                  <a:gd name="T8" fmla="*/ 3 w 6"/>
                  <a:gd name="T9" fmla="*/ 2 h 5"/>
                  <a:gd name="T10" fmla="*/ 0 w 6"/>
                  <a:gd name="T11" fmla="*/ 4 h 5"/>
                  <a:gd name="T12" fmla="*/ 1 w 6"/>
                  <a:gd name="T13" fmla="*/ 5 h 5"/>
                  <a:gd name="T14" fmla="*/ 3 w 6"/>
                  <a:gd name="T15" fmla="*/ 3 h 5"/>
                  <a:gd name="T16" fmla="*/ 4 w 6"/>
                  <a:gd name="T17" fmla="*/ 2 h 5"/>
                  <a:gd name="T18" fmla="*/ 6 w 6"/>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1"/>
                    </a:moveTo>
                    <a:cubicBezTo>
                      <a:pt x="6" y="1"/>
                      <a:pt x="6" y="0"/>
                      <a:pt x="6" y="0"/>
                    </a:cubicBezTo>
                    <a:cubicBezTo>
                      <a:pt x="5" y="0"/>
                      <a:pt x="5" y="1"/>
                      <a:pt x="5" y="1"/>
                    </a:cubicBezTo>
                    <a:cubicBezTo>
                      <a:pt x="5" y="1"/>
                      <a:pt x="4" y="1"/>
                      <a:pt x="4" y="1"/>
                    </a:cubicBezTo>
                    <a:cubicBezTo>
                      <a:pt x="4" y="1"/>
                      <a:pt x="3" y="2"/>
                      <a:pt x="3" y="2"/>
                    </a:cubicBezTo>
                    <a:cubicBezTo>
                      <a:pt x="2" y="3"/>
                      <a:pt x="0" y="3"/>
                      <a:pt x="0" y="4"/>
                    </a:cubicBezTo>
                    <a:cubicBezTo>
                      <a:pt x="0" y="4"/>
                      <a:pt x="1" y="5"/>
                      <a:pt x="1" y="5"/>
                    </a:cubicBezTo>
                    <a:cubicBezTo>
                      <a:pt x="2" y="4"/>
                      <a:pt x="2" y="4"/>
                      <a:pt x="3" y="3"/>
                    </a:cubicBezTo>
                    <a:cubicBezTo>
                      <a:pt x="3" y="3"/>
                      <a:pt x="4" y="2"/>
                      <a:pt x="4" y="2"/>
                    </a:cubicBezTo>
                    <a:cubicBezTo>
                      <a:pt x="5" y="2"/>
                      <a:pt x="6" y="2"/>
                      <a:pt x="6"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8" name="Freeform 319"/>
              <p:cNvSpPr>
                <a:spLocks/>
              </p:cNvSpPr>
              <p:nvPr/>
            </p:nvSpPr>
            <p:spPr bwMode="gray">
              <a:xfrm>
                <a:off x="6058" y="458"/>
                <a:ext cx="4" cy="2"/>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0" y="0"/>
                      <a:pt x="0" y="1"/>
                      <a:pt x="1" y="1"/>
                    </a:cubicBezTo>
                    <a:cubicBezTo>
                      <a:pt x="1" y="1"/>
                      <a:pt x="2"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9" name="Freeform 320"/>
              <p:cNvSpPr>
                <a:spLocks/>
              </p:cNvSpPr>
              <p:nvPr/>
            </p:nvSpPr>
            <p:spPr bwMode="gray">
              <a:xfrm>
                <a:off x="6048" y="486"/>
                <a:ext cx="14" cy="6"/>
              </a:xfrm>
              <a:custGeom>
                <a:avLst/>
                <a:gdLst>
                  <a:gd name="T0" fmla="*/ 1 w 7"/>
                  <a:gd name="T1" fmla="*/ 3 h 3"/>
                  <a:gd name="T2" fmla="*/ 3 w 7"/>
                  <a:gd name="T3" fmla="*/ 2 h 3"/>
                  <a:gd name="T4" fmla="*/ 5 w 7"/>
                  <a:gd name="T5" fmla="*/ 1 h 3"/>
                  <a:gd name="T6" fmla="*/ 6 w 7"/>
                  <a:gd name="T7" fmla="*/ 0 h 3"/>
                  <a:gd name="T8" fmla="*/ 5 w 7"/>
                  <a:gd name="T9" fmla="*/ 0 h 3"/>
                  <a:gd name="T10" fmla="*/ 4 w 7"/>
                  <a:gd name="T11" fmla="*/ 0 h 3"/>
                  <a:gd name="T12" fmla="*/ 3 w 7"/>
                  <a:gd name="T13" fmla="*/ 0 h 3"/>
                  <a:gd name="T14" fmla="*/ 0 w 7"/>
                  <a:gd name="T15" fmla="*/ 1 h 3"/>
                  <a:gd name="T16" fmla="*/ 0 w 7"/>
                  <a:gd name="T17" fmla="*/ 3 h 3"/>
                  <a:gd name="T18" fmla="*/ 1 w 7"/>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1" y="3"/>
                    </a:moveTo>
                    <a:cubicBezTo>
                      <a:pt x="2" y="3"/>
                      <a:pt x="2" y="3"/>
                      <a:pt x="3" y="2"/>
                    </a:cubicBezTo>
                    <a:cubicBezTo>
                      <a:pt x="3" y="2"/>
                      <a:pt x="4" y="2"/>
                      <a:pt x="5" y="1"/>
                    </a:cubicBezTo>
                    <a:cubicBezTo>
                      <a:pt x="5" y="1"/>
                      <a:pt x="7" y="2"/>
                      <a:pt x="6" y="0"/>
                    </a:cubicBezTo>
                    <a:cubicBezTo>
                      <a:pt x="6" y="0"/>
                      <a:pt x="6" y="0"/>
                      <a:pt x="5" y="0"/>
                    </a:cubicBezTo>
                    <a:cubicBezTo>
                      <a:pt x="4" y="0"/>
                      <a:pt x="4" y="0"/>
                      <a:pt x="4" y="0"/>
                    </a:cubicBezTo>
                    <a:cubicBezTo>
                      <a:pt x="3" y="0"/>
                      <a:pt x="3" y="0"/>
                      <a:pt x="3" y="0"/>
                    </a:cubicBezTo>
                    <a:cubicBezTo>
                      <a:pt x="2" y="0"/>
                      <a:pt x="0" y="0"/>
                      <a:pt x="0" y="1"/>
                    </a:cubicBezTo>
                    <a:cubicBezTo>
                      <a:pt x="0" y="1"/>
                      <a:pt x="0" y="3"/>
                      <a:pt x="0" y="3"/>
                    </a:cubicBezTo>
                    <a:cubicBezTo>
                      <a:pt x="0" y="3"/>
                      <a:pt x="1"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0" name="Freeform 321"/>
              <p:cNvSpPr>
                <a:spLocks/>
              </p:cNvSpPr>
              <p:nvPr/>
            </p:nvSpPr>
            <p:spPr bwMode="gray">
              <a:xfrm>
                <a:off x="6222" y="650"/>
                <a:ext cx="12" cy="24"/>
              </a:xfrm>
              <a:custGeom>
                <a:avLst/>
                <a:gdLst>
                  <a:gd name="T0" fmla="*/ 5 w 6"/>
                  <a:gd name="T1" fmla="*/ 4 h 12"/>
                  <a:gd name="T2" fmla="*/ 4 w 6"/>
                  <a:gd name="T3" fmla="*/ 3 h 12"/>
                  <a:gd name="T4" fmla="*/ 2 w 6"/>
                  <a:gd name="T5" fmla="*/ 4 h 12"/>
                  <a:gd name="T6" fmla="*/ 1 w 6"/>
                  <a:gd name="T7" fmla="*/ 6 h 12"/>
                  <a:gd name="T8" fmla="*/ 1 w 6"/>
                  <a:gd name="T9" fmla="*/ 9 h 12"/>
                  <a:gd name="T10" fmla="*/ 1 w 6"/>
                  <a:gd name="T11" fmla="*/ 10 h 12"/>
                  <a:gd name="T12" fmla="*/ 3 w 6"/>
                  <a:gd name="T13" fmla="*/ 11 h 12"/>
                  <a:gd name="T14" fmla="*/ 4 w 6"/>
                  <a:gd name="T15" fmla="*/ 12 h 12"/>
                  <a:gd name="T16" fmla="*/ 5 w 6"/>
                  <a:gd name="T17" fmla="*/ 11 h 12"/>
                  <a:gd name="T18" fmla="*/ 5 w 6"/>
                  <a:gd name="T19" fmla="*/ 9 h 12"/>
                  <a:gd name="T20" fmla="*/ 5 w 6"/>
                  <a:gd name="T21" fmla="*/ 7 h 12"/>
                  <a:gd name="T22" fmla="*/ 5 w 6"/>
                  <a:gd name="T23"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2">
                    <a:moveTo>
                      <a:pt x="5" y="4"/>
                    </a:moveTo>
                    <a:cubicBezTo>
                      <a:pt x="4" y="4"/>
                      <a:pt x="4" y="3"/>
                      <a:pt x="4" y="3"/>
                    </a:cubicBezTo>
                    <a:cubicBezTo>
                      <a:pt x="3" y="0"/>
                      <a:pt x="2" y="3"/>
                      <a:pt x="2" y="4"/>
                    </a:cubicBezTo>
                    <a:cubicBezTo>
                      <a:pt x="2" y="5"/>
                      <a:pt x="2" y="5"/>
                      <a:pt x="1" y="6"/>
                    </a:cubicBezTo>
                    <a:cubicBezTo>
                      <a:pt x="0" y="7"/>
                      <a:pt x="1" y="8"/>
                      <a:pt x="1" y="9"/>
                    </a:cubicBezTo>
                    <a:cubicBezTo>
                      <a:pt x="1" y="9"/>
                      <a:pt x="1" y="10"/>
                      <a:pt x="1" y="10"/>
                    </a:cubicBezTo>
                    <a:cubicBezTo>
                      <a:pt x="2" y="11"/>
                      <a:pt x="3" y="10"/>
                      <a:pt x="3" y="11"/>
                    </a:cubicBezTo>
                    <a:cubicBezTo>
                      <a:pt x="4" y="11"/>
                      <a:pt x="4" y="12"/>
                      <a:pt x="4" y="12"/>
                    </a:cubicBezTo>
                    <a:cubicBezTo>
                      <a:pt x="5" y="12"/>
                      <a:pt x="5" y="11"/>
                      <a:pt x="5" y="11"/>
                    </a:cubicBezTo>
                    <a:cubicBezTo>
                      <a:pt x="5" y="10"/>
                      <a:pt x="5" y="9"/>
                      <a:pt x="5" y="9"/>
                    </a:cubicBezTo>
                    <a:cubicBezTo>
                      <a:pt x="5" y="8"/>
                      <a:pt x="5" y="7"/>
                      <a:pt x="5" y="7"/>
                    </a:cubicBezTo>
                    <a:cubicBezTo>
                      <a:pt x="6" y="6"/>
                      <a:pt x="5" y="5"/>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1" name="Freeform 322"/>
              <p:cNvSpPr>
                <a:spLocks/>
              </p:cNvSpPr>
              <p:nvPr/>
            </p:nvSpPr>
            <p:spPr bwMode="gray">
              <a:xfrm>
                <a:off x="6182" y="804"/>
                <a:ext cx="46" cy="38"/>
              </a:xfrm>
              <a:custGeom>
                <a:avLst/>
                <a:gdLst>
                  <a:gd name="T0" fmla="*/ 22 w 23"/>
                  <a:gd name="T1" fmla="*/ 3 h 19"/>
                  <a:gd name="T2" fmla="*/ 22 w 23"/>
                  <a:gd name="T3" fmla="*/ 1 h 19"/>
                  <a:gd name="T4" fmla="*/ 20 w 23"/>
                  <a:gd name="T5" fmla="*/ 1 h 19"/>
                  <a:gd name="T6" fmla="*/ 15 w 23"/>
                  <a:gd name="T7" fmla="*/ 2 h 19"/>
                  <a:gd name="T8" fmla="*/ 10 w 23"/>
                  <a:gd name="T9" fmla="*/ 3 h 19"/>
                  <a:gd name="T10" fmla="*/ 7 w 23"/>
                  <a:gd name="T11" fmla="*/ 4 h 19"/>
                  <a:gd name="T12" fmla="*/ 9 w 23"/>
                  <a:gd name="T13" fmla="*/ 6 h 19"/>
                  <a:gd name="T14" fmla="*/ 10 w 23"/>
                  <a:gd name="T15" fmla="*/ 9 h 19"/>
                  <a:gd name="T16" fmla="*/ 10 w 23"/>
                  <a:gd name="T17" fmla="*/ 13 h 19"/>
                  <a:gd name="T18" fmla="*/ 8 w 23"/>
                  <a:gd name="T19" fmla="*/ 14 h 19"/>
                  <a:gd name="T20" fmla="*/ 6 w 23"/>
                  <a:gd name="T21" fmla="*/ 16 h 19"/>
                  <a:gd name="T22" fmla="*/ 2 w 23"/>
                  <a:gd name="T23" fmla="*/ 17 h 19"/>
                  <a:gd name="T24" fmla="*/ 1 w 23"/>
                  <a:gd name="T25" fmla="*/ 18 h 19"/>
                  <a:gd name="T26" fmla="*/ 4 w 23"/>
                  <a:gd name="T27" fmla="*/ 18 h 19"/>
                  <a:gd name="T28" fmla="*/ 9 w 23"/>
                  <a:gd name="T29" fmla="*/ 19 h 19"/>
                  <a:gd name="T30" fmla="*/ 14 w 23"/>
                  <a:gd name="T31" fmla="*/ 18 h 19"/>
                  <a:gd name="T32" fmla="*/ 19 w 23"/>
                  <a:gd name="T33" fmla="*/ 17 h 19"/>
                  <a:gd name="T34" fmla="*/ 21 w 23"/>
                  <a:gd name="T35" fmla="*/ 13 h 19"/>
                  <a:gd name="T36" fmla="*/ 20 w 23"/>
                  <a:gd name="T37" fmla="*/ 11 h 19"/>
                  <a:gd name="T38" fmla="*/ 20 w 23"/>
                  <a:gd name="T39" fmla="*/ 8 h 19"/>
                  <a:gd name="T40" fmla="*/ 22 w 23"/>
                  <a:gd name="T4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19">
                    <a:moveTo>
                      <a:pt x="22" y="3"/>
                    </a:moveTo>
                    <a:cubicBezTo>
                      <a:pt x="23" y="3"/>
                      <a:pt x="23" y="1"/>
                      <a:pt x="22" y="1"/>
                    </a:cubicBezTo>
                    <a:cubicBezTo>
                      <a:pt x="22" y="0"/>
                      <a:pt x="21" y="1"/>
                      <a:pt x="20" y="1"/>
                    </a:cubicBezTo>
                    <a:cubicBezTo>
                      <a:pt x="19" y="2"/>
                      <a:pt x="17" y="1"/>
                      <a:pt x="15" y="2"/>
                    </a:cubicBezTo>
                    <a:cubicBezTo>
                      <a:pt x="13" y="2"/>
                      <a:pt x="12" y="3"/>
                      <a:pt x="10" y="3"/>
                    </a:cubicBezTo>
                    <a:cubicBezTo>
                      <a:pt x="9" y="3"/>
                      <a:pt x="7" y="2"/>
                      <a:pt x="7" y="4"/>
                    </a:cubicBezTo>
                    <a:cubicBezTo>
                      <a:pt x="8" y="5"/>
                      <a:pt x="8" y="6"/>
                      <a:pt x="9" y="6"/>
                    </a:cubicBezTo>
                    <a:cubicBezTo>
                      <a:pt x="10" y="8"/>
                      <a:pt x="10" y="8"/>
                      <a:pt x="10" y="9"/>
                    </a:cubicBezTo>
                    <a:cubicBezTo>
                      <a:pt x="10" y="11"/>
                      <a:pt x="11" y="12"/>
                      <a:pt x="10" y="13"/>
                    </a:cubicBezTo>
                    <a:cubicBezTo>
                      <a:pt x="10" y="14"/>
                      <a:pt x="9" y="14"/>
                      <a:pt x="8" y="14"/>
                    </a:cubicBezTo>
                    <a:cubicBezTo>
                      <a:pt x="7" y="15"/>
                      <a:pt x="7" y="15"/>
                      <a:pt x="6" y="16"/>
                    </a:cubicBezTo>
                    <a:cubicBezTo>
                      <a:pt x="5" y="17"/>
                      <a:pt x="4" y="17"/>
                      <a:pt x="2" y="17"/>
                    </a:cubicBezTo>
                    <a:cubicBezTo>
                      <a:pt x="2" y="18"/>
                      <a:pt x="0" y="18"/>
                      <a:pt x="1" y="18"/>
                    </a:cubicBezTo>
                    <a:cubicBezTo>
                      <a:pt x="2" y="19"/>
                      <a:pt x="3" y="18"/>
                      <a:pt x="4" y="18"/>
                    </a:cubicBezTo>
                    <a:cubicBezTo>
                      <a:pt x="5" y="18"/>
                      <a:pt x="7" y="19"/>
                      <a:pt x="9" y="19"/>
                    </a:cubicBezTo>
                    <a:cubicBezTo>
                      <a:pt x="11" y="18"/>
                      <a:pt x="12" y="18"/>
                      <a:pt x="14" y="18"/>
                    </a:cubicBezTo>
                    <a:cubicBezTo>
                      <a:pt x="16" y="18"/>
                      <a:pt x="17" y="18"/>
                      <a:pt x="19" y="17"/>
                    </a:cubicBezTo>
                    <a:cubicBezTo>
                      <a:pt x="20" y="16"/>
                      <a:pt x="21" y="15"/>
                      <a:pt x="21" y="13"/>
                    </a:cubicBezTo>
                    <a:cubicBezTo>
                      <a:pt x="21" y="12"/>
                      <a:pt x="20" y="12"/>
                      <a:pt x="20" y="11"/>
                    </a:cubicBezTo>
                    <a:cubicBezTo>
                      <a:pt x="20" y="10"/>
                      <a:pt x="20" y="9"/>
                      <a:pt x="20" y="8"/>
                    </a:cubicBezTo>
                    <a:cubicBezTo>
                      <a:pt x="20" y="6"/>
                      <a:pt x="22" y="5"/>
                      <a:pt x="22"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2" name="Freeform 323"/>
              <p:cNvSpPr>
                <a:spLocks/>
              </p:cNvSpPr>
              <p:nvPr/>
            </p:nvSpPr>
            <p:spPr bwMode="gray">
              <a:xfrm>
                <a:off x="6188" y="740"/>
                <a:ext cx="10" cy="12"/>
              </a:xfrm>
              <a:custGeom>
                <a:avLst/>
                <a:gdLst>
                  <a:gd name="T0" fmla="*/ 1 w 5"/>
                  <a:gd name="T1" fmla="*/ 6 h 6"/>
                  <a:gd name="T2" fmla="*/ 3 w 5"/>
                  <a:gd name="T3" fmla="*/ 6 h 6"/>
                  <a:gd name="T4" fmla="*/ 4 w 5"/>
                  <a:gd name="T5" fmla="*/ 5 h 6"/>
                  <a:gd name="T6" fmla="*/ 4 w 5"/>
                  <a:gd name="T7" fmla="*/ 3 h 6"/>
                  <a:gd name="T8" fmla="*/ 5 w 5"/>
                  <a:gd name="T9" fmla="*/ 1 h 6"/>
                  <a:gd name="T10" fmla="*/ 1 w 5"/>
                  <a:gd name="T11" fmla="*/ 2 h 6"/>
                  <a:gd name="T12" fmla="*/ 1 w 5"/>
                  <a:gd name="T13" fmla="*/ 5 h 6"/>
                  <a:gd name="T14" fmla="*/ 1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1" y="6"/>
                    </a:moveTo>
                    <a:cubicBezTo>
                      <a:pt x="1" y="6"/>
                      <a:pt x="2" y="6"/>
                      <a:pt x="3" y="6"/>
                    </a:cubicBezTo>
                    <a:cubicBezTo>
                      <a:pt x="4" y="6"/>
                      <a:pt x="4" y="6"/>
                      <a:pt x="4" y="5"/>
                    </a:cubicBezTo>
                    <a:cubicBezTo>
                      <a:pt x="4" y="4"/>
                      <a:pt x="4" y="3"/>
                      <a:pt x="4" y="3"/>
                    </a:cubicBezTo>
                    <a:cubicBezTo>
                      <a:pt x="5" y="2"/>
                      <a:pt x="5" y="2"/>
                      <a:pt x="5" y="1"/>
                    </a:cubicBezTo>
                    <a:cubicBezTo>
                      <a:pt x="4" y="0"/>
                      <a:pt x="2" y="2"/>
                      <a:pt x="1" y="2"/>
                    </a:cubicBezTo>
                    <a:cubicBezTo>
                      <a:pt x="1" y="3"/>
                      <a:pt x="2" y="4"/>
                      <a:pt x="1" y="5"/>
                    </a:cubicBezTo>
                    <a:cubicBezTo>
                      <a:pt x="1" y="5"/>
                      <a:pt x="0" y="5"/>
                      <a:pt x="1"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3" name="Freeform 324"/>
              <p:cNvSpPr>
                <a:spLocks/>
              </p:cNvSpPr>
              <p:nvPr/>
            </p:nvSpPr>
            <p:spPr bwMode="gray">
              <a:xfrm>
                <a:off x="6186" y="550"/>
                <a:ext cx="14" cy="22"/>
              </a:xfrm>
              <a:custGeom>
                <a:avLst/>
                <a:gdLst>
                  <a:gd name="T0" fmla="*/ 6 w 7"/>
                  <a:gd name="T1" fmla="*/ 8 h 11"/>
                  <a:gd name="T2" fmla="*/ 6 w 7"/>
                  <a:gd name="T3" fmla="*/ 6 h 11"/>
                  <a:gd name="T4" fmla="*/ 6 w 7"/>
                  <a:gd name="T5" fmla="*/ 4 h 11"/>
                  <a:gd name="T6" fmla="*/ 5 w 7"/>
                  <a:gd name="T7" fmla="*/ 2 h 11"/>
                  <a:gd name="T8" fmla="*/ 4 w 7"/>
                  <a:gd name="T9" fmla="*/ 1 h 11"/>
                  <a:gd name="T10" fmla="*/ 0 w 7"/>
                  <a:gd name="T11" fmla="*/ 3 h 11"/>
                  <a:gd name="T12" fmla="*/ 2 w 7"/>
                  <a:gd name="T13" fmla="*/ 5 h 11"/>
                  <a:gd name="T14" fmla="*/ 2 w 7"/>
                  <a:gd name="T15" fmla="*/ 7 h 11"/>
                  <a:gd name="T16" fmla="*/ 3 w 7"/>
                  <a:gd name="T17" fmla="*/ 10 h 11"/>
                  <a:gd name="T18" fmla="*/ 4 w 7"/>
                  <a:gd name="T19" fmla="*/ 11 h 11"/>
                  <a:gd name="T20" fmla="*/ 5 w 7"/>
                  <a:gd name="T21" fmla="*/ 9 h 11"/>
                  <a:gd name="T22" fmla="*/ 6 w 7"/>
                  <a:gd name="T23"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1">
                    <a:moveTo>
                      <a:pt x="6" y="8"/>
                    </a:moveTo>
                    <a:cubicBezTo>
                      <a:pt x="7" y="8"/>
                      <a:pt x="6" y="7"/>
                      <a:pt x="6" y="6"/>
                    </a:cubicBezTo>
                    <a:cubicBezTo>
                      <a:pt x="6" y="6"/>
                      <a:pt x="6" y="5"/>
                      <a:pt x="6" y="4"/>
                    </a:cubicBezTo>
                    <a:cubicBezTo>
                      <a:pt x="6" y="4"/>
                      <a:pt x="6" y="3"/>
                      <a:pt x="5" y="2"/>
                    </a:cubicBezTo>
                    <a:cubicBezTo>
                      <a:pt x="5" y="2"/>
                      <a:pt x="4" y="2"/>
                      <a:pt x="4" y="1"/>
                    </a:cubicBezTo>
                    <a:cubicBezTo>
                      <a:pt x="2" y="0"/>
                      <a:pt x="0" y="0"/>
                      <a:pt x="0" y="3"/>
                    </a:cubicBezTo>
                    <a:cubicBezTo>
                      <a:pt x="0" y="4"/>
                      <a:pt x="1" y="4"/>
                      <a:pt x="2" y="5"/>
                    </a:cubicBezTo>
                    <a:cubicBezTo>
                      <a:pt x="2" y="6"/>
                      <a:pt x="2" y="7"/>
                      <a:pt x="2" y="7"/>
                    </a:cubicBezTo>
                    <a:cubicBezTo>
                      <a:pt x="2" y="9"/>
                      <a:pt x="2" y="9"/>
                      <a:pt x="3" y="10"/>
                    </a:cubicBezTo>
                    <a:cubicBezTo>
                      <a:pt x="3" y="10"/>
                      <a:pt x="3" y="11"/>
                      <a:pt x="4" y="11"/>
                    </a:cubicBezTo>
                    <a:cubicBezTo>
                      <a:pt x="4" y="11"/>
                      <a:pt x="4" y="10"/>
                      <a:pt x="5" y="9"/>
                    </a:cubicBezTo>
                    <a:cubicBezTo>
                      <a:pt x="5" y="9"/>
                      <a:pt x="6" y="9"/>
                      <a:pt x="6"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4" name="Freeform 325"/>
              <p:cNvSpPr>
                <a:spLocks/>
              </p:cNvSpPr>
              <p:nvPr/>
            </p:nvSpPr>
            <p:spPr bwMode="gray">
              <a:xfrm>
                <a:off x="6286" y="690"/>
                <a:ext cx="10" cy="16"/>
              </a:xfrm>
              <a:custGeom>
                <a:avLst/>
                <a:gdLst>
                  <a:gd name="T0" fmla="*/ 1 w 5"/>
                  <a:gd name="T1" fmla="*/ 6 h 8"/>
                  <a:gd name="T2" fmla="*/ 1 w 5"/>
                  <a:gd name="T3" fmla="*/ 6 h 8"/>
                  <a:gd name="T4" fmla="*/ 2 w 5"/>
                  <a:gd name="T5" fmla="*/ 7 h 8"/>
                  <a:gd name="T6" fmla="*/ 4 w 5"/>
                  <a:gd name="T7" fmla="*/ 8 h 8"/>
                  <a:gd name="T8" fmla="*/ 5 w 5"/>
                  <a:gd name="T9" fmla="*/ 6 h 8"/>
                  <a:gd name="T10" fmla="*/ 4 w 5"/>
                  <a:gd name="T11" fmla="*/ 4 h 8"/>
                  <a:gd name="T12" fmla="*/ 1 w 5"/>
                  <a:gd name="T13" fmla="*/ 2 h 8"/>
                  <a:gd name="T14" fmla="*/ 0 w 5"/>
                  <a:gd name="T15" fmla="*/ 2 h 8"/>
                  <a:gd name="T16" fmla="*/ 0 w 5"/>
                  <a:gd name="T17" fmla="*/ 4 h 8"/>
                  <a:gd name="T18" fmla="*/ 1 w 5"/>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1" y="6"/>
                    </a:moveTo>
                    <a:cubicBezTo>
                      <a:pt x="1" y="6"/>
                      <a:pt x="1" y="6"/>
                      <a:pt x="1" y="6"/>
                    </a:cubicBezTo>
                    <a:cubicBezTo>
                      <a:pt x="2" y="7"/>
                      <a:pt x="2" y="7"/>
                      <a:pt x="2" y="7"/>
                    </a:cubicBezTo>
                    <a:cubicBezTo>
                      <a:pt x="2" y="8"/>
                      <a:pt x="3" y="8"/>
                      <a:pt x="4" y="8"/>
                    </a:cubicBezTo>
                    <a:cubicBezTo>
                      <a:pt x="4" y="7"/>
                      <a:pt x="5" y="7"/>
                      <a:pt x="5" y="6"/>
                    </a:cubicBezTo>
                    <a:cubicBezTo>
                      <a:pt x="5" y="5"/>
                      <a:pt x="4" y="5"/>
                      <a:pt x="4" y="4"/>
                    </a:cubicBezTo>
                    <a:cubicBezTo>
                      <a:pt x="2" y="4"/>
                      <a:pt x="2" y="3"/>
                      <a:pt x="1" y="2"/>
                    </a:cubicBezTo>
                    <a:cubicBezTo>
                      <a:pt x="1" y="0"/>
                      <a:pt x="0" y="1"/>
                      <a:pt x="0" y="2"/>
                    </a:cubicBezTo>
                    <a:cubicBezTo>
                      <a:pt x="0" y="3"/>
                      <a:pt x="1" y="3"/>
                      <a:pt x="0" y="4"/>
                    </a:cubicBezTo>
                    <a:cubicBezTo>
                      <a:pt x="0" y="5"/>
                      <a:pt x="0" y="5"/>
                      <a:pt x="1"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5" name="Freeform 326"/>
              <p:cNvSpPr>
                <a:spLocks/>
              </p:cNvSpPr>
              <p:nvPr/>
            </p:nvSpPr>
            <p:spPr bwMode="gray">
              <a:xfrm>
                <a:off x="6230" y="780"/>
                <a:ext cx="18" cy="12"/>
              </a:xfrm>
              <a:custGeom>
                <a:avLst/>
                <a:gdLst>
                  <a:gd name="T0" fmla="*/ 1 w 9"/>
                  <a:gd name="T1" fmla="*/ 6 h 6"/>
                  <a:gd name="T2" fmla="*/ 3 w 9"/>
                  <a:gd name="T3" fmla="*/ 5 h 6"/>
                  <a:gd name="T4" fmla="*/ 5 w 9"/>
                  <a:gd name="T5" fmla="*/ 5 h 6"/>
                  <a:gd name="T6" fmla="*/ 6 w 9"/>
                  <a:gd name="T7" fmla="*/ 4 h 6"/>
                  <a:gd name="T8" fmla="*/ 8 w 9"/>
                  <a:gd name="T9" fmla="*/ 3 h 6"/>
                  <a:gd name="T10" fmla="*/ 7 w 9"/>
                  <a:gd name="T11" fmla="*/ 1 h 6"/>
                  <a:gd name="T12" fmla="*/ 5 w 9"/>
                  <a:gd name="T13" fmla="*/ 2 h 6"/>
                  <a:gd name="T14" fmla="*/ 3 w 9"/>
                  <a:gd name="T15" fmla="*/ 4 h 6"/>
                  <a:gd name="T16" fmla="*/ 1 w 9"/>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6">
                    <a:moveTo>
                      <a:pt x="1" y="6"/>
                    </a:moveTo>
                    <a:cubicBezTo>
                      <a:pt x="2" y="6"/>
                      <a:pt x="3" y="6"/>
                      <a:pt x="3" y="5"/>
                    </a:cubicBezTo>
                    <a:cubicBezTo>
                      <a:pt x="4" y="5"/>
                      <a:pt x="4" y="5"/>
                      <a:pt x="5" y="5"/>
                    </a:cubicBezTo>
                    <a:cubicBezTo>
                      <a:pt x="6" y="5"/>
                      <a:pt x="6" y="4"/>
                      <a:pt x="6" y="4"/>
                    </a:cubicBezTo>
                    <a:cubicBezTo>
                      <a:pt x="7" y="3"/>
                      <a:pt x="8" y="3"/>
                      <a:pt x="8" y="3"/>
                    </a:cubicBezTo>
                    <a:cubicBezTo>
                      <a:pt x="9" y="2"/>
                      <a:pt x="8" y="0"/>
                      <a:pt x="7" y="1"/>
                    </a:cubicBezTo>
                    <a:cubicBezTo>
                      <a:pt x="6" y="2"/>
                      <a:pt x="6" y="2"/>
                      <a:pt x="5" y="2"/>
                    </a:cubicBezTo>
                    <a:cubicBezTo>
                      <a:pt x="4" y="3"/>
                      <a:pt x="4" y="3"/>
                      <a:pt x="3" y="4"/>
                    </a:cubicBezTo>
                    <a:cubicBezTo>
                      <a:pt x="3" y="4"/>
                      <a:pt x="0" y="6"/>
                      <a:pt x="1"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6" name="Freeform 327"/>
              <p:cNvSpPr>
                <a:spLocks/>
              </p:cNvSpPr>
              <p:nvPr/>
            </p:nvSpPr>
            <p:spPr bwMode="gray">
              <a:xfrm>
                <a:off x="6184" y="514"/>
                <a:ext cx="10" cy="8"/>
              </a:xfrm>
              <a:custGeom>
                <a:avLst/>
                <a:gdLst>
                  <a:gd name="T0" fmla="*/ 5 w 5"/>
                  <a:gd name="T1" fmla="*/ 2 h 4"/>
                  <a:gd name="T2" fmla="*/ 3 w 5"/>
                  <a:gd name="T3" fmla="*/ 2 h 4"/>
                  <a:gd name="T4" fmla="*/ 2 w 5"/>
                  <a:gd name="T5" fmla="*/ 1 h 4"/>
                  <a:gd name="T6" fmla="*/ 0 w 5"/>
                  <a:gd name="T7" fmla="*/ 1 h 4"/>
                  <a:gd name="T8" fmla="*/ 1 w 5"/>
                  <a:gd name="T9" fmla="*/ 3 h 4"/>
                  <a:gd name="T10" fmla="*/ 1 w 5"/>
                  <a:gd name="T11" fmla="*/ 4 h 4"/>
                  <a:gd name="T12" fmla="*/ 3 w 5"/>
                  <a:gd name="T13" fmla="*/ 4 h 4"/>
                  <a:gd name="T14" fmla="*/ 5 w 5"/>
                  <a:gd name="T15" fmla="*/ 4 h 4"/>
                  <a:gd name="T16" fmla="*/ 5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5" y="2"/>
                    </a:moveTo>
                    <a:cubicBezTo>
                      <a:pt x="4" y="1"/>
                      <a:pt x="3" y="2"/>
                      <a:pt x="3" y="2"/>
                    </a:cubicBezTo>
                    <a:cubicBezTo>
                      <a:pt x="2" y="2"/>
                      <a:pt x="2" y="1"/>
                      <a:pt x="2" y="1"/>
                    </a:cubicBezTo>
                    <a:cubicBezTo>
                      <a:pt x="2" y="0"/>
                      <a:pt x="1" y="0"/>
                      <a:pt x="0" y="1"/>
                    </a:cubicBezTo>
                    <a:cubicBezTo>
                      <a:pt x="0" y="1"/>
                      <a:pt x="1" y="2"/>
                      <a:pt x="1" y="3"/>
                    </a:cubicBezTo>
                    <a:cubicBezTo>
                      <a:pt x="1" y="3"/>
                      <a:pt x="0" y="4"/>
                      <a:pt x="1" y="4"/>
                    </a:cubicBezTo>
                    <a:cubicBezTo>
                      <a:pt x="2" y="4"/>
                      <a:pt x="3" y="4"/>
                      <a:pt x="3" y="4"/>
                    </a:cubicBezTo>
                    <a:cubicBezTo>
                      <a:pt x="4" y="4"/>
                      <a:pt x="4" y="4"/>
                      <a:pt x="5" y="4"/>
                    </a:cubicBezTo>
                    <a:cubicBezTo>
                      <a:pt x="5" y="3"/>
                      <a:pt x="5" y="2"/>
                      <a:pt x="5"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7" name="Freeform 328"/>
              <p:cNvSpPr>
                <a:spLocks/>
              </p:cNvSpPr>
              <p:nvPr/>
            </p:nvSpPr>
            <p:spPr bwMode="gray">
              <a:xfrm>
                <a:off x="6202" y="586"/>
                <a:ext cx="12" cy="24"/>
              </a:xfrm>
              <a:custGeom>
                <a:avLst/>
                <a:gdLst>
                  <a:gd name="T0" fmla="*/ 2 w 6"/>
                  <a:gd name="T1" fmla="*/ 1 h 12"/>
                  <a:gd name="T2" fmla="*/ 1 w 6"/>
                  <a:gd name="T3" fmla="*/ 0 h 12"/>
                  <a:gd name="T4" fmla="*/ 0 w 6"/>
                  <a:gd name="T5" fmla="*/ 1 h 12"/>
                  <a:gd name="T6" fmla="*/ 1 w 6"/>
                  <a:gd name="T7" fmla="*/ 4 h 12"/>
                  <a:gd name="T8" fmla="*/ 1 w 6"/>
                  <a:gd name="T9" fmla="*/ 5 h 12"/>
                  <a:gd name="T10" fmla="*/ 1 w 6"/>
                  <a:gd name="T11" fmla="*/ 7 h 12"/>
                  <a:gd name="T12" fmla="*/ 3 w 6"/>
                  <a:gd name="T13" fmla="*/ 9 h 12"/>
                  <a:gd name="T14" fmla="*/ 3 w 6"/>
                  <a:gd name="T15" fmla="*/ 11 h 12"/>
                  <a:gd name="T16" fmla="*/ 4 w 6"/>
                  <a:gd name="T17" fmla="*/ 11 h 12"/>
                  <a:gd name="T18" fmla="*/ 6 w 6"/>
                  <a:gd name="T19" fmla="*/ 9 h 12"/>
                  <a:gd name="T20" fmla="*/ 5 w 6"/>
                  <a:gd name="T21" fmla="*/ 7 h 12"/>
                  <a:gd name="T22" fmla="*/ 4 w 6"/>
                  <a:gd name="T23" fmla="*/ 4 h 12"/>
                  <a:gd name="T24" fmla="*/ 4 w 6"/>
                  <a:gd name="T25" fmla="*/ 2 h 12"/>
                  <a:gd name="T26" fmla="*/ 2 w 6"/>
                  <a:gd name="T2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2">
                    <a:moveTo>
                      <a:pt x="2" y="1"/>
                    </a:moveTo>
                    <a:cubicBezTo>
                      <a:pt x="2" y="1"/>
                      <a:pt x="1" y="0"/>
                      <a:pt x="1" y="0"/>
                    </a:cubicBezTo>
                    <a:cubicBezTo>
                      <a:pt x="0" y="0"/>
                      <a:pt x="0" y="1"/>
                      <a:pt x="0" y="1"/>
                    </a:cubicBezTo>
                    <a:cubicBezTo>
                      <a:pt x="0" y="2"/>
                      <a:pt x="0" y="4"/>
                      <a:pt x="1" y="4"/>
                    </a:cubicBezTo>
                    <a:cubicBezTo>
                      <a:pt x="1" y="5"/>
                      <a:pt x="1" y="5"/>
                      <a:pt x="1" y="5"/>
                    </a:cubicBezTo>
                    <a:cubicBezTo>
                      <a:pt x="1" y="6"/>
                      <a:pt x="1" y="7"/>
                      <a:pt x="1" y="7"/>
                    </a:cubicBezTo>
                    <a:cubicBezTo>
                      <a:pt x="1" y="8"/>
                      <a:pt x="2" y="8"/>
                      <a:pt x="3" y="9"/>
                    </a:cubicBezTo>
                    <a:cubicBezTo>
                      <a:pt x="3" y="10"/>
                      <a:pt x="3" y="11"/>
                      <a:pt x="3" y="11"/>
                    </a:cubicBezTo>
                    <a:cubicBezTo>
                      <a:pt x="4" y="12"/>
                      <a:pt x="4" y="11"/>
                      <a:pt x="4" y="11"/>
                    </a:cubicBezTo>
                    <a:cubicBezTo>
                      <a:pt x="5" y="10"/>
                      <a:pt x="6" y="10"/>
                      <a:pt x="6" y="9"/>
                    </a:cubicBezTo>
                    <a:cubicBezTo>
                      <a:pt x="5" y="8"/>
                      <a:pt x="5" y="8"/>
                      <a:pt x="5" y="7"/>
                    </a:cubicBezTo>
                    <a:cubicBezTo>
                      <a:pt x="5" y="6"/>
                      <a:pt x="5" y="5"/>
                      <a:pt x="4" y="4"/>
                    </a:cubicBezTo>
                    <a:cubicBezTo>
                      <a:pt x="4" y="3"/>
                      <a:pt x="4" y="3"/>
                      <a:pt x="4" y="2"/>
                    </a:cubicBezTo>
                    <a:cubicBezTo>
                      <a:pt x="3" y="2"/>
                      <a:pt x="2"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8" name="Freeform 329"/>
              <p:cNvSpPr>
                <a:spLocks/>
              </p:cNvSpPr>
              <p:nvPr/>
            </p:nvSpPr>
            <p:spPr bwMode="gray">
              <a:xfrm>
                <a:off x="6210" y="566"/>
                <a:ext cx="6" cy="12"/>
              </a:xfrm>
              <a:custGeom>
                <a:avLst/>
                <a:gdLst>
                  <a:gd name="T0" fmla="*/ 2 w 3"/>
                  <a:gd name="T1" fmla="*/ 4 h 6"/>
                  <a:gd name="T2" fmla="*/ 3 w 3"/>
                  <a:gd name="T3" fmla="*/ 3 h 6"/>
                  <a:gd name="T4" fmla="*/ 3 w 3"/>
                  <a:gd name="T5" fmla="*/ 3 h 6"/>
                  <a:gd name="T6" fmla="*/ 2 w 3"/>
                  <a:gd name="T7" fmla="*/ 2 h 6"/>
                  <a:gd name="T8" fmla="*/ 0 w 3"/>
                  <a:gd name="T9" fmla="*/ 2 h 6"/>
                  <a:gd name="T10" fmla="*/ 0 w 3"/>
                  <a:gd name="T11" fmla="*/ 3 h 6"/>
                  <a:gd name="T12" fmla="*/ 0 w 3"/>
                  <a:gd name="T13" fmla="*/ 4 h 6"/>
                  <a:gd name="T14" fmla="*/ 2 w 3"/>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2" y="4"/>
                    </a:moveTo>
                    <a:cubicBezTo>
                      <a:pt x="3" y="4"/>
                      <a:pt x="3" y="4"/>
                      <a:pt x="3" y="3"/>
                    </a:cubicBezTo>
                    <a:cubicBezTo>
                      <a:pt x="3" y="3"/>
                      <a:pt x="3" y="3"/>
                      <a:pt x="3" y="3"/>
                    </a:cubicBezTo>
                    <a:cubicBezTo>
                      <a:pt x="3" y="2"/>
                      <a:pt x="3" y="2"/>
                      <a:pt x="2" y="2"/>
                    </a:cubicBezTo>
                    <a:cubicBezTo>
                      <a:pt x="1" y="1"/>
                      <a:pt x="1" y="0"/>
                      <a:pt x="0" y="2"/>
                    </a:cubicBezTo>
                    <a:cubicBezTo>
                      <a:pt x="0" y="2"/>
                      <a:pt x="0" y="3"/>
                      <a:pt x="0" y="3"/>
                    </a:cubicBezTo>
                    <a:cubicBezTo>
                      <a:pt x="0" y="4"/>
                      <a:pt x="0" y="4"/>
                      <a:pt x="0" y="4"/>
                    </a:cubicBezTo>
                    <a:cubicBezTo>
                      <a:pt x="1" y="5"/>
                      <a:pt x="2" y="6"/>
                      <a:pt x="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9" name="Freeform 330"/>
              <p:cNvSpPr>
                <a:spLocks/>
              </p:cNvSpPr>
              <p:nvPr/>
            </p:nvSpPr>
            <p:spPr bwMode="gray">
              <a:xfrm>
                <a:off x="6214" y="706"/>
                <a:ext cx="6" cy="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2" y="2"/>
                      <a:pt x="3" y="1"/>
                      <a:pt x="2" y="0"/>
                    </a:cubicBezTo>
                    <a:cubicBezTo>
                      <a:pt x="2"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0" name="Freeform 331"/>
              <p:cNvSpPr>
                <a:spLocks/>
              </p:cNvSpPr>
              <p:nvPr/>
            </p:nvSpPr>
            <p:spPr bwMode="gray">
              <a:xfrm>
                <a:off x="6208" y="728"/>
                <a:ext cx="6" cy="6"/>
              </a:xfrm>
              <a:custGeom>
                <a:avLst/>
                <a:gdLst>
                  <a:gd name="T0" fmla="*/ 1 w 3"/>
                  <a:gd name="T1" fmla="*/ 3 h 3"/>
                  <a:gd name="T2" fmla="*/ 2 w 3"/>
                  <a:gd name="T3" fmla="*/ 3 h 3"/>
                  <a:gd name="T4" fmla="*/ 3 w 3"/>
                  <a:gd name="T5" fmla="*/ 1 h 3"/>
                  <a:gd name="T6" fmla="*/ 3 w 3"/>
                  <a:gd name="T7" fmla="*/ 0 h 3"/>
                  <a:gd name="T8" fmla="*/ 2 w 3"/>
                  <a:gd name="T9" fmla="*/ 1 h 3"/>
                  <a:gd name="T10" fmla="*/ 1 w 3"/>
                  <a:gd name="T11" fmla="*/ 2 h 3"/>
                  <a:gd name="T12" fmla="*/ 1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3"/>
                    </a:moveTo>
                    <a:cubicBezTo>
                      <a:pt x="1" y="3"/>
                      <a:pt x="1" y="3"/>
                      <a:pt x="2" y="3"/>
                    </a:cubicBezTo>
                    <a:cubicBezTo>
                      <a:pt x="2" y="2"/>
                      <a:pt x="3" y="2"/>
                      <a:pt x="3" y="1"/>
                    </a:cubicBezTo>
                    <a:cubicBezTo>
                      <a:pt x="3" y="1"/>
                      <a:pt x="3" y="1"/>
                      <a:pt x="3" y="0"/>
                    </a:cubicBezTo>
                    <a:cubicBezTo>
                      <a:pt x="2" y="0"/>
                      <a:pt x="2" y="1"/>
                      <a:pt x="2" y="1"/>
                    </a:cubicBezTo>
                    <a:cubicBezTo>
                      <a:pt x="1" y="2"/>
                      <a:pt x="1" y="1"/>
                      <a:pt x="1" y="2"/>
                    </a:cubicBezTo>
                    <a:cubicBezTo>
                      <a:pt x="0" y="2"/>
                      <a:pt x="0"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1" name="Freeform 332"/>
              <p:cNvSpPr>
                <a:spLocks/>
              </p:cNvSpPr>
              <p:nvPr/>
            </p:nvSpPr>
            <p:spPr bwMode="gray">
              <a:xfrm>
                <a:off x="6184" y="488"/>
                <a:ext cx="8" cy="12"/>
              </a:xfrm>
              <a:custGeom>
                <a:avLst/>
                <a:gdLst>
                  <a:gd name="T0" fmla="*/ 1 w 4"/>
                  <a:gd name="T1" fmla="*/ 0 h 6"/>
                  <a:gd name="T2" fmla="*/ 0 w 4"/>
                  <a:gd name="T3" fmla="*/ 2 h 6"/>
                  <a:gd name="T4" fmla="*/ 2 w 4"/>
                  <a:gd name="T5" fmla="*/ 3 h 6"/>
                  <a:gd name="T6" fmla="*/ 3 w 4"/>
                  <a:gd name="T7" fmla="*/ 4 h 6"/>
                  <a:gd name="T8" fmla="*/ 2 w 4"/>
                  <a:gd name="T9" fmla="*/ 1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0"/>
                      <a:pt x="0" y="2"/>
                      <a:pt x="0" y="2"/>
                    </a:cubicBezTo>
                    <a:cubicBezTo>
                      <a:pt x="1" y="3"/>
                      <a:pt x="1" y="3"/>
                      <a:pt x="2" y="3"/>
                    </a:cubicBezTo>
                    <a:cubicBezTo>
                      <a:pt x="2" y="3"/>
                      <a:pt x="3" y="6"/>
                      <a:pt x="3" y="4"/>
                    </a:cubicBezTo>
                    <a:cubicBezTo>
                      <a:pt x="4" y="3"/>
                      <a:pt x="3" y="1"/>
                      <a:pt x="2" y="1"/>
                    </a:cubicBezTo>
                    <a:cubicBezTo>
                      <a:pt x="2" y="1"/>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2" name="Freeform 333"/>
              <p:cNvSpPr>
                <a:spLocks/>
              </p:cNvSpPr>
              <p:nvPr/>
            </p:nvSpPr>
            <p:spPr bwMode="gray">
              <a:xfrm>
                <a:off x="6212" y="718"/>
                <a:ext cx="4" cy="8"/>
              </a:xfrm>
              <a:custGeom>
                <a:avLst/>
                <a:gdLst>
                  <a:gd name="T0" fmla="*/ 2 w 2"/>
                  <a:gd name="T1" fmla="*/ 1 h 4"/>
                  <a:gd name="T2" fmla="*/ 1 w 2"/>
                  <a:gd name="T3" fmla="*/ 3 h 4"/>
                  <a:gd name="T4" fmla="*/ 1 w 2"/>
                  <a:gd name="T5" fmla="*/ 4 h 4"/>
                  <a:gd name="T6" fmla="*/ 1 w 2"/>
                  <a:gd name="T7" fmla="*/ 3 h 4"/>
                  <a:gd name="T8" fmla="*/ 2 w 2"/>
                  <a:gd name="T9" fmla="*/ 1 h 4"/>
                </a:gdLst>
                <a:ahLst/>
                <a:cxnLst>
                  <a:cxn ang="0">
                    <a:pos x="T0" y="T1"/>
                  </a:cxn>
                  <a:cxn ang="0">
                    <a:pos x="T2" y="T3"/>
                  </a:cxn>
                  <a:cxn ang="0">
                    <a:pos x="T4" y="T5"/>
                  </a:cxn>
                  <a:cxn ang="0">
                    <a:pos x="T6" y="T7"/>
                  </a:cxn>
                  <a:cxn ang="0">
                    <a:pos x="T8" y="T9"/>
                  </a:cxn>
                </a:cxnLst>
                <a:rect l="0" t="0" r="r" b="b"/>
                <a:pathLst>
                  <a:path w="2" h="4">
                    <a:moveTo>
                      <a:pt x="2" y="1"/>
                    </a:moveTo>
                    <a:cubicBezTo>
                      <a:pt x="1" y="0"/>
                      <a:pt x="0" y="3"/>
                      <a:pt x="1" y="3"/>
                    </a:cubicBezTo>
                    <a:cubicBezTo>
                      <a:pt x="1" y="4"/>
                      <a:pt x="1" y="4"/>
                      <a:pt x="1" y="4"/>
                    </a:cubicBezTo>
                    <a:cubicBezTo>
                      <a:pt x="1" y="4"/>
                      <a:pt x="1" y="4"/>
                      <a:pt x="1" y="3"/>
                    </a:cubicBezTo>
                    <a:cubicBezTo>
                      <a:pt x="1" y="3"/>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3" name="Freeform 334"/>
              <p:cNvSpPr>
                <a:spLocks/>
              </p:cNvSpPr>
              <p:nvPr/>
            </p:nvSpPr>
            <p:spPr bwMode="gray">
              <a:xfrm>
                <a:off x="6214" y="686"/>
                <a:ext cx="10" cy="18"/>
              </a:xfrm>
              <a:custGeom>
                <a:avLst/>
                <a:gdLst>
                  <a:gd name="T0" fmla="*/ 4 w 5"/>
                  <a:gd name="T1" fmla="*/ 8 h 9"/>
                  <a:gd name="T2" fmla="*/ 4 w 5"/>
                  <a:gd name="T3" fmla="*/ 6 h 9"/>
                  <a:gd name="T4" fmla="*/ 4 w 5"/>
                  <a:gd name="T5" fmla="*/ 1 h 9"/>
                  <a:gd name="T6" fmla="*/ 0 w 5"/>
                  <a:gd name="T7" fmla="*/ 6 h 9"/>
                  <a:gd name="T8" fmla="*/ 1 w 5"/>
                  <a:gd name="T9" fmla="*/ 7 h 9"/>
                  <a:gd name="T10" fmla="*/ 2 w 5"/>
                  <a:gd name="T11" fmla="*/ 8 h 9"/>
                  <a:gd name="T12" fmla="*/ 4 w 5"/>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8"/>
                    </a:moveTo>
                    <a:cubicBezTo>
                      <a:pt x="4" y="7"/>
                      <a:pt x="4" y="6"/>
                      <a:pt x="4" y="6"/>
                    </a:cubicBezTo>
                    <a:cubicBezTo>
                      <a:pt x="4" y="5"/>
                      <a:pt x="5" y="2"/>
                      <a:pt x="4" y="1"/>
                    </a:cubicBezTo>
                    <a:cubicBezTo>
                      <a:pt x="3" y="0"/>
                      <a:pt x="0" y="5"/>
                      <a:pt x="0" y="6"/>
                    </a:cubicBezTo>
                    <a:cubicBezTo>
                      <a:pt x="0" y="7"/>
                      <a:pt x="0" y="7"/>
                      <a:pt x="1" y="7"/>
                    </a:cubicBezTo>
                    <a:cubicBezTo>
                      <a:pt x="2" y="7"/>
                      <a:pt x="2" y="8"/>
                      <a:pt x="2" y="8"/>
                    </a:cubicBezTo>
                    <a:cubicBezTo>
                      <a:pt x="3" y="9"/>
                      <a:pt x="4" y="9"/>
                      <a:pt x="4"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4" name="Freeform 335"/>
              <p:cNvSpPr>
                <a:spLocks/>
              </p:cNvSpPr>
              <p:nvPr/>
            </p:nvSpPr>
            <p:spPr bwMode="gray">
              <a:xfrm>
                <a:off x="6214" y="618"/>
                <a:ext cx="20" cy="24"/>
              </a:xfrm>
              <a:custGeom>
                <a:avLst/>
                <a:gdLst>
                  <a:gd name="T0" fmla="*/ 0 w 10"/>
                  <a:gd name="T1" fmla="*/ 2 h 12"/>
                  <a:gd name="T2" fmla="*/ 2 w 10"/>
                  <a:gd name="T3" fmla="*/ 5 h 12"/>
                  <a:gd name="T4" fmla="*/ 3 w 10"/>
                  <a:gd name="T5" fmla="*/ 7 h 12"/>
                  <a:gd name="T6" fmla="*/ 4 w 10"/>
                  <a:gd name="T7" fmla="*/ 8 h 12"/>
                  <a:gd name="T8" fmla="*/ 4 w 10"/>
                  <a:gd name="T9" fmla="*/ 10 h 12"/>
                  <a:gd name="T10" fmla="*/ 6 w 10"/>
                  <a:gd name="T11" fmla="*/ 10 h 12"/>
                  <a:gd name="T12" fmla="*/ 8 w 10"/>
                  <a:gd name="T13" fmla="*/ 10 h 12"/>
                  <a:gd name="T14" fmla="*/ 9 w 10"/>
                  <a:gd name="T15" fmla="*/ 12 h 12"/>
                  <a:gd name="T16" fmla="*/ 10 w 10"/>
                  <a:gd name="T17" fmla="*/ 8 h 12"/>
                  <a:gd name="T18" fmla="*/ 8 w 10"/>
                  <a:gd name="T19" fmla="*/ 5 h 12"/>
                  <a:gd name="T20" fmla="*/ 8 w 10"/>
                  <a:gd name="T21" fmla="*/ 3 h 12"/>
                  <a:gd name="T22" fmla="*/ 6 w 10"/>
                  <a:gd name="T23" fmla="*/ 2 h 12"/>
                  <a:gd name="T24" fmla="*/ 3 w 10"/>
                  <a:gd name="T25" fmla="*/ 0 h 12"/>
                  <a:gd name="T26" fmla="*/ 0 w 10"/>
                  <a:gd name="T2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2">
                    <a:moveTo>
                      <a:pt x="0" y="2"/>
                    </a:moveTo>
                    <a:cubicBezTo>
                      <a:pt x="0" y="3"/>
                      <a:pt x="2" y="4"/>
                      <a:pt x="2" y="5"/>
                    </a:cubicBezTo>
                    <a:cubicBezTo>
                      <a:pt x="2" y="6"/>
                      <a:pt x="2" y="6"/>
                      <a:pt x="3" y="7"/>
                    </a:cubicBezTo>
                    <a:cubicBezTo>
                      <a:pt x="3" y="7"/>
                      <a:pt x="4" y="7"/>
                      <a:pt x="4" y="8"/>
                    </a:cubicBezTo>
                    <a:cubicBezTo>
                      <a:pt x="4" y="8"/>
                      <a:pt x="4" y="9"/>
                      <a:pt x="4" y="10"/>
                    </a:cubicBezTo>
                    <a:cubicBezTo>
                      <a:pt x="5" y="11"/>
                      <a:pt x="5" y="10"/>
                      <a:pt x="6" y="10"/>
                    </a:cubicBezTo>
                    <a:cubicBezTo>
                      <a:pt x="6" y="10"/>
                      <a:pt x="7" y="10"/>
                      <a:pt x="8" y="10"/>
                    </a:cubicBezTo>
                    <a:cubicBezTo>
                      <a:pt x="8" y="11"/>
                      <a:pt x="8" y="12"/>
                      <a:pt x="9" y="12"/>
                    </a:cubicBezTo>
                    <a:cubicBezTo>
                      <a:pt x="10" y="12"/>
                      <a:pt x="10" y="9"/>
                      <a:pt x="10" y="8"/>
                    </a:cubicBezTo>
                    <a:cubicBezTo>
                      <a:pt x="9" y="7"/>
                      <a:pt x="8" y="6"/>
                      <a:pt x="8" y="5"/>
                    </a:cubicBezTo>
                    <a:cubicBezTo>
                      <a:pt x="7" y="4"/>
                      <a:pt x="8" y="3"/>
                      <a:pt x="8" y="3"/>
                    </a:cubicBezTo>
                    <a:cubicBezTo>
                      <a:pt x="8" y="2"/>
                      <a:pt x="7" y="2"/>
                      <a:pt x="6" y="2"/>
                    </a:cubicBezTo>
                    <a:cubicBezTo>
                      <a:pt x="5" y="2"/>
                      <a:pt x="4" y="0"/>
                      <a:pt x="3" y="0"/>
                    </a:cubicBezTo>
                    <a:cubicBezTo>
                      <a:pt x="2" y="0"/>
                      <a:pt x="0" y="1"/>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5" name="Freeform 336"/>
              <p:cNvSpPr>
                <a:spLocks/>
              </p:cNvSpPr>
              <p:nvPr/>
            </p:nvSpPr>
            <p:spPr bwMode="gray">
              <a:xfrm>
                <a:off x="6198" y="544"/>
                <a:ext cx="20" cy="16"/>
              </a:xfrm>
              <a:custGeom>
                <a:avLst/>
                <a:gdLst>
                  <a:gd name="T0" fmla="*/ 1 w 10"/>
                  <a:gd name="T1" fmla="*/ 5 h 8"/>
                  <a:gd name="T2" fmla="*/ 3 w 10"/>
                  <a:gd name="T3" fmla="*/ 7 h 8"/>
                  <a:gd name="T4" fmla="*/ 5 w 10"/>
                  <a:gd name="T5" fmla="*/ 7 h 8"/>
                  <a:gd name="T6" fmla="*/ 8 w 10"/>
                  <a:gd name="T7" fmla="*/ 6 h 8"/>
                  <a:gd name="T8" fmla="*/ 10 w 10"/>
                  <a:gd name="T9" fmla="*/ 6 h 8"/>
                  <a:gd name="T10" fmla="*/ 8 w 10"/>
                  <a:gd name="T11" fmla="*/ 5 h 8"/>
                  <a:gd name="T12" fmla="*/ 6 w 10"/>
                  <a:gd name="T13" fmla="*/ 4 h 8"/>
                  <a:gd name="T14" fmla="*/ 5 w 10"/>
                  <a:gd name="T15" fmla="*/ 4 h 8"/>
                  <a:gd name="T16" fmla="*/ 4 w 10"/>
                  <a:gd name="T17" fmla="*/ 1 h 8"/>
                  <a:gd name="T18" fmla="*/ 1 w 10"/>
                  <a:gd name="T19" fmla="*/ 2 h 8"/>
                  <a:gd name="T20" fmla="*/ 2 w 10"/>
                  <a:gd name="T21" fmla="*/ 4 h 8"/>
                  <a:gd name="T22" fmla="*/ 1 w 10"/>
                  <a:gd name="T2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8">
                    <a:moveTo>
                      <a:pt x="1" y="5"/>
                    </a:moveTo>
                    <a:cubicBezTo>
                      <a:pt x="0" y="7"/>
                      <a:pt x="2" y="7"/>
                      <a:pt x="3" y="7"/>
                    </a:cubicBezTo>
                    <a:cubicBezTo>
                      <a:pt x="4" y="8"/>
                      <a:pt x="4" y="7"/>
                      <a:pt x="5" y="7"/>
                    </a:cubicBezTo>
                    <a:cubicBezTo>
                      <a:pt x="6" y="6"/>
                      <a:pt x="7" y="6"/>
                      <a:pt x="8" y="6"/>
                    </a:cubicBezTo>
                    <a:cubicBezTo>
                      <a:pt x="9" y="6"/>
                      <a:pt x="10" y="7"/>
                      <a:pt x="10" y="6"/>
                    </a:cubicBezTo>
                    <a:cubicBezTo>
                      <a:pt x="9" y="5"/>
                      <a:pt x="8" y="6"/>
                      <a:pt x="8" y="5"/>
                    </a:cubicBezTo>
                    <a:cubicBezTo>
                      <a:pt x="7" y="5"/>
                      <a:pt x="7" y="4"/>
                      <a:pt x="6" y="4"/>
                    </a:cubicBezTo>
                    <a:cubicBezTo>
                      <a:pt x="5" y="4"/>
                      <a:pt x="5" y="4"/>
                      <a:pt x="5" y="4"/>
                    </a:cubicBezTo>
                    <a:cubicBezTo>
                      <a:pt x="4" y="3"/>
                      <a:pt x="5" y="2"/>
                      <a:pt x="4" y="1"/>
                    </a:cubicBezTo>
                    <a:cubicBezTo>
                      <a:pt x="3" y="0"/>
                      <a:pt x="1" y="1"/>
                      <a:pt x="1" y="2"/>
                    </a:cubicBezTo>
                    <a:cubicBezTo>
                      <a:pt x="1" y="3"/>
                      <a:pt x="2" y="3"/>
                      <a:pt x="2" y="4"/>
                    </a:cubicBezTo>
                    <a:cubicBezTo>
                      <a:pt x="3" y="4"/>
                      <a:pt x="2" y="5"/>
                      <a:pt x="1"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6" name="Freeform 337"/>
              <p:cNvSpPr>
                <a:spLocks/>
              </p:cNvSpPr>
              <p:nvPr/>
            </p:nvSpPr>
            <p:spPr bwMode="gray">
              <a:xfrm>
                <a:off x="6222" y="548"/>
                <a:ext cx="6" cy="4"/>
              </a:xfrm>
              <a:custGeom>
                <a:avLst/>
                <a:gdLst>
                  <a:gd name="T0" fmla="*/ 2 w 3"/>
                  <a:gd name="T1" fmla="*/ 2 h 2"/>
                  <a:gd name="T2" fmla="*/ 3 w 3"/>
                  <a:gd name="T3" fmla="*/ 1 h 2"/>
                  <a:gd name="T4" fmla="*/ 1 w 3"/>
                  <a:gd name="T5" fmla="*/ 1 h 2"/>
                  <a:gd name="T6" fmla="*/ 2 w 3"/>
                  <a:gd name="T7" fmla="*/ 2 h 2"/>
                </a:gdLst>
                <a:ahLst/>
                <a:cxnLst>
                  <a:cxn ang="0">
                    <a:pos x="T0" y="T1"/>
                  </a:cxn>
                  <a:cxn ang="0">
                    <a:pos x="T2" y="T3"/>
                  </a:cxn>
                  <a:cxn ang="0">
                    <a:pos x="T4" y="T5"/>
                  </a:cxn>
                  <a:cxn ang="0">
                    <a:pos x="T6" y="T7"/>
                  </a:cxn>
                </a:cxnLst>
                <a:rect l="0" t="0" r="r" b="b"/>
                <a:pathLst>
                  <a:path w="3" h="2">
                    <a:moveTo>
                      <a:pt x="2" y="2"/>
                    </a:moveTo>
                    <a:cubicBezTo>
                      <a:pt x="2" y="2"/>
                      <a:pt x="2" y="1"/>
                      <a:pt x="3" y="1"/>
                    </a:cubicBezTo>
                    <a:cubicBezTo>
                      <a:pt x="3" y="0"/>
                      <a:pt x="1" y="1"/>
                      <a:pt x="1" y="1"/>
                    </a:cubicBezTo>
                    <a:cubicBezTo>
                      <a:pt x="0" y="2"/>
                      <a:pt x="1" y="2"/>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7" name="Freeform 338"/>
              <p:cNvSpPr>
                <a:spLocks/>
              </p:cNvSpPr>
              <p:nvPr/>
            </p:nvSpPr>
            <p:spPr bwMode="gray">
              <a:xfrm>
                <a:off x="3988" y="140"/>
                <a:ext cx="6" cy="14"/>
              </a:xfrm>
              <a:custGeom>
                <a:avLst/>
                <a:gdLst>
                  <a:gd name="T0" fmla="*/ 0 w 3"/>
                  <a:gd name="T1" fmla="*/ 1 h 7"/>
                  <a:gd name="T2" fmla="*/ 1 w 3"/>
                  <a:gd name="T3" fmla="*/ 3 h 7"/>
                  <a:gd name="T4" fmla="*/ 1 w 3"/>
                  <a:gd name="T5" fmla="*/ 5 h 7"/>
                  <a:gd name="T6" fmla="*/ 2 w 3"/>
                  <a:gd name="T7" fmla="*/ 7 h 7"/>
                  <a:gd name="T8" fmla="*/ 3 w 3"/>
                  <a:gd name="T9" fmla="*/ 6 h 7"/>
                  <a:gd name="T10" fmla="*/ 2 w 3"/>
                  <a:gd name="T11" fmla="*/ 3 h 7"/>
                  <a:gd name="T12" fmla="*/ 0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1"/>
                    </a:moveTo>
                    <a:cubicBezTo>
                      <a:pt x="0" y="1"/>
                      <a:pt x="0" y="3"/>
                      <a:pt x="1" y="3"/>
                    </a:cubicBezTo>
                    <a:cubicBezTo>
                      <a:pt x="1" y="4"/>
                      <a:pt x="1" y="4"/>
                      <a:pt x="1" y="5"/>
                    </a:cubicBezTo>
                    <a:cubicBezTo>
                      <a:pt x="2" y="6"/>
                      <a:pt x="2" y="6"/>
                      <a:pt x="2" y="7"/>
                    </a:cubicBezTo>
                    <a:cubicBezTo>
                      <a:pt x="3" y="7"/>
                      <a:pt x="3" y="7"/>
                      <a:pt x="3" y="6"/>
                    </a:cubicBezTo>
                    <a:cubicBezTo>
                      <a:pt x="3" y="5"/>
                      <a:pt x="2" y="4"/>
                      <a:pt x="2" y="3"/>
                    </a:cubicBezTo>
                    <a:cubicBezTo>
                      <a:pt x="2" y="2"/>
                      <a:pt x="1"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8" name="Freeform 339"/>
              <p:cNvSpPr>
                <a:spLocks/>
              </p:cNvSpPr>
              <p:nvPr/>
            </p:nvSpPr>
            <p:spPr bwMode="gray">
              <a:xfrm>
                <a:off x="6014" y="468"/>
                <a:ext cx="14" cy="6"/>
              </a:xfrm>
              <a:custGeom>
                <a:avLst/>
                <a:gdLst>
                  <a:gd name="T0" fmla="*/ 4 w 7"/>
                  <a:gd name="T1" fmla="*/ 0 h 3"/>
                  <a:gd name="T2" fmla="*/ 1 w 7"/>
                  <a:gd name="T3" fmla="*/ 3 h 3"/>
                  <a:gd name="T4" fmla="*/ 3 w 7"/>
                  <a:gd name="T5" fmla="*/ 2 h 3"/>
                  <a:gd name="T6" fmla="*/ 5 w 7"/>
                  <a:gd name="T7" fmla="*/ 2 h 3"/>
                  <a:gd name="T8" fmla="*/ 7 w 7"/>
                  <a:gd name="T9" fmla="*/ 2 h 3"/>
                  <a:gd name="T10" fmla="*/ 7 w 7"/>
                  <a:gd name="T11" fmla="*/ 1 h 3"/>
                  <a:gd name="T12" fmla="*/ 6 w 7"/>
                  <a:gd name="T13" fmla="*/ 1 h 3"/>
                  <a:gd name="T14" fmla="*/ 4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4" y="0"/>
                    </a:moveTo>
                    <a:cubicBezTo>
                      <a:pt x="4" y="0"/>
                      <a:pt x="0" y="2"/>
                      <a:pt x="1" y="3"/>
                    </a:cubicBezTo>
                    <a:cubicBezTo>
                      <a:pt x="1" y="3"/>
                      <a:pt x="2" y="3"/>
                      <a:pt x="3" y="2"/>
                    </a:cubicBezTo>
                    <a:cubicBezTo>
                      <a:pt x="4" y="2"/>
                      <a:pt x="4" y="2"/>
                      <a:pt x="5" y="2"/>
                    </a:cubicBezTo>
                    <a:cubicBezTo>
                      <a:pt x="6" y="2"/>
                      <a:pt x="6" y="2"/>
                      <a:pt x="7" y="2"/>
                    </a:cubicBezTo>
                    <a:cubicBezTo>
                      <a:pt x="7" y="2"/>
                      <a:pt x="7" y="1"/>
                      <a:pt x="7" y="1"/>
                    </a:cubicBezTo>
                    <a:cubicBezTo>
                      <a:pt x="6" y="1"/>
                      <a:pt x="6" y="1"/>
                      <a:pt x="6" y="1"/>
                    </a:cubicBezTo>
                    <a:cubicBezTo>
                      <a:pt x="5" y="1"/>
                      <a:pt x="5" y="1"/>
                      <a:pt x="4"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9" name="Freeform 340"/>
              <p:cNvSpPr>
                <a:spLocks/>
              </p:cNvSpPr>
              <p:nvPr/>
            </p:nvSpPr>
            <p:spPr bwMode="gray">
              <a:xfrm>
                <a:off x="1775" y="276"/>
                <a:ext cx="24" cy="18"/>
              </a:xfrm>
              <a:custGeom>
                <a:avLst/>
                <a:gdLst>
                  <a:gd name="T0" fmla="*/ 10 w 12"/>
                  <a:gd name="T1" fmla="*/ 1 h 9"/>
                  <a:gd name="T2" fmla="*/ 8 w 12"/>
                  <a:gd name="T3" fmla="*/ 1 h 9"/>
                  <a:gd name="T4" fmla="*/ 7 w 12"/>
                  <a:gd name="T5" fmla="*/ 1 h 9"/>
                  <a:gd name="T6" fmla="*/ 6 w 12"/>
                  <a:gd name="T7" fmla="*/ 0 h 9"/>
                  <a:gd name="T8" fmla="*/ 5 w 12"/>
                  <a:gd name="T9" fmla="*/ 1 h 9"/>
                  <a:gd name="T10" fmla="*/ 4 w 12"/>
                  <a:gd name="T11" fmla="*/ 2 h 9"/>
                  <a:gd name="T12" fmla="*/ 2 w 12"/>
                  <a:gd name="T13" fmla="*/ 2 h 9"/>
                  <a:gd name="T14" fmla="*/ 2 w 12"/>
                  <a:gd name="T15" fmla="*/ 3 h 9"/>
                  <a:gd name="T16" fmla="*/ 1 w 12"/>
                  <a:gd name="T17" fmla="*/ 4 h 9"/>
                  <a:gd name="T18" fmla="*/ 1 w 12"/>
                  <a:gd name="T19" fmla="*/ 4 h 9"/>
                  <a:gd name="T20" fmla="*/ 0 w 12"/>
                  <a:gd name="T21" fmla="*/ 5 h 9"/>
                  <a:gd name="T22" fmla="*/ 0 w 12"/>
                  <a:gd name="T23" fmla="*/ 6 h 9"/>
                  <a:gd name="T24" fmla="*/ 1 w 12"/>
                  <a:gd name="T25" fmla="*/ 7 h 9"/>
                  <a:gd name="T26" fmla="*/ 3 w 12"/>
                  <a:gd name="T27" fmla="*/ 7 h 9"/>
                  <a:gd name="T28" fmla="*/ 4 w 12"/>
                  <a:gd name="T29" fmla="*/ 8 h 9"/>
                  <a:gd name="T30" fmla="*/ 5 w 12"/>
                  <a:gd name="T31" fmla="*/ 8 h 9"/>
                  <a:gd name="T32" fmla="*/ 6 w 12"/>
                  <a:gd name="T33" fmla="*/ 9 h 9"/>
                  <a:gd name="T34" fmla="*/ 8 w 12"/>
                  <a:gd name="T35" fmla="*/ 9 h 9"/>
                  <a:gd name="T36" fmla="*/ 10 w 12"/>
                  <a:gd name="T37" fmla="*/ 8 h 9"/>
                  <a:gd name="T38" fmla="*/ 11 w 12"/>
                  <a:gd name="T39" fmla="*/ 7 h 9"/>
                  <a:gd name="T40" fmla="*/ 11 w 12"/>
                  <a:gd name="T41" fmla="*/ 5 h 9"/>
                  <a:gd name="T42" fmla="*/ 12 w 12"/>
                  <a:gd name="T43" fmla="*/ 4 h 9"/>
                  <a:gd name="T44" fmla="*/ 11 w 12"/>
                  <a:gd name="T45" fmla="*/ 2 h 9"/>
                  <a:gd name="T46" fmla="*/ 10 w 12"/>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9">
                    <a:moveTo>
                      <a:pt x="10" y="1"/>
                    </a:moveTo>
                    <a:cubicBezTo>
                      <a:pt x="9" y="0"/>
                      <a:pt x="9" y="1"/>
                      <a:pt x="8" y="1"/>
                    </a:cubicBezTo>
                    <a:cubicBezTo>
                      <a:pt x="7" y="0"/>
                      <a:pt x="7" y="1"/>
                      <a:pt x="7" y="1"/>
                    </a:cubicBezTo>
                    <a:cubicBezTo>
                      <a:pt x="6" y="1"/>
                      <a:pt x="6" y="1"/>
                      <a:pt x="6" y="0"/>
                    </a:cubicBezTo>
                    <a:cubicBezTo>
                      <a:pt x="6" y="0"/>
                      <a:pt x="5" y="1"/>
                      <a:pt x="5" y="1"/>
                    </a:cubicBezTo>
                    <a:cubicBezTo>
                      <a:pt x="4" y="1"/>
                      <a:pt x="4" y="1"/>
                      <a:pt x="4" y="2"/>
                    </a:cubicBezTo>
                    <a:cubicBezTo>
                      <a:pt x="3" y="2"/>
                      <a:pt x="3" y="2"/>
                      <a:pt x="2" y="2"/>
                    </a:cubicBezTo>
                    <a:cubicBezTo>
                      <a:pt x="2" y="2"/>
                      <a:pt x="2" y="3"/>
                      <a:pt x="2" y="3"/>
                    </a:cubicBezTo>
                    <a:cubicBezTo>
                      <a:pt x="2" y="3"/>
                      <a:pt x="1" y="3"/>
                      <a:pt x="1" y="4"/>
                    </a:cubicBezTo>
                    <a:cubicBezTo>
                      <a:pt x="1" y="4"/>
                      <a:pt x="1" y="4"/>
                      <a:pt x="1" y="4"/>
                    </a:cubicBezTo>
                    <a:cubicBezTo>
                      <a:pt x="1" y="4"/>
                      <a:pt x="1" y="5"/>
                      <a:pt x="0" y="5"/>
                    </a:cubicBezTo>
                    <a:cubicBezTo>
                      <a:pt x="0" y="5"/>
                      <a:pt x="0" y="5"/>
                      <a:pt x="0" y="6"/>
                    </a:cubicBezTo>
                    <a:cubicBezTo>
                      <a:pt x="0" y="6"/>
                      <a:pt x="1" y="6"/>
                      <a:pt x="1" y="7"/>
                    </a:cubicBezTo>
                    <a:cubicBezTo>
                      <a:pt x="2" y="7"/>
                      <a:pt x="2" y="7"/>
                      <a:pt x="3" y="7"/>
                    </a:cubicBezTo>
                    <a:cubicBezTo>
                      <a:pt x="3" y="7"/>
                      <a:pt x="4" y="8"/>
                      <a:pt x="4" y="8"/>
                    </a:cubicBezTo>
                    <a:cubicBezTo>
                      <a:pt x="5" y="9"/>
                      <a:pt x="5" y="8"/>
                      <a:pt x="5" y="8"/>
                    </a:cubicBezTo>
                    <a:cubicBezTo>
                      <a:pt x="5" y="9"/>
                      <a:pt x="6" y="9"/>
                      <a:pt x="6" y="9"/>
                    </a:cubicBezTo>
                    <a:cubicBezTo>
                      <a:pt x="7" y="9"/>
                      <a:pt x="7" y="9"/>
                      <a:pt x="8" y="9"/>
                    </a:cubicBezTo>
                    <a:cubicBezTo>
                      <a:pt x="8" y="9"/>
                      <a:pt x="9" y="9"/>
                      <a:pt x="10" y="8"/>
                    </a:cubicBezTo>
                    <a:cubicBezTo>
                      <a:pt x="10" y="8"/>
                      <a:pt x="11" y="7"/>
                      <a:pt x="11" y="7"/>
                    </a:cubicBezTo>
                    <a:cubicBezTo>
                      <a:pt x="11" y="6"/>
                      <a:pt x="10" y="5"/>
                      <a:pt x="11" y="5"/>
                    </a:cubicBezTo>
                    <a:cubicBezTo>
                      <a:pt x="11" y="4"/>
                      <a:pt x="11" y="4"/>
                      <a:pt x="12" y="4"/>
                    </a:cubicBezTo>
                    <a:cubicBezTo>
                      <a:pt x="12" y="3"/>
                      <a:pt x="11" y="3"/>
                      <a:pt x="11" y="2"/>
                    </a:cubicBezTo>
                    <a:cubicBezTo>
                      <a:pt x="11" y="2"/>
                      <a:pt x="11" y="2"/>
                      <a:pt x="1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0" name="Freeform 341"/>
              <p:cNvSpPr>
                <a:spLocks/>
              </p:cNvSpPr>
              <p:nvPr/>
            </p:nvSpPr>
            <p:spPr bwMode="gray">
              <a:xfrm>
                <a:off x="1755" y="286"/>
                <a:ext cx="8" cy="14"/>
              </a:xfrm>
              <a:custGeom>
                <a:avLst/>
                <a:gdLst>
                  <a:gd name="T0" fmla="*/ 4 w 4"/>
                  <a:gd name="T1" fmla="*/ 1 h 7"/>
                  <a:gd name="T2" fmla="*/ 3 w 4"/>
                  <a:gd name="T3" fmla="*/ 1 h 7"/>
                  <a:gd name="T4" fmla="*/ 2 w 4"/>
                  <a:gd name="T5" fmla="*/ 2 h 7"/>
                  <a:gd name="T6" fmla="*/ 0 w 4"/>
                  <a:gd name="T7" fmla="*/ 3 h 7"/>
                  <a:gd name="T8" fmla="*/ 0 w 4"/>
                  <a:gd name="T9" fmla="*/ 5 h 7"/>
                  <a:gd name="T10" fmla="*/ 0 w 4"/>
                  <a:gd name="T11" fmla="*/ 6 h 7"/>
                  <a:gd name="T12" fmla="*/ 1 w 4"/>
                  <a:gd name="T13" fmla="*/ 6 h 7"/>
                  <a:gd name="T14" fmla="*/ 1 w 4"/>
                  <a:gd name="T15" fmla="*/ 5 h 7"/>
                  <a:gd name="T16" fmla="*/ 2 w 4"/>
                  <a:gd name="T17" fmla="*/ 4 h 7"/>
                  <a:gd name="T18" fmla="*/ 3 w 4"/>
                  <a:gd name="T19" fmla="*/ 4 h 7"/>
                  <a:gd name="T20" fmla="*/ 4 w 4"/>
                  <a:gd name="T21" fmla="*/ 3 h 7"/>
                  <a:gd name="T22" fmla="*/ 4 w 4"/>
                  <a:gd name="T23" fmla="*/ 2 h 7"/>
                  <a:gd name="T24" fmla="*/ 4 w 4"/>
                  <a:gd name="T25" fmla="*/ 1 h 7"/>
                  <a:gd name="T26" fmla="*/ 4 w 4"/>
                  <a:gd name="T2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7">
                    <a:moveTo>
                      <a:pt x="4" y="1"/>
                    </a:moveTo>
                    <a:cubicBezTo>
                      <a:pt x="3" y="0"/>
                      <a:pt x="3" y="1"/>
                      <a:pt x="3" y="1"/>
                    </a:cubicBezTo>
                    <a:cubicBezTo>
                      <a:pt x="3" y="2"/>
                      <a:pt x="2" y="2"/>
                      <a:pt x="2" y="2"/>
                    </a:cubicBezTo>
                    <a:cubicBezTo>
                      <a:pt x="2" y="3"/>
                      <a:pt x="1" y="3"/>
                      <a:pt x="0" y="3"/>
                    </a:cubicBezTo>
                    <a:cubicBezTo>
                      <a:pt x="0" y="4"/>
                      <a:pt x="0" y="4"/>
                      <a:pt x="0" y="5"/>
                    </a:cubicBezTo>
                    <a:cubicBezTo>
                      <a:pt x="0" y="5"/>
                      <a:pt x="0" y="6"/>
                      <a:pt x="0" y="6"/>
                    </a:cubicBezTo>
                    <a:cubicBezTo>
                      <a:pt x="0" y="6"/>
                      <a:pt x="0" y="6"/>
                      <a:pt x="1" y="6"/>
                    </a:cubicBezTo>
                    <a:cubicBezTo>
                      <a:pt x="1" y="7"/>
                      <a:pt x="1" y="6"/>
                      <a:pt x="1" y="5"/>
                    </a:cubicBezTo>
                    <a:cubicBezTo>
                      <a:pt x="1" y="5"/>
                      <a:pt x="2" y="4"/>
                      <a:pt x="2" y="4"/>
                    </a:cubicBezTo>
                    <a:cubicBezTo>
                      <a:pt x="2" y="4"/>
                      <a:pt x="3" y="4"/>
                      <a:pt x="3" y="4"/>
                    </a:cubicBezTo>
                    <a:cubicBezTo>
                      <a:pt x="4" y="4"/>
                      <a:pt x="4" y="3"/>
                      <a:pt x="4" y="3"/>
                    </a:cubicBezTo>
                    <a:cubicBezTo>
                      <a:pt x="4" y="3"/>
                      <a:pt x="4" y="2"/>
                      <a:pt x="4" y="2"/>
                    </a:cubicBezTo>
                    <a:cubicBezTo>
                      <a:pt x="4" y="2"/>
                      <a:pt x="4" y="2"/>
                      <a:pt x="4" y="1"/>
                    </a:cubicBezTo>
                    <a:cubicBezTo>
                      <a:pt x="4" y="1"/>
                      <a:pt x="4"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1" name="Freeform 342"/>
              <p:cNvSpPr>
                <a:spLocks/>
              </p:cNvSpPr>
              <p:nvPr/>
            </p:nvSpPr>
            <p:spPr bwMode="gray">
              <a:xfrm>
                <a:off x="1917" y="334"/>
                <a:ext cx="34" cy="22"/>
              </a:xfrm>
              <a:custGeom>
                <a:avLst/>
                <a:gdLst>
                  <a:gd name="T0" fmla="*/ 16 w 17"/>
                  <a:gd name="T1" fmla="*/ 7 h 11"/>
                  <a:gd name="T2" fmla="*/ 16 w 17"/>
                  <a:gd name="T3" fmla="*/ 6 h 11"/>
                  <a:gd name="T4" fmla="*/ 16 w 17"/>
                  <a:gd name="T5" fmla="*/ 6 h 11"/>
                  <a:gd name="T6" fmla="*/ 15 w 17"/>
                  <a:gd name="T7" fmla="*/ 5 h 11"/>
                  <a:gd name="T8" fmla="*/ 14 w 17"/>
                  <a:gd name="T9" fmla="*/ 5 h 11"/>
                  <a:gd name="T10" fmla="*/ 14 w 17"/>
                  <a:gd name="T11" fmla="*/ 5 h 11"/>
                  <a:gd name="T12" fmla="*/ 13 w 17"/>
                  <a:gd name="T13" fmla="*/ 4 h 11"/>
                  <a:gd name="T14" fmla="*/ 12 w 17"/>
                  <a:gd name="T15" fmla="*/ 4 h 11"/>
                  <a:gd name="T16" fmla="*/ 12 w 17"/>
                  <a:gd name="T17" fmla="*/ 3 h 11"/>
                  <a:gd name="T18" fmla="*/ 11 w 17"/>
                  <a:gd name="T19" fmla="*/ 3 h 11"/>
                  <a:gd name="T20" fmla="*/ 10 w 17"/>
                  <a:gd name="T21" fmla="*/ 2 h 11"/>
                  <a:gd name="T22" fmla="*/ 8 w 17"/>
                  <a:gd name="T23" fmla="*/ 2 h 11"/>
                  <a:gd name="T24" fmla="*/ 8 w 17"/>
                  <a:gd name="T25" fmla="*/ 2 h 11"/>
                  <a:gd name="T26" fmla="*/ 7 w 17"/>
                  <a:gd name="T27" fmla="*/ 3 h 11"/>
                  <a:gd name="T28" fmla="*/ 6 w 17"/>
                  <a:gd name="T29" fmla="*/ 3 h 11"/>
                  <a:gd name="T30" fmla="*/ 5 w 17"/>
                  <a:gd name="T31" fmla="*/ 4 h 11"/>
                  <a:gd name="T32" fmla="*/ 5 w 17"/>
                  <a:gd name="T33" fmla="*/ 3 h 11"/>
                  <a:gd name="T34" fmla="*/ 4 w 17"/>
                  <a:gd name="T35" fmla="*/ 2 h 11"/>
                  <a:gd name="T36" fmla="*/ 4 w 17"/>
                  <a:gd name="T37" fmla="*/ 1 h 11"/>
                  <a:gd name="T38" fmla="*/ 3 w 17"/>
                  <a:gd name="T39" fmla="*/ 0 h 11"/>
                  <a:gd name="T40" fmla="*/ 2 w 17"/>
                  <a:gd name="T41" fmla="*/ 0 h 11"/>
                  <a:gd name="T42" fmla="*/ 1 w 17"/>
                  <a:gd name="T43" fmla="*/ 0 h 11"/>
                  <a:gd name="T44" fmla="*/ 1 w 17"/>
                  <a:gd name="T45" fmla="*/ 1 h 11"/>
                  <a:gd name="T46" fmla="*/ 1 w 17"/>
                  <a:gd name="T47" fmla="*/ 1 h 11"/>
                  <a:gd name="T48" fmla="*/ 0 w 17"/>
                  <a:gd name="T49" fmla="*/ 2 h 11"/>
                  <a:gd name="T50" fmla="*/ 1 w 17"/>
                  <a:gd name="T51" fmla="*/ 4 h 11"/>
                  <a:gd name="T52" fmla="*/ 1 w 17"/>
                  <a:gd name="T53" fmla="*/ 4 h 11"/>
                  <a:gd name="T54" fmla="*/ 2 w 17"/>
                  <a:gd name="T55" fmla="*/ 5 h 11"/>
                  <a:gd name="T56" fmla="*/ 3 w 17"/>
                  <a:gd name="T57" fmla="*/ 5 h 11"/>
                  <a:gd name="T58" fmla="*/ 3 w 17"/>
                  <a:gd name="T59" fmla="*/ 6 h 11"/>
                  <a:gd name="T60" fmla="*/ 4 w 17"/>
                  <a:gd name="T61" fmla="*/ 6 h 11"/>
                  <a:gd name="T62" fmla="*/ 4 w 17"/>
                  <a:gd name="T63" fmla="*/ 6 h 11"/>
                  <a:gd name="T64" fmla="*/ 5 w 17"/>
                  <a:gd name="T65" fmla="*/ 6 h 11"/>
                  <a:gd name="T66" fmla="*/ 5 w 17"/>
                  <a:gd name="T67" fmla="*/ 6 h 11"/>
                  <a:gd name="T68" fmla="*/ 6 w 17"/>
                  <a:gd name="T69" fmla="*/ 7 h 11"/>
                  <a:gd name="T70" fmla="*/ 6 w 17"/>
                  <a:gd name="T71" fmla="*/ 8 h 11"/>
                  <a:gd name="T72" fmla="*/ 6 w 17"/>
                  <a:gd name="T73" fmla="*/ 9 h 11"/>
                  <a:gd name="T74" fmla="*/ 6 w 17"/>
                  <a:gd name="T75" fmla="*/ 10 h 11"/>
                  <a:gd name="T76" fmla="*/ 7 w 17"/>
                  <a:gd name="T77" fmla="*/ 10 h 11"/>
                  <a:gd name="T78" fmla="*/ 7 w 17"/>
                  <a:gd name="T79" fmla="*/ 11 h 11"/>
                  <a:gd name="T80" fmla="*/ 9 w 17"/>
                  <a:gd name="T81" fmla="*/ 11 h 11"/>
                  <a:gd name="T82" fmla="*/ 10 w 17"/>
                  <a:gd name="T83" fmla="*/ 10 h 11"/>
                  <a:gd name="T84" fmla="*/ 11 w 17"/>
                  <a:gd name="T85" fmla="*/ 9 h 11"/>
                  <a:gd name="T86" fmla="*/ 12 w 17"/>
                  <a:gd name="T87" fmla="*/ 10 h 11"/>
                  <a:gd name="T88" fmla="*/ 13 w 17"/>
                  <a:gd name="T89" fmla="*/ 9 h 11"/>
                  <a:gd name="T90" fmla="*/ 15 w 17"/>
                  <a:gd name="T91" fmla="*/ 9 h 11"/>
                  <a:gd name="T92" fmla="*/ 16 w 17"/>
                  <a:gd name="T93" fmla="*/ 8 h 11"/>
                  <a:gd name="T94" fmla="*/ 16 w 17"/>
                  <a:gd name="T9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 h="11">
                    <a:moveTo>
                      <a:pt x="16" y="7"/>
                    </a:moveTo>
                    <a:cubicBezTo>
                      <a:pt x="17" y="7"/>
                      <a:pt x="17" y="7"/>
                      <a:pt x="16" y="6"/>
                    </a:cubicBezTo>
                    <a:cubicBezTo>
                      <a:pt x="16" y="6"/>
                      <a:pt x="16" y="6"/>
                      <a:pt x="16" y="6"/>
                    </a:cubicBezTo>
                    <a:cubicBezTo>
                      <a:pt x="16" y="5"/>
                      <a:pt x="15" y="5"/>
                      <a:pt x="15" y="5"/>
                    </a:cubicBezTo>
                    <a:cubicBezTo>
                      <a:pt x="15" y="5"/>
                      <a:pt x="15" y="5"/>
                      <a:pt x="14" y="5"/>
                    </a:cubicBezTo>
                    <a:cubicBezTo>
                      <a:pt x="14" y="5"/>
                      <a:pt x="14" y="5"/>
                      <a:pt x="14" y="5"/>
                    </a:cubicBezTo>
                    <a:cubicBezTo>
                      <a:pt x="13" y="5"/>
                      <a:pt x="13" y="4"/>
                      <a:pt x="13" y="4"/>
                    </a:cubicBezTo>
                    <a:cubicBezTo>
                      <a:pt x="13" y="4"/>
                      <a:pt x="12" y="4"/>
                      <a:pt x="12" y="4"/>
                    </a:cubicBezTo>
                    <a:cubicBezTo>
                      <a:pt x="12" y="4"/>
                      <a:pt x="12" y="3"/>
                      <a:pt x="12" y="3"/>
                    </a:cubicBezTo>
                    <a:cubicBezTo>
                      <a:pt x="12" y="3"/>
                      <a:pt x="11" y="3"/>
                      <a:pt x="11" y="3"/>
                    </a:cubicBezTo>
                    <a:cubicBezTo>
                      <a:pt x="11" y="2"/>
                      <a:pt x="10" y="2"/>
                      <a:pt x="10" y="2"/>
                    </a:cubicBezTo>
                    <a:cubicBezTo>
                      <a:pt x="9" y="2"/>
                      <a:pt x="9" y="2"/>
                      <a:pt x="8" y="2"/>
                    </a:cubicBezTo>
                    <a:cubicBezTo>
                      <a:pt x="8" y="2"/>
                      <a:pt x="8" y="2"/>
                      <a:pt x="8" y="2"/>
                    </a:cubicBezTo>
                    <a:cubicBezTo>
                      <a:pt x="7" y="2"/>
                      <a:pt x="7" y="3"/>
                      <a:pt x="7" y="3"/>
                    </a:cubicBezTo>
                    <a:cubicBezTo>
                      <a:pt x="7" y="3"/>
                      <a:pt x="6" y="3"/>
                      <a:pt x="6" y="3"/>
                    </a:cubicBezTo>
                    <a:cubicBezTo>
                      <a:pt x="6" y="3"/>
                      <a:pt x="6" y="4"/>
                      <a:pt x="5" y="4"/>
                    </a:cubicBezTo>
                    <a:cubicBezTo>
                      <a:pt x="5" y="3"/>
                      <a:pt x="5" y="3"/>
                      <a:pt x="5" y="3"/>
                    </a:cubicBezTo>
                    <a:cubicBezTo>
                      <a:pt x="5" y="3"/>
                      <a:pt x="5" y="2"/>
                      <a:pt x="4" y="2"/>
                    </a:cubicBezTo>
                    <a:cubicBezTo>
                      <a:pt x="4" y="2"/>
                      <a:pt x="4" y="1"/>
                      <a:pt x="4" y="1"/>
                    </a:cubicBezTo>
                    <a:cubicBezTo>
                      <a:pt x="4" y="1"/>
                      <a:pt x="3" y="0"/>
                      <a:pt x="3" y="0"/>
                    </a:cubicBezTo>
                    <a:cubicBezTo>
                      <a:pt x="3" y="0"/>
                      <a:pt x="2" y="0"/>
                      <a:pt x="2" y="0"/>
                    </a:cubicBezTo>
                    <a:cubicBezTo>
                      <a:pt x="2" y="0"/>
                      <a:pt x="2" y="0"/>
                      <a:pt x="1" y="0"/>
                    </a:cubicBezTo>
                    <a:cubicBezTo>
                      <a:pt x="1" y="1"/>
                      <a:pt x="1" y="1"/>
                      <a:pt x="1" y="1"/>
                    </a:cubicBezTo>
                    <a:cubicBezTo>
                      <a:pt x="1" y="1"/>
                      <a:pt x="1" y="1"/>
                      <a:pt x="1" y="1"/>
                    </a:cubicBezTo>
                    <a:cubicBezTo>
                      <a:pt x="1" y="2"/>
                      <a:pt x="0" y="2"/>
                      <a:pt x="0" y="2"/>
                    </a:cubicBezTo>
                    <a:cubicBezTo>
                      <a:pt x="0" y="3"/>
                      <a:pt x="0" y="3"/>
                      <a:pt x="1" y="4"/>
                    </a:cubicBezTo>
                    <a:cubicBezTo>
                      <a:pt x="1" y="4"/>
                      <a:pt x="1" y="4"/>
                      <a:pt x="1" y="4"/>
                    </a:cubicBezTo>
                    <a:cubicBezTo>
                      <a:pt x="1" y="5"/>
                      <a:pt x="2" y="5"/>
                      <a:pt x="2" y="5"/>
                    </a:cubicBezTo>
                    <a:cubicBezTo>
                      <a:pt x="2" y="5"/>
                      <a:pt x="2" y="5"/>
                      <a:pt x="3" y="5"/>
                    </a:cubicBezTo>
                    <a:cubicBezTo>
                      <a:pt x="3" y="6"/>
                      <a:pt x="3" y="6"/>
                      <a:pt x="3" y="6"/>
                    </a:cubicBezTo>
                    <a:cubicBezTo>
                      <a:pt x="4" y="6"/>
                      <a:pt x="4" y="6"/>
                      <a:pt x="4" y="6"/>
                    </a:cubicBezTo>
                    <a:cubicBezTo>
                      <a:pt x="4" y="6"/>
                      <a:pt x="4" y="6"/>
                      <a:pt x="4" y="6"/>
                    </a:cubicBezTo>
                    <a:cubicBezTo>
                      <a:pt x="5" y="6"/>
                      <a:pt x="5" y="6"/>
                      <a:pt x="5" y="6"/>
                    </a:cubicBezTo>
                    <a:cubicBezTo>
                      <a:pt x="5" y="6"/>
                      <a:pt x="5" y="6"/>
                      <a:pt x="5" y="6"/>
                    </a:cubicBezTo>
                    <a:cubicBezTo>
                      <a:pt x="5" y="6"/>
                      <a:pt x="6" y="7"/>
                      <a:pt x="6" y="7"/>
                    </a:cubicBezTo>
                    <a:cubicBezTo>
                      <a:pt x="6" y="7"/>
                      <a:pt x="6" y="7"/>
                      <a:pt x="6" y="8"/>
                    </a:cubicBezTo>
                    <a:cubicBezTo>
                      <a:pt x="6" y="8"/>
                      <a:pt x="6" y="9"/>
                      <a:pt x="6" y="9"/>
                    </a:cubicBezTo>
                    <a:cubicBezTo>
                      <a:pt x="6" y="9"/>
                      <a:pt x="6" y="10"/>
                      <a:pt x="6" y="10"/>
                    </a:cubicBezTo>
                    <a:cubicBezTo>
                      <a:pt x="6" y="10"/>
                      <a:pt x="6" y="10"/>
                      <a:pt x="7" y="10"/>
                    </a:cubicBezTo>
                    <a:cubicBezTo>
                      <a:pt x="7" y="11"/>
                      <a:pt x="7" y="11"/>
                      <a:pt x="7" y="11"/>
                    </a:cubicBezTo>
                    <a:cubicBezTo>
                      <a:pt x="8" y="11"/>
                      <a:pt x="8" y="11"/>
                      <a:pt x="9" y="11"/>
                    </a:cubicBezTo>
                    <a:cubicBezTo>
                      <a:pt x="9" y="11"/>
                      <a:pt x="10" y="10"/>
                      <a:pt x="10" y="10"/>
                    </a:cubicBezTo>
                    <a:cubicBezTo>
                      <a:pt x="10" y="10"/>
                      <a:pt x="11" y="10"/>
                      <a:pt x="11" y="9"/>
                    </a:cubicBezTo>
                    <a:cubicBezTo>
                      <a:pt x="12" y="9"/>
                      <a:pt x="12" y="10"/>
                      <a:pt x="12" y="10"/>
                    </a:cubicBezTo>
                    <a:cubicBezTo>
                      <a:pt x="12" y="10"/>
                      <a:pt x="13" y="9"/>
                      <a:pt x="13" y="9"/>
                    </a:cubicBezTo>
                    <a:cubicBezTo>
                      <a:pt x="14" y="9"/>
                      <a:pt x="14" y="9"/>
                      <a:pt x="15" y="9"/>
                    </a:cubicBezTo>
                    <a:cubicBezTo>
                      <a:pt x="15" y="9"/>
                      <a:pt x="15" y="8"/>
                      <a:pt x="16" y="8"/>
                    </a:cubicBezTo>
                    <a:cubicBezTo>
                      <a:pt x="16" y="8"/>
                      <a:pt x="16" y="7"/>
                      <a:pt x="16"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2" name="Freeform 343"/>
              <p:cNvSpPr>
                <a:spLocks/>
              </p:cNvSpPr>
              <p:nvPr/>
            </p:nvSpPr>
            <p:spPr bwMode="gray">
              <a:xfrm>
                <a:off x="1901" y="338"/>
                <a:ext cx="12" cy="10"/>
              </a:xfrm>
              <a:custGeom>
                <a:avLst/>
                <a:gdLst>
                  <a:gd name="T0" fmla="*/ 5 w 6"/>
                  <a:gd name="T1" fmla="*/ 2 h 5"/>
                  <a:gd name="T2" fmla="*/ 3 w 6"/>
                  <a:gd name="T3" fmla="*/ 1 h 5"/>
                  <a:gd name="T4" fmla="*/ 2 w 6"/>
                  <a:gd name="T5" fmla="*/ 1 h 5"/>
                  <a:gd name="T6" fmla="*/ 1 w 6"/>
                  <a:gd name="T7" fmla="*/ 1 h 5"/>
                  <a:gd name="T8" fmla="*/ 0 w 6"/>
                  <a:gd name="T9" fmla="*/ 1 h 5"/>
                  <a:gd name="T10" fmla="*/ 0 w 6"/>
                  <a:gd name="T11" fmla="*/ 2 h 5"/>
                  <a:gd name="T12" fmla="*/ 1 w 6"/>
                  <a:gd name="T13" fmla="*/ 2 h 5"/>
                  <a:gd name="T14" fmla="*/ 1 w 6"/>
                  <a:gd name="T15" fmla="*/ 2 h 5"/>
                  <a:gd name="T16" fmla="*/ 2 w 6"/>
                  <a:gd name="T17" fmla="*/ 3 h 5"/>
                  <a:gd name="T18" fmla="*/ 2 w 6"/>
                  <a:gd name="T19" fmla="*/ 4 h 5"/>
                  <a:gd name="T20" fmla="*/ 2 w 6"/>
                  <a:gd name="T21" fmla="*/ 5 h 5"/>
                  <a:gd name="T22" fmla="*/ 2 w 6"/>
                  <a:gd name="T23" fmla="*/ 5 h 5"/>
                  <a:gd name="T24" fmla="*/ 3 w 6"/>
                  <a:gd name="T25" fmla="*/ 5 h 5"/>
                  <a:gd name="T26" fmla="*/ 4 w 6"/>
                  <a:gd name="T27" fmla="*/ 5 h 5"/>
                  <a:gd name="T28" fmla="*/ 5 w 6"/>
                  <a:gd name="T29" fmla="*/ 4 h 5"/>
                  <a:gd name="T30" fmla="*/ 5 w 6"/>
                  <a:gd name="T31" fmla="*/ 4 h 5"/>
                  <a:gd name="T32" fmla="*/ 5 w 6"/>
                  <a:gd name="T33" fmla="*/ 3 h 5"/>
                  <a:gd name="T34" fmla="*/ 5 w 6"/>
                  <a:gd name="T3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5">
                    <a:moveTo>
                      <a:pt x="5" y="2"/>
                    </a:moveTo>
                    <a:cubicBezTo>
                      <a:pt x="4" y="2"/>
                      <a:pt x="4" y="2"/>
                      <a:pt x="3" y="1"/>
                    </a:cubicBezTo>
                    <a:cubicBezTo>
                      <a:pt x="3" y="1"/>
                      <a:pt x="3" y="1"/>
                      <a:pt x="2" y="1"/>
                    </a:cubicBezTo>
                    <a:cubicBezTo>
                      <a:pt x="2" y="1"/>
                      <a:pt x="1" y="1"/>
                      <a:pt x="1" y="1"/>
                    </a:cubicBezTo>
                    <a:cubicBezTo>
                      <a:pt x="1" y="0"/>
                      <a:pt x="0" y="1"/>
                      <a:pt x="0" y="1"/>
                    </a:cubicBezTo>
                    <a:cubicBezTo>
                      <a:pt x="0" y="1"/>
                      <a:pt x="0" y="1"/>
                      <a:pt x="0" y="2"/>
                    </a:cubicBezTo>
                    <a:cubicBezTo>
                      <a:pt x="0" y="2"/>
                      <a:pt x="0" y="2"/>
                      <a:pt x="1" y="2"/>
                    </a:cubicBezTo>
                    <a:cubicBezTo>
                      <a:pt x="1" y="2"/>
                      <a:pt x="1" y="2"/>
                      <a:pt x="1" y="2"/>
                    </a:cubicBezTo>
                    <a:cubicBezTo>
                      <a:pt x="1" y="3"/>
                      <a:pt x="2" y="3"/>
                      <a:pt x="2" y="3"/>
                    </a:cubicBezTo>
                    <a:cubicBezTo>
                      <a:pt x="2" y="3"/>
                      <a:pt x="2" y="4"/>
                      <a:pt x="2" y="4"/>
                    </a:cubicBezTo>
                    <a:cubicBezTo>
                      <a:pt x="2" y="4"/>
                      <a:pt x="2" y="4"/>
                      <a:pt x="2" y="5"/>
                    </a:cubicBezTo>
                    <a:cubicBezTo>
                      <a:pt x="2" y="5"/>
                      <a:pt x="2" y="5"/>
                      <a:pt x="2" y="5"/>
                    </a:cubicBezTo>
                    <a:cubicBezTo>
                      <a:pt x="2" y="5"/>
                      <a:pt x="3" y="5"/>
                      <a:pt x="3" y="5"/>
                    </a:cubicBezTo>
                    <a:cubicBezTo>
                      <a:pt x="4" y="5"/>
                      <a:pt x="4" y="5"/>
                      <a:pt x="4" y="5"/>
                    </a:cubicBezTo>
                    <a:cubicBezTo>
                      <a:pt x="4" y="5"/>
                      <a:pt x="5" y="4"/>
                      <a:pt x="5" y="4"/>
                    </a:cubicBezTo>
                    <a:cubicBezTo>
                      <a:pt x="5" y="4"/>
                      <a:pt x="5" y="4"/>
                      <a:pt x="5" y="4"/>
                    </a:cubicBezTo>
                    <a:cubicBezTo>
                      <a:pt x="6" y="3"/>
                      <a:pt x="5" y="3"/>
                      <a:pt x="5" y="3"/>
                    </a:cubicBezTo>
                    <a:cubicBezTo>
                      <a:pt x="5" y="3"/>
                      <a:pt x="5" y="2"/>
                      <a:pt x="5"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3" name="Freeform 344"/>
              <p:cNvSpPr>
                <a:spLocks/>
              </p:cNvSpPr>
              <p:nvPr/>
            </p:nvSpPr>
            <p:spPr bwMode="gray">
              <a:xfrm>
                <a:off x="1917" y="354"/>
                <a:ext cx="8" cy="6"/>
              </a:xfrm>
              <a:custGeom>
                <a:avLst/>
                <a:gdLst>
                  <a:gd name="T0" fmla="*/ 3 w 4"/>
                  <a:gd name="T1" fmla="*/ 2 h 3"/>
                  <a:gd name="T2" fmla="*/ 4 w 4"/>
                  <a:gd name="T3" fmla="*/ 1 h 3"/>
                  <a:gd name="T4" fmla="*/ 4 w 4"/>
                  <a:gd name="T5" fmla="*/ 1 h 3"/>
                  <a:gd name="T6" fmla="*/ 4 w 4"/>
                  <a:gd name="T7" fmla="*/ 0 h 3"/>
                  <a:gd name="T8" fmla="*/ 3 w 4"/>
                  <a:gd name="T9" fmla="*/ 0 h 3"/>
                  <a:gd name="T10" fmla="*/ 3 w 4"/>
                  <a:gd name="T11" fmla="*/ 0 h 3"/>
                  <a:gd name="T12" fmla="*/ 2 w 4"/>
                  <a:gd name="T13" fmla="*/ 1 h 3"/>
                  <a:gd name="T14" fmla="*/ 1 w 4"/>
                  <a:gd name="T15" fmla="*/ 1 h 3"/>
                  <a:gd name="T16" fmla="*/ 1 w 4"/>
                  <a:gd name="T17" fmla="*/ 1 h 3"/>
                  <a:gd name="T18" fmla="*/ 0 w 4"/>
                  <a:gd name="T19" fmla="*/ 2 h 3"/>
                  <a:gd name="T20" fmla="*/ 0 w 4"/>
                  <a:gd name="T21" fmla="*/ 2 h 3"/>
                  <a:gd name="T22" fmla="*/ 1 w 4"/>
                  <a:gd name="T23" fmla="*/ 3 h 3"/>
                  <a:gd name="T24" fmla="*/ 2 w 4"/>
                  <a:gd name="T25" fmla="*/ 3 h 3"/>
                  <a:gd name="T26" fmla="*/ 2 w 4"/>
                  <a:gd name="T27" fmla="*/ 2 h 3"/>
                  <a:gd name="T28" fmla="*/ 3 w 4"/>
                  <a:gd name="T29" fmla="*/ 2 h 3"/>
                  <a:gd name="T30" fmla="*/ 3 w 4"/>
                  <a:gd name="T31" fmla="*/ 2 h 3"/>
                  <a:gd name="T32" fmla="*/ 3 w 4"/>
                  <a:gd name="T33" fmla="*/ 2 h 3"/>
                  <a:gd name="T34" fmla="*/ 4 w 4"/>
                  <a:gd name="T35" fmla="*/ 2 h 3"/>
                  <a:gd name="T36" fmla="*/ 4 w 4"/>
                  <a:gd name="T37" fmla="*/ 2 h 3"/>
                  <a:gd name="T38" fmla="*/ 3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3" y="2"/>
                    </a:moveTo>
                    <a:cubicBezTo>
                      <a:pt x="3" y="2"/>
                      <a:pt x="4" y="1"/>
                      <a:pt x="4" y="1"/>
                    </a:cubicBezTo>
                    <a:cubicBezTo>
                      <a:pt x="4" y="1"/>
                      <a:pt x="4" y="1"/>
                      <a:pt x="4" y="1"/>
                    </a:cubicBezTo>
                    <a:cubicBezTo>
                      <a:pt x="4" y="0"/>
                      <a:pt x="4" y="1"/>
                      <a:pt x="4" y="0"/>
                    </a:cubicBezTo>
                    <a:cubicBezTo>
                      <a:pt x="4" y="0"/>
                      <a:pt x="3" y="0"/>
                      <a:pt x="3" y="0"/>
                    </a:cubicBezTo>
                    <a:cubicBezTo>
                      <a:pt x="3" y="0"/>
                      <a:pt x="3" y="0"/>
                      <a:pt x="3" y="0"/>
                    </a:cubicBezTo>
                    <a:cubicBezTo>
                      <a:pt x="2" y="0"/>
                      <a:pt x="2" y="1"/>
                      <a:pt x="2" y="1"/>
                    </a:cubicBezTo>
                    <a:cubicBezTo>
                      <a:pt x="2" y="1"/>
                      <a:pt x="1" y="1"/>
                      <a:pt x="1" y="1"/>
                    </a:cubicBezTo>
                    <a:cubicBezTo>
                      <a:pt x="1" y="1"/>
                      <a:pt x="1" y="1"/>
                      <a:pt x="1" y="1"/>
                    </a:cubicBezTo>
                    <a:cubicBezTo>
                      <a:pt x="1" y="1"/>
                      <a:pt x="0" y="2"/>
                      <a:pt x="0" y="2"/>
                    </a:cubicBezTo>
                    <a:cubicBezTo>
                      <a:pt x="0" y="2"/>
                      <a:pt x="0" y="2"/>
                      <a:pt x="0" y="2"/>
                    </a:cubicBezTo>
                    <a:cubicBezTo>
                      <a:pt x="0" y="3"/>
                      <a:pt x="1" y="3"/>
                      <a:pt x="1" y="3"/>
                    </a:cubicBezTo>
                    <a:cubicBezTo>
                      <a:pt x="1" y="3"/>
                      <a:pt x="1" y="3"/>
                      <a:pt x="2" y="3"/>
                    </a:cubicBezTo>
                    <a:cubicBezTo>
                      <a:pt x="2" y="3"/>
                      <a:pt x="2" y="2"/>
                      <a:pt x="2" y="2"/>
                    </a:cubicBezTo>
                    <a:cubicBezTo>
                      <a:pt x="2" y="2"/>
                      <a:pt x="3" y="2"/>
                      <a:pt x="3" y="2"/>
                    </a:cubicBezTo>
                    <a:cubicBezTo>
                      <a:pt x="3" y="2"/>
                      <a:pt x="3" y="2"/>
                      <a:pt x="3" y="2"/>
                    </a:cubicBezTo>
                    <a:cubicBezTo>
                      <a:pt x="3" y="2"/>
                      <a:pt x="3" y="2"/>
                      <a:pt x="3" y="2"/>
                    </a:cubicBezTo>
                    <a:cubicBezTo>
                      <a:pt x="3" y="2"/>
                      <a:pt x="4" y="2"/>
                      <a:pt x="4" y="2"/>
                    </a:cubicBezTo>
                    <a:cubicBezTo>
                      <a:pt x="4" y="2"/>
                      <a:pt x="4" y="2"/>
                      <a:pt x="4" y="2"/>
                    </a:cubicBezTo>
                    <a:cubicBezTo>
                      <a:pt x="4" y="2"/>
                      <a:pt x="4" y="2"/>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4" name="Freeform 345"/>
              <p:cNvSpPr>
                <a:spLocks/>
              </p:cNvSpPr>
              <p:nvPr/>
            </p:nvSpPr>
            <p:spPr bwMode="gray">
              <a:xfrm>
                <a:off x="1889" y="324"/>
                <a:ext cx="28" cy="10"/>
              </a:xfrm>
              <a:custGeom>
                <a:avLst/>
                <a:gdLst>
                  <a:gd name="T0" fmla="*/ 13 w 14"/>
                  <a:gd name="T1" fmla="*/ 2 h 5"/>
                  <a:gd name="T2" fmla="*/ 13 w 14"/>
                  <a:gd name="T3" fmla="*/ 2 h 5"/>
                  <a:gd name="T4" fmla="*/ 12 w 14"/>
                  <a:gd name="T5" fmla="*/ 2 h 5"/>
                  <a:gd name="T6" fmla="*/ 11 w 14"/>
                  <a:gd name="T7" fmla="*/ 2 h 5"/>
                  <a:gd name="T8" fmla="*/ 10 w 14"/>
                  <a:gd name="T9" fmla="*/ 2 h 5"/>
                  <a:gd name="T10" fmla="*/ 9 w 14"/>
                  <a:gd name="T11" fmla="*/ 2 h 5"/>
                  <a:gd name="T12" fmla="*/ 8 w 14"/>
                  <a:gd name="T13" fmla="*/ 1 h 5"/>
                  <a:gd name="T14" fmla="*/ 8 w 14"/>
                  <a:gd name="T15" fmla="*/ 1 h 5"/>
                  <a:gd name="T16" fmla="*/ 7 w 14"/>
                  <a:gd name="T17" fmla="*/ 1 h 5"/>
                  <a:gd name="T18" fmla="*/ 6 w 14"/>
                  <a:gd name="T19" fmla="*/ 1 h 5"/>
                  <a:gd name="T20" fmla="*/ 4 w 14"/>
                  <a:gd name="T21" fmla="*/ 1 h 5"/>
                  <a:gd name="T22" fmla="*/ 3 w 14"/>
                  <a:gd name="T23" fmla="*/ 1 h 5"/>
                  <a:gd name="T24" fmla="*/ 2 w 14"/>
                  <a:gd name="T25" fmla="*/ 1 h 5"/>
                  <a:gd name="T26" fmla="*/ 1 w 14"/>
                  <a:gd name="T27" fmla="*/ 0 h 5"/>
                  <a:gd name="T28" fmla="*/ 1 w 14"/>
                  <a:gd name="T29" fmla="*/ 1 h 5"/>
                  <a:gd name="T30" fmla="*/ 1 w 14"/>
                  <a:gd name="T31" fmla="*/ 2 h 5"/>
                  <a:gd name="T32" fmla="*/ 0 w 14"/>
                  <a:gd name="T33" fmla="*/ 3 h 5"/>
                  <a:gd name="T34" fmla="*/ 0 w 14"/>
                  <a:gd name="T35" fmla="*/ 3 h 5"/>
                  <a:gd name="T36" fmla="*/ 1 w 14"/>
                  <a:gd name="T37" fmla="*/ 4 h 5"/>
                  <a:gd name="T38" fmla="*/ 2 w 14"/>
                  <a:gd name="T39" fmla="*/ 4 h 5"/>
                  <a:gd name="T40" fmla="*/ 3 w 14"/>
                  <a:gd name="T41" fmla="*/ 4 h 5"/>
                  <a:gd name="T42" fmla="*/ 4 w 14"/>
                  <a:gd name="T43" fmla="*/ 3 h 5"/>
                  <a:gd name="T44" fmla="*/ 5 w 14"/>
                  <a:gd name="T45" fmla="*/ 3 h 5"/>
                  <a:gd name="T46" fmla="*/ 6 w 14"/>
                  <a:gd name="T47" fmla="*/ 3 h 5"/>
                  <a:gd name="T48" fmla="*/ 7 w 14"/>
                  <a:gd name="T49" fmla="*/ 4 h 5"/>
                  <a:gd name="T50" fmla="*/ 7 w 14"/>
                  <a:gd name="T51" fmla="*/ 4 h 5"/>
                  <a:gd name="T52" fmla="*/ 8 w 14"/>
                  <a:gd name="T53" fmla="*/ 4 h 5"/>
                  <a:gd name="T54" fmla="*/ 10 w 14"/>
                  <a:gd name="T55" fmla="*/ 5 h 5"/>
                  <a:gd name="T56" fmla="*/ 12 w 14"/>
                  <a:gd name="T57" fmla="*/ 4 h 5"/>
                  <a:gd name="T58" fmla="*/ 14 w 14"/>
                  <a:gd name="T59" fmla="*/ 2 h 5"/>
                  <a:gd name="T60" fmla="*/ 13 w 14"/>
                  <a:gd name="T6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5">
                    <a:moveTo>
                      <a:pt x="13" y="2"/>
                    </a:moveTo>
                    <a:cubicBezTo>
                      <a:pt x="13" y="2"/>
                      <a:pt x="13" y="2"/>
                      <a:pt x="13" y="2"/>
                    </a:cubicBezTo>
                    <a:cubicBezTo>
                      <a:pt x="13" y="1"/>
                      <a:pt x="12" y="2"/>
                      <a:pt x="12" y="2"/>
                    </a:cubicBezTo>
                    <a:cubicBezTo>
                      <a:pt x="12" y="2"/>
                      <a:pt x="12" y="2"/>
                      <a:pt x="11" y="2"/>
                    </a:cubicBezTo>
                    <a:cubicBezTo>
                      <a:pt x="11" y="2"/>
                      <a:pt x="10" y="2"/>
                      <a:pt x="10" y="2"/>
                    </a:cubicBezTo>
                    <a:cubicBezTo>
                      <a:pt x="10" y="2"/>
                      <a:pt x="9" y="2"/>
                      <a:pt x="9" y="2"/>
                    </a:cubicBezTo>
                    <a:cubicBezTo>
                      <a:pt x="9" y="2"/>
                      <a:pt x="8" y="1"/>
                      <a:pt x="8" y="1"/>
                    </a:cubicBezTo>
                    <a:cubicBezTo>
                      <a:pt x="8" y="1"/>
                      <a:pt x="8" y="1"/>
                      <a:pt x="8" y="1"/>
                    </a:cubicBezTo>
                    <a:cubicBezTo>
                      <a:pt x="8" y="1"/>
                      <a:pt x="7" y="1"/>
                      <a:pt x="7" y="1"/>
                    </a:cubicBezTo>
                    <a:cubicBezTo>
                      <a:pt x="7" y="1"/>
                      <a:pt x="6" y="1"/>
                      <a:pt x="6" y="1"/>
                    </a:cubicBezTo>
                    <a:cubicBezTo>
                      <a:pt x="5" y="1"/>
                      <a:pt x="5" y="1"/>
                      <a:pt x="4" y="1"/>
                    </a:cubicBezTo>
                    <a:cubicBezTo>
                      <a:pt x="4" y="1"/>
                      <a:pt x="3" y="1"/>
                      <a:pt x="3" y="1"/>
                    </a:cubicBezTo>
                    <a:cubicBezTo>
                      <a:pt x="3" y="1"/>
                      <a:pt x="2" y="1"/>
                      <a:pt x="2" y="1"/>
                    </a:cubicBezTo>
                    <a:cubicBezTo>
                      <a:pt x="2" y="1"/>
                      <a:pt x="1" y="0"/>
                      <a:pt x="1" y="0"/>
                    </a:cubicBezTo>
                    <a:cubicBezTo>
                      <a:pt x="1" y="0"/>
                      <a:pt x="1" y="1"/>
                      <a:pt x="1" y="1"/>
                    </a:cubicBezTo>
                    <a:cubicBezTo>
                      <a:pt x="2" y="1"/>
                      <a:pt x="1" y="2"/>
                      <a:pt x="1" y="2"/>
                    </a:cubicBezTo>
                    <a:cubicBezTo>
                      <a:pt x="1" y="2"/>
                      <a:pt x="1" y="3"/>
                      <a:pt x="0" y="3"/>
                    </a:cubicBezTo>
                    <a:cubicBezTo>
                      <a:pt x="0" y="3"/>
                      <a:pt x="0" y="3"/>
                      <a:pt x="0" y="3"/>
                    </a:cubicBezTo>
                    <a:cubicBezTo>
                      <a:pt x="0" y="4"/>
                      <a:pt x="1" y="4"/>
                      <a:pt x="1" y="4"/>
                    </a:cubicBezTo>
                    <a:cubicBezTo>
                      <a:pt x="1" y="4"/>
                      <a:pt x="2" y="4"/>
                      <a:pt x="2" y="4"/>
                    </a:cubicBezTo>
                    <a:cubicBezTo>
                      <a:pt x="2" y="4"/>
                      <a:pt x="3" y="4"/>
                      <a:pt x="3" y="4"/>
                    </a:cubicBezTo>
                    <a:cubicBezTo>
                      <a:pt x="3" y="4"/>
                      <a:pt x="4" y="3"/>
                      <a:pt x="4" y="3"/>
                    </a:cubicBezTo>
                    <a:cubicBezTo>
                      <a:pt x="4" y="3"/>
                      <a:pt x="5" y="3"/>
                      <a:pt x="5" y="3"/>
                    </a:cubicBezTo>
                    <a:cubicBezTo>
                      <a:pt x="5" y="3"/>
                      <a:pt x="6" y="3"/>
                      <a:pt x="6" y="3"/>
                    </a:cubicBezTo>
                    <a:cubicBezTo>
                      <a:pt x="6" y="3"/>
                      <a:pt x="6" y="4"/>
                      <a:pt x="7" y="4"/>
                    </a:cubicBezTo>
                    <a:cubicBezTo>
                      <a:pt x="7" y="4"/>
                      <a:pt x="7" y="4"/>
                      <a:pt x="7" y="4"/>
                    </a:cubicBezTo>
                    <a:cubicBezTo>
                      <a:pt x="8" y="4"/>
                      <a:pt x="8" y="4"/>
                      <a:pt x="8" y="4"/>
                    </a:cubicBezTo>
                    <a:cubicBezTo>
                      <a:pt x="8" y="5"/>
                      <a:pt x="9" y="5"/>
                      <a:pt x="10" y="5"/>
                    </a:cubicBezTo>
                    <a:cubicBezTo>
                      <a:pt x="11" y="5"/>
                      <a:pt x="12" y="4"/>
                      <a:pt x="12" y="4"/>
                    </a:cubicBezTo>
                    <a:cubicBezTo>
                      <a:pt x="12" y="4"/>
                      <a:pt x="13" y="3"/>
                      <a:pt x="14" y="2"/>
                    </a:cubicBezTo>
                    <a:cubicBezTo>
                      <a:pt x="14" y="2"/>
                      <a:pt x="14" y="2"/>
                      <a:pt x="1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5" name="Freeform 346"/>
              <p:cNvSpPr>
                <a:spLocks/>
              </p:cNvSpPr>
              <p:nvPr/>
            </p:nvSpPr>
            <p:spPr bwMode="gray">
              <a:xfrm>
                <a:off x="1845" y="302"/>
                <a:ext cx="28" cy="22"/>
              </a:xfrm>
              <a:custGeom>
                <a:avLst/>
                <a:gdLst>
                  <a:gd name="T0" fmla="*/ 13 w 14"/>
                  <a:gd name="T1" fmla="*/ 8 h 11"/>
                  <a:gd name="T2" fmla="*/ 13 w 14"/>
                  <a:gd name="T3" fmla="*/ 7 h 11"/>
                  <a:gd name="T4" fmla="*/ 12 w 14"/>
                  <a:gd name="T5" fmla="*/ 6 h 11"/>
                  <a:gd name="T6" fmla="*/ 12 w 14"/>
                  <a:gd name="T7" fmla="*/ 7 h 11"/>
                  <a:gd name="T8" fmla="*/ 11 w 14"/>
                  <a:gd name="T9" fmla="*/ 6 h 11"/>
                  <a:gd name="T10" fmla="*/ 10 w 14"/>
                  <a:gd name="T11" fmla="*/ 5 h 11"/>
                  <a:gd name="T12" fmla="*/ 10 w 14"/>
                  <a:gd name="T13" fmla="*/ 4 h 11"/>
                  <a:gd name="T14" fmla="*/ 9 w 14"/>
                  <a:gd name="T15" fmla="*/ 3 h 11"/>
                  <a:gd name="T16" fmla="*/ 8 w 14"/>
                  <a:gd name="T17" fmla="*/ 2 h 11"/>
                  <a:gd name="T18" fmla="*/ 8 w 14"/>
                  <a:gd name="T19" fmla="*/ 1 h 11"/>
                  <a:gd name="T20" fmla="*/ 7 w 14"/>
                  <a:gd name="T21" fmla="*/ 0 h 11"/>
                  <a:gd name="T22" fmla="*/ 5 w 14"/>
                  <a:gd name="T23" fmla="*/ 1 h 11"/>
                  <a:gd name="T24" fmla="*/ 4 w 14"/>
                  <a:gd name="T25" fmla="*/ 3 h 11"/>
                  <a:gd name="T26" fmla="*/ 2 w 14"/>
                  <a:gd name="T27" fmla="*/ 3 h 11"/>
                  <a:gd name="T28" fmla="*/ 1 w 14"/>
                  <a:gd name="T29" fmla="*/ 3 h 11"/>
                  <a:gd name="T30" fmla="*/ 0 w 14"/>
                  <a:gd name="T31" fmla="*/ 4 h 11"/>
                  <a:gd name="T32" fmla="*/ 1 w 14"/>
                  <a:gd name="T33" fmla="*/ 5 h 11"/>
                  <a:gd name="T34" fmla="*/ 2 w 14"/>
                  <a:gd name="T35" fmla="*/ 6 h 11"/>
                  <a:gd name="T36" fmla="*/ 3 w 14"/>
                  <a:gd name="T37" fmla="*/ 7 h 11"/>
                  <a:gd name="T38" fmla="*/ 3 w 14"/>
                  <a:gd name="T39" fmla="*/ 9 h 11"/>
                  <a:gd name="T40" fmla="*/ 4 w 14"/>
                  <a:gd name="T41" fmla="*/ 10 h 11"/>
                  <a:gd name="T42" fmla="*/ 5 w 14"/>
                  <a:gd name="T43" fmla="*/ 10 h 11"/>
                  <a:gd name="T44" fmla="*/ 7 w 14"/>
                  <a:gd name="T45" fmla="*/ 9 h 11"/>
                  <a:gd name="T46" fmla="*/ 6 w 14"/>
                  <a:gd name="T47" fmla="*/ 8 h 11"/>
                  <a:gd name="T48" fmla="*/ 6 w 14"/>
                  <a:gd name="T49" fmla="*/ 8 h 11"/>
                  <a:gd name="T50" fmla="*/ 7 w 14"/>
                  <a:gd name="T51" fmla="*/ 8 h 11"/>
                  <a:gd name="T52" fmla="*/ 7 w 14"/>
                  <a:gd name="T53" fmla="*/ 8 h 11"/>
                  <a:gd name="T54" fmla="*/ 7 w 14"/>
                  <a:gd name="T55" fmla="*/ 8 h 11"/>
                  <a:gd name="T56" fmla="*/ 7 w 14"/>
                  <a:gd name="T57" fmla="*/ 9 h 11"/>
                  <a:gd name="T58" fmla="*/ 8 w 14"/>
                  <a:gd name="T59" fmla="*/ 9 h 11"/>
                  <a:gd name="T60" fmla="*/ 9 w 14"/>
                  <a:gd name="T61" fmla="*/ 9 h 11"/>
                  <a:gd name="T62" fmla="*/ 10 w 14"/>
                  <a:gd name="T63" fmla="*/ 10 h 11"/>
                  <a:gd name="T64" fmla="*/ 11 w 14"/>
                  <a:gd name="T65" fmla="*/ 11 h 11"/>
                  <a:gd name="T66" fmla="*/ 12 w 14"/>
                  <a:gd name="T67" fmla="*/ 10 h 11"/>
                  <a:gd name="T68" fmla="*/ 13 w 14"/>
                  <a:gd name="T69" fmla="*/ 11 h 11"/>
                  <a:gd name="T70" fmla="*/ 14 w 14"/>
                  <a:gd name="T7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1">
                    <a:moveTo>
                      <a:pt x="14" y="9"/>
                    </a:moveTo>
                    <a:cubicBezTo>
                      <a:pt x="14" y="9"/>
                      <a:pt x="13" y="9"/>
                      <a:pt x="13" y="8"/>
                    </a:cubicBezTo>
                    <a:cubicBezTo>
                      <a:pt x="13" y="8"/>
                      <a:pt x="13" y="8"/>
                      <a:pt x="13" y="8"/>
                    </a:cubicBezTo>
                    <a:cubicBezTo>
                      <a:pt x="13" y="8"/>
                      <a:pt x="13" y="8"/>
                      <a:pt x="13" y="7"/>
                    </a:cubicBezTo>
                    <a:cubicBezTo>
                      <a:pt x="12" y="7"/>
                      <a:pt x="12" y="7"/>
                      <a:pt x="13" y="7"/>
                    </a:cubicBezTo>
                    <a:cubicBezTo>
                      <a:pt x="13" y="7"/>
                      <a:pt x="12" y="6"/>
                      <a:pt x="12" y="6"/>
                    </a:cubicBezTo>
                    <a:cubicBezTo>
                      <a:pt x="12" y="6"/>
                      <a:pt x="12" y="6"/>
                      <a:pt x="12" y="6"/>
                    </a:cubicBezTo>
                    <a:cubicBezTo>
                      <a:pt x="12" y="6"/>
                      <a:pt x="12" y="6"/>
                      <a:pt x="12" y="7"/>
                    </a:cubicBezTo>
                    <a:cubicBezTo>
                      <a:pt x="12" y="7"/>
                      <a:pt x="11" y="7"/>
                      <a:pt x="11" y="7"/>
                    </a:cubicBezTo>
                    <a:cubicBezTo>
                      <a:pt x="11" y="7"/>
                      <a:pt x="11" y="7"/>
                      <a:pt x="11" y="6"/>
                    </a:cubicBezTo>
                    <a:cubicBezTo>
                      <a:pt x="10" y="6"/>
                      <a:pt x="10" y="6"/>
                      <a:pt x="10" y="6"/>
                    </a:cubicBezTo>
                    <a:cubicBezTo>
                      <a:pt x="10" y="5"/>
                      <a:pt x="10" y="5"/>
                      <a:pt x="10" y="5"/>
                    </a:cubicBezTo>
                    <a:cubicBezTo>
                      <a:pt x="10" y="5"/>
                      <a:pt x="10" y="5"/>
                      <a:pt x="10" y="5"/>
                    </a:cubicBezTo>
                    <a:cubicBezTo>
                      <a:pt x="10" y="5"/>
                      <a:pt x="10" y="4"/>
                      <a:pt x="10" y="4"/>
                    </a:cubicBezTo>
                    <a:cubicBezTo>
                      <a:pt x="10" y="4"/>
                      <a:pt x="10" y="4"/>
                      <a:pt x="10" y="4"/>
                    </a:cubicBezTo>
                    <a:cubicBezTo>
                      <a:pt x="10" y="4"/>
                      <a:pt x="9" y="3"/>
                      <a:pt x="9" y="3"/>
                    </a:cubicBezTo>
                    <a:cubicBezTo>
                      <a:pt x="9" y="3"/>
                      <a:pt x="9" y="3"/>
                      <a:pt x="9" y="3"/>
                    </a:cubicBezTo>
                    <a:cubicBezTo>
                      <a:pt x="9" y="2"/>
                      <a:pt x="9" y="2"/>
                      <a:pt x="8" y="2"/>
                    </a:cubicBezTo>
                    <a:cubicBezTo>
                      <a:pt x="8" y="2"/>
                      <a:pt x="8" y="1"/>
                      <a:pt x="8" y="1"/>
                    </a:cubicBezTo>
                    <a:cubicBezTo>
                      <a:pt x="8" y="1"/>
                      <a:pt x="8" y="1"/>
                      <a:pt x="8" y="1"/>
                    </a:cubicBezTo>
                    <a:cubicBezTo>
                      <a:pt x="7" y="1"/>
                      <a:pt x="7" y="1"/>
                      <a:pt x="7" y="0"/>
                    </a:cubicBezTo>
                    <a:cubicBezTo>
                      <a:pt x="7" y="0"/>
                      <a:pt x="7" y="0"/>
                      <a:pt x="7" y="0"/>
                    </a:cubicBezTo>
                    <a:cubicBezTo>
                      <a:pt x="7" y="0"/>
                      <a:pt x="6" y="0"/>
                      <a:pt x="6" y="0"/>
                    </a:cubicBezTo>
                    <a:cubicBezTo>
                      <a:pt x="6" y="1"/>
                      <a:pt x="5" y="1"/>
                      <a:pt x="5" y="1"/>
                    </a:cubicBezTo>
                    <a:cubicBezTo>
                      <a:pt x="5" y="1"/>
                      <a:pt x="5" y="2"/>
                      <a:pt x="4" y="2"/>
                    </a:cubicBezTo>
                    <a:cubicBezTo>
                      <a:pt x="4" y="2"/>
                      <a:pt x="4" y="2"/>
                      <a:pt x="4" y="3"/>
                    </a:cubicBezTo>
                    <a:cubicBezTo>
                      <a:pt x="4" y="3"/>
                      <a:pt x="3" y="3"/>
                      <a:pt x="3" y="3"/>
                    </a:cubicBezTo>
                    <a:cubicBezTo>
                      <a:pt x="3" y="3"/>
                      <a:pt x="3" y="3"/>
                      <a:pt x="2" y="3"/>
                    </a:cubicBezTo>
                    <a:cubicBezTo>
                      <a:pt x="2" y="3"/>
                      <a:pt x="2" y="3"/>
                      <a:pt x="1" y="3"/>
                    </a:cubicBezTo>
                    <a:cubicBezTo>
                      <a:pt x="1" y="3"/>
                      <a:pt x="1" y="3"/>
                      <a:pt x="1" y="3"/>
                    </a:cubicBezTo>
                    <a:cubicBezTo>
                      <a:pt x="0" y="3"/>
                      <a:pt x="0" y="3"/>
                      <a:pt x="0" y="3"/>
                    </a:cubicBezTo>
                    <a:cubicBezTo>
                      <a:pt x="0" y="3"/>
                      <a:pt x="0" y="3"/>
                      <a:pt x="0" y="4"/>
                    </a:cubicBezTo>
                    <a:cubicBezTo>
                      <a:pt x="1" y="4"/>
                      <a:pt x="1" y="4"/>
                      <a:pt x="1" y="4"/>
                    </a:cubicBezTo>
                    <a:cubicBezTo>
                      <a:pt x="1" y="4"/>
                      <a:pt x="1" y="5"/>
                      <a:pt x="1" y="5"/>
                    </a:cubicBezTo>
                    <a:cubicBezTo>
                      <a:pt x="1" y="5"/>
                      <a:pt x="1" y="6"/>
                      <a:pt x="1" y="6"/>
                    </a:cubicBezTo>
                    <a:cubicBezTo>
                      <a:pt x="1" y="6"/>
                      <a:pt x="2" y="6"/>
                      <a:pt x="2" y="6"/>
                    </a:cubicBezTo>
                    <a:cubicBezTo>
                      <a:pt x="2" y="6"/>
                      <a:pt x="2" y="7"/>
                      <a:pt x="2" y="7"/>
                    </a:cubicBezTo>
                    <a:cubicBezTo>
                      <a:pt x="2" y="7"/>
                      <a:pt x="2" y="7"/>
                      <a:pt x="3" y="7"/>
                    </a:cubicBezTo>
                    <a:cubicBezTo>
                      <a:pt x="3" y="7"/>
                      <a:pt x="3" y="8"/>
                      <a:pt x="3" y="8"/>
                    </a:cubicBezTo>
                    <a:cubicBezTo>
                      <a:pt x="3" y="8"/>
                      <a:pt x="3" y="8"/>
                      <a:pt x="3" y="9"/>
                    </a:cubicBezTo>
                    <a:cubicBezTo>
                      <a:pt x="3" y="9"/>
                      <a:pt x="4" y="9"/>
                      <a:pt x="4" y="9"/>
                    </a:cubicBezTo>
                    <a:cubicBezTo>
                      <a:pt x="4" y="10"/>
                      <a:pt x="4" y="10"/>
                      <a:pt x="4" y="10"/>
                    </a:cubicBezTo>
                    <a:cubicBezTo>
                      <a:pt x="4" y="10"/>
                      <a:pt x="5" y="10"/>
                      <a:pt x="5" y="10"/>
                    </a:cubicBezTo>
                    <a:cubicBezTo>
                      <a:pt x="5" y="10"/>
                      <a:pt x="5" y="10"/>
                      <a:pt x="5" y="10"/>
                    </a:cubicBezTo>
                    <a:cubicBezTo>
                      <a:pt x="6" y="10"/>
                      <a:pt x="6" y="9"/>
                      <a:pt x="7" y="9"/>
                    </a:cubicBezTo>
                    <a:cubicBezTo>
                      <a:pt x="7" y="10"/>
                      <a:pt x="7" y="10"/>
                      <a:pt x="7" y="9"/>
                    </a:cubicBezTo>
                    <a:cubicBezTo>
                      <a:pt x="7" y="9"/>
                      <a:pt x="7" y="9"/>
                      <a:pt x="7" y="9"/>
                    </a:cubicBezTo>
                    <a:cubicBezTo>
                      <a:pt x="7" y="8"/>
                      <a:pt x="6" y="8"/>
                      <a:pt x="6" y="8"/>
                    </a:cubicBezTo>
                    <a:cubicBezTo>
                      <a:pt x="6" y="8"/>
                      <a:pt x="6" y="8"/>
                      <a:pt x="6" y="8"/>
                    </a:cubicBezTo>
                    <a:cubicBezTo>
                      <a:pt x="6" y="8"/>
                      <a:pt x="6" y="8"/>
                      <a:pt x="6" y="8"/>
                    </a:cubicBezTo>
                    <a:cubicBezTo>
                      <a:pt x="6" y="8"/>
                      <a:pt x="7" y="8"/>
                      <a:pt x="7" y="9"/>
                    </a:cubicBezTo>
                    <a:cubicBezTo>
                      <a:pt x="7" y="9"/>
                      <a:pt x="7" y="9"/>
                      <a:pt x="7" y="8"/>
                    </a:cubicBezTo>
                    <a:cubicBezTo>
                      <a:pt x="7" y="8"/>
                      <a:pt x="7" y="8"/>
                      <a:pt x="7" y="8"/>
                    </a:cubicBezTo>
                    <a:cubicBezTo>
                      <a:pt x="7" y="8"/>
                      <a:pt x="7" y="8"/>
                      <a:pt x="7" y="8"/>
                    </a:cubicBezTo>
                    <a:cubicBezTo>
                      <a:pt x="7" y="8"/>
                      <a:pt x="7" y="8"/>
                      <a:pt x="8" y="8"/>
                    </a:cubicBezTo>
                    <a:cubicBezTo>
                      <a:pt x="8" y="8"/>
                      <a:pt x="8" y="8"/>
                      <a:pt x="7" y="8"/>
                    </a:cubicBezTo>
                    <a:cubicBezTo>
                      <a:pt x="7" y="8"/>
                      <a:pt x="7" y="9"/>
                      <a:pt x="7" y="9"/>
                    </a:cubicBezTo>
                    <a:cubicBezTo>
                      <a:pt x="7" y="9"/>
                      <a:pt x="7" y="9"/>
                      <a:pt x="7" y="9"/>
                    </a:cubicBezTo>
                    <a:cubicBezTo>
                      <a:pt x="7" y="9"/>
                      <a:pt x="7" y="9"/>
                      <a:pt x="7" y="9"/>
                    </a:cubicBezTo>
                    <a:cubicBezTo>
                      <a:pt x="7" y="9"/>
                      <a:pt x="8" y="9"/>
                      <a:pt x="8" y="9"/>
                    </a:cubicBezTo>
                    <a:cubicBezTo>
                      <a:pt x="8" y="9"/>
                      <a:pt x="8" y="9"/>
                      <a:pt x="8" y="9"/>
                    </a:cubicBezTo>
                    <a:cubicBezTo>
                      <a:pt x="9" y="9"/>
                      <a:pt x="9" y="9"/>
                      <a:pt x="9" y="9"/>
                    </a:cubicBezTo>
                    <a:cubicBezTo>
                      <a:pt x="9" y="9"/>
                      <a:pt x="10" y="10"/>
                      <a:pt x="10" y="10"/>
                    </a:cubicBezTo>
                    <a:cubicBezTo>
                      <a:pt x="10" y="10"/>
                      <a:pt x="10" y="10"/>
                      <a:pt x="10" y="10"/>
                    </a:cubicBezTo>
                    <a:cubicBezTo>
                      <a:pt x="10" y="10"/>
                      <a:pt x="11" y="10"/>
                      <a:pt x="11" y="11"/>
                    </a:cubicBezTo>
                    <a:cubicBezTo>
                      <a:pt x="11" y="11"/>
                      <a:pt x="11" y="11"/>
                      <a:pt x="11" y="11"/>
                    </a:cubicBezTo>
                    <a:cubicBezTo>
                      <a:pt x="11" y="11"/>
                      <a:pt x="12" y="11"/>
                      <a:pt x="12" y="10"/>
                    </a:cubicBezTo>
                    <a:cubicBezTo>
                      <a:pt x="12" y="10"/>
                      <a:pt x="12" y="10"/>
                      <a:pt x="12" y="10"/>
                    </a:cubicBezTo>
                    <a:cubicBezTo>
                      <a:pt x="12" y="10"/>
                      <a:pt x="13" y="10"/>
                      <a:pt x="13" y="10"/>
                    </a:cubicBezTo>
                    <a:cubicBezTo>
                      <a:pt x="13" y="11"/>
                      <a:pt x="13" y="11"/>
                      <a:pt x="13" y="11"/>
                    </a:cubicBezTo>
                    <a:cubicBezTo>
                      <a:pt x="13" y="11"/>
                      <a:pt x="13" y="10"/>
                      <a:pt x="13" y="10"/>
                    </a:cubicBezTo>
                    <a:cubicBezTo>
                      <a:pt x="13" y="10"/>
                      <a:pt x="14" y="10"/>
                      <a:pt x="14" y="10"/>
                    </a:cubicBezTo>
                    <a:cubicBezTo>
                      <a:pt x="14" y="9"/>
                      <a:pt x="14" y="9"/>
                      <a:pt x="14"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6" name="Freeform 347"/>
              <p:cNvSpPr>
                <a:spLocks/>
              </p:cNvSpPr>
              <p:nvPr/>
            </p:nvSpPr>
            <p:spPr bwMode="gray">
              <a:xfrm>
                <a:off x="1489" y="206"/>
                <a:ext cx="12" cy="8"/>
              </a:xfrm>
              <a:custGeom>
                <a:avLst/>
                <a:gdLst>
                  <a:gd name="T0" fmla="*/ 3 w 6"/>
                  <a:gd name="T1" fmla="*/ 0 h 4"/>
                  <a:gd name="T2" fmla="*/ 0 w 6"/>
                  <a:gd name="T3" fmla="*/ 1 h 4"/>
                  <a:gd name="T4" fmla="*/ 3 w 6"/>
                  <a:gd name="T5" fmla="*/ 3 h 4"/>
                  <a:gd name="T6" fmla="*/ 6 w 6"/>
                  <a:gd name="T7" fmla="*/ 2 h 4"/>
                  <a:gd name="T8" fmla="*/ 3 w 6"/>
                  <a:gd name="T9" fmla="*/ 0 h 4"/>
                </a:gdLst>
                <a:ahLst/>
                <a:cxnLst>
                  <a:cxn ang="0">
                    <a:pos x="T0" y="T1"/>
                  </a:cxn>
                  <a:cxn ang="0">
                    <a:pos x="T2" y="T3"/>
                  </a:cxn>
                  <a:cxn ang="0">
                    <a:pos x="T4" y="T5"/>
                  </a:cxn>
                  <a:cxn ang="0">
                    <a:pos x="T6" y="T7"/>
                  </a:cxn>
                  <a:cxn ang="0">
                    <a:pos x="T8" y="T9"/>
                  </a:cxn>
                </a:cxnLst>
                <a:rect l="0" t="0" r="r" b="b"/>
                <a:pathLst>
                  <a:path w="6" h="4">
                    <a:moveTo>
                      <a:pt x="3" y="0"/>
                    </a:moveTo>
                    <a:cubicBezTo>
                      <a:pt x="2" y="0"/>
                      <a:pt x="0" y="0"/>
                      <a:pt x="0" y="1"/>
                    </a:cubicBezTo>
                    <a:cubicBezTo>
                      <a:pt x="0" y="2"/>
                      <a:pt x="1" y="3"/>
                      <a:pt x="3" y="3"/>
                    </a:cubicBezTo>
                    <a:cubicBezTo>
                      <a:pt x="4" y="4"/>
                      <a:pt x="6" y="3"/>
                      <a:pt x="6" y="2"/>
                    </a:cubicBezTo>
                    <a:cubicBezTo>
                      <a:pt x="6" y="2"/>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7" name="Freeform 348"/>
              <p:cNvSpPr>
                <a:spLocks/>
              </p:cNvSpPr>
              <p:nvPr/>
            </p:nvSpPr>
            <p:spPr bwMode="gray">
              <a:xfrm>
                <a:off x="1667" y="234"/>
                <a:ext cx="14" cy="8"/>
              </a:xfrm>
              <a:custGeom>
                <a:avLst/>
                <a:gdLst>
                  <a:gd name="T0" fmla="*/ 4 w 7"/>
                  <a:gd name="T1" fmla="*/ 1 h 4"/>
                  <a:gd name="T2" fmla="*/ 1 w 7"/>
                  <a:gd name="T3" fmla="*/ 1 h 4"/>
                  <a:gd name="T4" fmla="*/ 3 w 7"/>
                  <a:gd name="T5" fmla="*/ 4 h 4"/>
                  <a:gd name="T6" fmla="*/ 6 w 7"/>
                  <a:gd name="T7" fmla="*/ 3 h 4"/>
                  <a:gd name="T8" fmla="*/ 4 w 7"/>
                  <a:gd name="T9" fmla="*/ 1 h 4"/>
                </a:gdLst>
                <a:ahLst/>
                <a:cxnLst>
                  <a:cxn ang="0">
                    <a:pos x="T0" y="T1"/>
                  </a:cxn>
                  <a:cxn ang="0">
                    <a:pos x="T2" y="T3"/>
                  </a:cxn>
                  <a:cxn ang="0">
                    <a:pos x="T4" y="T5"/>
                  </a:cxn>
                  <a:cxn ang="0">
                    <a:pos x="T6" y="T7"/>
                  </a:cxn>
                  <a:cxn ang="0">
                    <a:pos x="T8" y="T9"/>
                  </a:cxn>
                </a:cxnLst>
                <a:rect l="0" t="0" r="r" b="b"/>
                <a:pathLst>
                  <a:path w="7" h="4">
                    <a:moveTo>
                      <a:pt x="4" y="1"/>
                    </a:moveTo>
                    <a:cubicBezTo>
                      <a:pt x="2" y="0"/>
                      <a:pt x="1" y="1"/>
                      <a:pt x="1" y="1"/>
                    </a:cubicBezTo>
                    <a:cubicBezTo>
                      <a:pt x="0" y="2"/>
                      <a:pt x="1" y="3"/>
                      <a:pt x="3" y="4"/>
                    </a:cubicBezTo>
                    <a:cubicBezTo>
                      <a:pt x="5" y="4"/>
                      <a:pt x="6" y="4"/>
                      <a:pt x="6" y="3"/>
                    </a:cubicBezTo>
                    <a:cubicBezTo>
                      <a:pt x="7" y="2"/>
                      <a:pt x="5"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8" name="Freeform 349"/>
              <p:cNvSpPr>
                <a:spLocks/>
              </p:cNvSpPr>
              <p:nvPr/>
            </p:nvSpPr>
            <p:spPr bwMode="gray">
              <a:xfrm>
                <a:off x="1547" y="206"/>
                <a:ext cx="12" cy="8"/>
              </a:xfrm>
              <a:custGeom>
                <a:avLst/>
                <a:gdLst>
                  <a:gd name="T0" fmla="*/ 3 w 6"/>
                  <a:gd name="T1" fmla="*/ 0 h 4"/>
                  <a:gd name="T2" fmla="*/ 0 w 6"/>
                  <a:gd name="T3" fmla="*/ 1 h 4"/>
                  <a:gd name="T4" fmla="*/ 3 w 6"/>
                  <a:gd name="T5" fmla="*/ 3 h 4"/>
                  <a:gd name="T6" fmla="*/ 6 w 6"/>
                  <a:gd name="T7" fmla="*/ 2 h 4"/>
                  <a:gd name="T8" fmla="*/ 3 w 6"/>
                  <a:gd name="T9" fmla="*/ 0 h 4"/>
                </a:gdLst>
                <a:ahLst/>
                <a:cxnLst>
                  <a:cxn ang="0">
                    <a:pos x="T0" y="T1"/>
                  </a:cxn>
                  <a:cxn ang="0">
                    <a:pos x="T2" y="T3"/>
                  </a:cxn>
                  <a:cxn ang="0">
                    <a:pos x="T4" y="T5"/>
                  </a:cxn>
                  <a:cxn ang="0">
                    <a:pos x="T6" y="T7"/>
                  </a:cxn>
                  <a:cxn ang="0">
                    <a:pos x="T8" y="T9"/>
                  </a:cxn>
                </a:cxnLst>
                <a:rect l="0" t="0" r="r" b="b"/>
                <a:pathLst>
                  <a:path w="6" h="4">
                    <a:moveTo>
                      <a:pt x="3" y="0"/>
                    </a:moveTo>
                    <a:cubicBezTo>
                      <a:pt x="2" y="0"/>
                      <a:pt x="0" y="0"/>
                      <a:pt x="0" y="1"/>
                    </a:cubicBezTo>
                    <a:cubicBezTo>
                      <a:pt x="0" y="2"/>
                      <a:pt x="1" y="3"/>
                      <a:pt x="3" y="3"/>
                    </a:cubicBezTo>
                    <a:cubicBezTo>
                      <a:pt x="4" y="4"/>
                      <a:pt x="6" y="3"/>
                      <a:pt x="6" y="2"/>
                    </a:cubicBezTo>
                    <a:cubicBezTo>
                      <a:pt x="6" y="2"/>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9" name="Freeform 350"/>
              <p:cNvSpPr>
                <a:spLocks/>
              </p:cNvSpPr>
              <p:nvPr/>
            </p:nvSpPr>
            <p:spPr bwMode="gray">
              <a:xfrm>
                <a:off x="3799" y="452"/>
                <a:ext cx="8" cy="10"/>
              </a:xfrm>
              <a:custGeom>
                <a:avLst/>
                <a:gdLst>
                  <a:gd name="T0" fmla="*/ 1 w 4"/>
                  <a:gd name="T1" fmla="*/ 1 h 5"/>
                  <a:gd name="T2" fmla="*/ 1 w 4"/>
                  <a:gd name="T3" fmla="*/ 4 h 5"/>
                  <a:gd name="T4" fmla="*/ 3 w 4"/>
                  <a:gd name="T5" fmla="*/ 3 h 5"/>
                  <a:gd name="T6" fmla="*/ 3 w 4"/>
                  <a:gd name="T7" fmla="*/ 0 h 5"/>
                  <a:gd name="T8" fmla="*/ 1 w 4"/>
                  <a:gd name="T9" fmla="*/ 1 h 5"/>
                </a:gdLst>
                <a:ahLst/>
                <a:cxnLst>
                  <a:cxn ang="0">
                    <a:pos x="T0" y="T1"/>
                  </a:cxn>
                  <a:cxn ang="0">
                    <a:pos x="T2" y="T3"/>
                  </a:cxn>
                  <a:cxn ang="0">
                    <a:pos x="T4" y="T5"/>
                  </a:cxn>
                  <a:cxn ang="0">
                    <a:pos x="T6" y="T7"/>
                  </a:cxn>
                  <a:cxn ang="0">
                    <a:pos x="T8" y="T9"/>
                  </a:cxn>
                </a:cxnLst>
                <a:rect l="0" t="0" r="r" b="b"/>
                <a:pathLst>
                  <a:path w="4" h="5">
                    <a:moveTo>
                      <a:pt x="1" y="1"/>
                    </a:moveTo>
                    <a:cubicBezTo>
                      <a:pt x="0" y="3"/>
                      <a:pt x="0" y="4"/>
                      <a:pt x="1" y="4"/>
                    </a:cubicBezTo>
                    <a:cubicBezTo>
                      <a:pt x="1" y="5"/>
                      <a:pt x="2" y="4"/>
                      <a:pt x="3" y="3"/>
                    </a:cubicBezTo>
                    <a:cubicBezTo>
                      <a:pt x="4" y="2"/>
                      <a:pt x="4" y="0"/>
                      <a:pt x="3" y="0"/>
                    </a:cubicBezTo>
                    <a:cubicBezTo>
                      <a:pt x="3" y="0"/>
                      <a:pt x="2"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0" name="Freeform 351"/>
              <p:cNvSpPr>
                <a:spLocks/>
              </p:cNvSpPr>
              <p:nvPr/>
            </p:nvSpPr>
            <p:spPr bwMode="gray">
              <a:xfrm>
                <a:off x="3755" y="142"/>
                <a:ext cx="6" cy="12"/>
              </a:xfrm>
              <a:custGeom>
                <a:avLst/>
                <a:gdLst>
                  <a:gd name="T0" fmla="*/ 1 w 3"/>
                  <a:gd name="T1" fmla="*/ 1 h 6"/>
                  <a:gd name="T2" fmla="*/ 0 w 3"/>
                  <a:gd name="T3" fmla="*/ 3 h 6"/>
                  <a:gd name="T4" fmla="*/ 2 w 3"/>
                  <a:gd name="T5" fmla="*/ 5 h 6"/>
                  <a:gd name="T6" fmla="*/ 3 w 3"/>
                  <a:gd name="T7" fmla="*/ 3 h 6"/>
                  <a:gd name="T8" fmla="*/ 1 w 3"/>
                  <a:gd name="T9" fmla="*/ 1 h 6"/>
                </a:gdLst>
                <a:ahLst/>
                <a:cxnLst>
                  <a:cxn ang="0">
                    <a:pos x="T0" y="T1"/>
                  </a:cxn>
                  <a:cxn ang="0">
                    <a:pos x="T2" y="T3"/>
                  </a:cxn>
                  <a:cxn ang="0">
                    <a:pos x="T4" y="T5"/>
                  </a:cxn>
                  <a:cxn ang="0">
                    <a:pos x="T6" y="T7"/>
                  </a:cxn>
                  <a:cxn ang="0">
                    <a:pos x="T8" y="T9"/>
                  </a:cxn>
                </a:cxnLst>
                <a:rect l="0" t="0" r="r" b="b"/>
                <a:pathLst>
                  <a:path w="3" h="6">
                    <a:moveTo>
                      <a:pt x="1" y="1"/>
                    </a:moveTo>
                    <a:cubicBezTo>
                      <a:pt x="0" y="1"/>
                      <a:pt x="0" y="2"/>
                      <a:pt x="0" y="3"/>
                    </a:cubicBezTo>
                    <a:cubicBezTo>
                      <a:pt x="1" y="5"/>
                      <a:pt x="2" y="6"/>
                      <a:pt x="2" y="5"/>
                    </a:cubicBezTo>
                    <a:cubicBezTo>
                      <a:pt x="3" y="5"/>
                      <a:pt x="3" y="4"/>
                      <a:pt x="3" y="3"/>
                    </a:cubicBezTo>
                    <a:cubicBezTo>
                      <a:pt x="2" y="1"/>
                      <a:pt x="1"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1" name="Freeform 352"/>
              <p:cNvSpPr>
                <a:spLocks/>
              </p:cNvSpPr>
              <p:nvPr/>
            </p:nvSpPr>
            <p:spPr bwMode="gray">
              <a:xfrm>
                <a:off x="4168" y="302"/>
                <a:ext cx="8" cy="8"/>
              </a:xfrm>
              <a:custGeom>
                <a:avLst/>
                <a:gdLst>
                  <a:gd name="T0" fmla="*/ 1 w 4"/>
                  <a:gd name="T1" fmla="*/ 1 h 4"/>
                  <a:gd name="T2" fmla="*/ 0 w 4"/>
                  <a:gd name="T3" fmla="*/ 1 h 4"/>
                  <a:gd name="T4" fmla="*/ 1 w 4"/>
                  <a:gd name="T5" fmla="*/ 2 h 4"/>
                  <a:gd name="T6" fmla="*/ 3 w 4"/>
                  <a:gd name="T7" fmla="*/ 4 h 4"/>
                  <a:gd name="T8" fmla="*/ 1 w 4"/>
                  <a:gd name="T9" fmla="*/ 1 h 4"/>
                </a:gdLst>
                <a:ahLst/>
                <a:cxnLst>
                  <a:cxn ang="0">
                    <a:pos x="T0" y="T1"/>
                  </a:cxn>
                  <a:cxn ang="0">
                    <a:pos x="T2" y="T3"/>
                  </a:cxn>
                  <a:cxn ang="0">
                    <a:pos x="T4" y="T5"/>
                  </a:cxn>
                  <a:cxn ang="0">
                    <a:pos x="T6" y="T7"/>
                  </a:cxn>
                  <a:cxn ang="0">
                    <a:pos x="T8" y="T9"/>
                  </a:cxn>
                </a:cxnLst>
                <a:rect l="0" t="0" r="r" b="b"/>
                <a:pathLst>
                  <a:path w="4" h="4">
                    <a:moveTo>
                      <a:pt x="1" y="1"/>
                    </a:moveTo>
                    <a:cubicBezTo>
                      <a:pt x="1" y="1"/>
                      <a:pt x="0" y="0"/>
                      <a:pt x="0" y="1"/>
                    </a:cubicBezTo>
                    <a:cubicBezTo>
                      <a:pt x="0" y="2"/>
                      <a:pt x="1" y="2"/>
                      <a:pt x="1" y="2"/>
                    </a:cubicBezTo>
                    <a:cubicBezTo>
                      <a:pt x="1" y="3"/>
                      <a:pt x="2" y="4"/>
                      <a:pt x="3" y="4"/>
                    </a:cubicBezTo>
                    <a:cubicBezTo>
                      <a:pt x="4" y="4"/>
                      <a:pt x="2" y="2"/>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2" name="Freeform 353"/>
              <p:cNvSpPr>
                <a:spLocks/>
              </p:cNvSpPr>
              <p:nvPr/>
            </p:nvSpPr>
            <p:spPr bwMode="gray">
              <a:xfrm>
                <a:off x="5112" y="770"/>
                <a:ext cx="12" cy="10"/>
              </a:xfrm>
              <a:custGeom>
                <a:avLst/>
                <a:gdLst>
                  <a:gd name="T0" fmla="*/ 2 w 6"/>
                  <a:gd name="T1" fmla="*/ 3 h 5"/>
                  <a:gd name="T2" fmla="*/ 4 w 6"/>
                  <a:gd name="T3" fmla="*/ 3 h 5"/>
                  <a:gd name="T4" fmla="*/ 5 w 6"/>
                  <a:gd name="T5" fmla="*/ 5 h 5"/>
                  <a:gd name="T6" fmla="*/ 6 w 6"/>
                  <a:gd name="T7" fmla="*/ 4 h 5"/>
                  <a:gd name="T8" fmla="*/ 5 w 6"/>
                  <a:gd name="T9" fmla="*/ 3 h 5"/>
                  <a:gd name="T10" fmla="*/ 2 w 6"/>
                  <a:gd name="T11" fmla="*/ 1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3" y="3"/>
                      <a:pt x="4" y="3"/>
                      <a:pt x="4" y="3"/>
                    </a:cubicBezTo>
                    <a:cubicBezTo>
                      <a:pt x="4" y="4"/>
                      <a:pt x="4" y="5"/>
                      <a:pt x="5" y="5"/>
                    </a:cubicBezTo>
                    <a:cubicBezTo>
                      <a:pt x="6" y="5"/>
                      <a:pt x="6" y="5"/>
                      <a:pt x="6" y="4"/>
                    </a:cubicBezTo>
                    <a:cubicBezTo>
                      <a:pt x="5" y="3"/>
                      <a:pt x="5" y="3"/>
                      <a:pt x="5" y="3"/>
                    </a:cubicBezTo>
                    <a:cubicBezTo>
                      <a:pt x="4" y="2"/>
                      <a:pt x="3" y="0"/>
                      <a:pt x="2" y="1"/>
                    </a:cubicBezTo>
                    <a:cubicBezTo>
                      <a:pt x="0" y="1"/>
                      <a:pt x="2" y="2"/>
                      <a:pt x="2"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3" name="Freeform 354"/>
              <p:cNvSpPr>
                <a:spLocks/>
              </p:cNvSpPr>
              <p:nvPr/>
            </p:nvSpPr>
            <p:spPr bwMode="gray">
              <a:xfrm>
                <a:off x="1947" y="370"/>
                <a:ext cx="58" cy="64"/>
              </a:xfrm>
              <a:custGeom>
                <a:avLst/>
                <a:gdLst>
                  <a:gd name="T0" fmla="*/ 27 w 29"/>
                  <a:gd name="T1" fmla="*/ 17 h 32"/>
                  <a:gd name="T2" fmla="*/ 25 w 29"/>
                  <a:gd name="T3" fmla="*/ 16 h 32"/>
                  <a:gd name="T4" fmla="*/ 25 w 29"/>
                  <a:gd name="T5" fmla="*/ 15 h 32"/>
                  <a:gd name="T6" fmla="*/ 24 w 29"/>
                  <a:gd name="T7" fmla="*/ 13 h 32"/>
                  <a:gd name="T8" fmla="*/ 23 w 29"/>
                  <a:gd name="T9" fmla="*/ 13 h 32"/>
                  <a:gd name="T10" fmla="*/ 22 w 29"/>
                  <a:gd name="T11" fmla="*/ 13 h 32"/>
                  <a:gd name="T12" fmla="*/ 22 w 29"/>
                  <a:gd name="T13" fmla="*/ 11 h 32"/>
                  <a:gd name="T14" fmla="*/ 22 w 29"/>
                  <a:gd name="T15" fmla="*/ 9 h 32"/>
                  <a:gd name="T16" fmla="*/ 20 w 29"/>
                  <a:gd name="T17" fmla="*/ 7 h 32"/>
                  <a:gd name="T18" fmla="*/ 16 w 29"/>
                  <a:gd name="T19" fmla="*/ 5 h 32"/>
                  <a:gd name="T20" fmla="*/ 14 w 29"/>
                  <a:gd name="T21" fmla="*/ 4 h 32"/>
                  <a:gd name="T22" fmla="*/ 11 w 29"/>
                  <a:gd name="T23" fmla="*/ 3 h 32"/>
                  <a:gd name="T24" fmla="*/ 10 w 29"/>
                  <a:gd name="T25" fmla="*/ 3 h 32"/>
                  <a:gd name="T26" fmla="*/ 8 w 29"/>
                  <a:gd name="T27" fmla="*/ 2 h 32"/>
                  <a:gd name="T28" fmla="*/ 7 w 29"/>
                  <a:gd name="T29" fmla="*/ 1 h 32"/>
                  <a:gd name="T30" fmla="*/ 5 w 29"/>
                  <a:gd name="T31" fmla="*/ 0 h 32"/>
                  <a:gd name="T32" fmla="*/ 4 w 29"/>
                  <a:gd name="T33" fmla="*/ 1 h 32"/>
                  <a:gd name="T34" fmla="*/ 4 w 29"/>
                  <a:gd name="T35" fmla="*/ 3 h 32"/>
                  <a:gd name="T36" fmla="*/ 5 w 29"/>
                  <a:gd name="T37" fmla="*/ 5 h 32"/>
                  <a:gd name="T38" fmla="*/ 6 w 29"/>
                  <a:gd name="T39" fmla="*/ 6 h 32"/>
                  <a:gd name="T40" fmla="*/ 5 w 29"/>
                  <a:gd name="T41" fmla="*/ 7 h 32"/>
                  <a:gd name="T42" fmla="*/ 4 w 29"/>
                  <a:gd name="T43" fmla="*/ 9 h 32"/>
                  <a:gd name="T44" fmla="*/ 3 w 29"/>
                  <a:gd name="T45" fmla="*/ 10 h 32"/>
                  <a:gd name="T46" fmla="*/ 2 w 29"/>
                  <a:gd name="T47" fmla="*/ 10 h 32"/>
                  <a:gd name="T48" fmla="*/ 1 w 29"/>
                  <a:gd name="T49" fmla="*/ 11 h 32"/>
                  <a:gd name="T50" fmla="*/ 1 w 29"/>
                  <a:gd name="T51" fmla="*/ 13 h 32"/>
                  <a:gd name="T52" fmla="*/ 1 w 29"/>
                  <a:gd name="T53" fmla="*/ 15 h 32"/>
                  <a:gd name="T54" fmla="*/ 2 w 29"/>
                  <a:gd name="T55" fmla="*/ 17 h 32"/>
                  <a:gd name="T56" fmla="*/ 3 w 29"/>
                  <a:gd name="T57" fmla="*/ 18 h 32"/>
                  <a:gd name="T58" fmla="*/ 4 w 29"/>
                  <a:gd name="T59" fmla="*/ 20 h 32"/>
                  <a:gd name="T60" fmla="*/ 4 w 29"/>
                  <a:gd name="T61" fmla="*/ 21 h 32"/>
                  <a:gd name="T62" fmla="*/ 4 w 29"/>
                  <a:gd name="T63" fmla="*/ 24 h 32"/>
                  <a:gd name="T64" fmla="*/ 4 w 29"/>
                  <a:gd name="T65" fmla="*/ 26 h 32"/>
                  <a:gd name="T66" fmla="*/ 3 w 29"/>
                  <a:gd name="T67" fmla="*/ 28 h 32"/>
                  <a:gd name="T68" fmla="*/ 4 w 29"/>
                  <a:gd name="T69" fmla="*/ 29 h 32"/>
                  <a:gd name="T70" fmla="*/ 6 w 29"/>
                  <a:gd name="T71" fmla="*/ 30 h 32"/>
                  <a:gd name="T72" fmla="*/ 7 w 29"/>
                  <a:gd name="T73" fmla="*/ 31 h 32"/>
                  <a:gd name="T74" fmla="*/ 9 w 29"/>
                  <a:gd name="T75" fmla="*/ 32 h 32"/>
                  <a:gd name="T76" fmla="*/ 10 w 29"/>
                  <a:gd name="T77" fmla="*/ 32 h 32"/>
                  <a:gd name="T78" fmla="*/ 11 w 29"/>
                  <a:gd name="T79" fmla="*/ 31 h 32"/>
                  <a:gd name="T80" fmla="*/ 12 w 29"/>
                  <a:gd name="T81" fmla="*/ 30 h 32"/>
                  <a:gd name="T82" fmla="*/ 12 w 29"/>
                  <a:gd name="T83" fmla="*/ 29 h 32"/>
                  <a:gd name="T84" fmla="*/ 13 w 29"/>
                  <a:gd name="T85" fmla="*/ 27 h 32"/>
                  <a:gd name="T86" fmla="*/ 15 w 29"/>
                  <a:gd name="T87" fmla="*/ 26 h 32"/>
                  <a:gd name="T88" fmla="*/ 17 w 29"/>
                  <a:gd name="T89" fmla="*/ 24 h 32"/>
                  <a:gd name="T90" fmla="*/ 19 w 29"/>
                  <a:gd name="T91" fmla="*/ 24 h 32"/>
                  <a:gd name="T92" fmla="*/ 21 w 29"/>
                  <a:gd name="T93" fmla="*/ 24 h 32"/>
                  <a:gd name="T94" fmla="*/ 23 w 29"/>
                  <a:gd name="T95" fmla="*/ 22 h 32"/>
                  <a:gd name="T96" fmla="*/ 26 w 29"/>
                  <a:gd name="T97" fmla="*/ 21 h 32"/>
                  <a:gd name="T98" fmla="*/ 28 w 29"/>
                  <a:gd name="T99" fmla="*/ 19 h 32"/>
                  <a:gd name="T100" fmla="*/ 29 w 29"/>
                  <a:gd name="T101"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 h="32">
                    <a:moveTo>
                      <a:pt x="28" y="17"/>
                    </a:moveTo>
                    <a:cubicBezTo>
                      <a:pt x="28" y="17"/>
                      <a:pt x="27" y="17"/>
                      <a:pt x="27" y="17"/>
                    </a:cubicBezTo>
                    <a:cubicBezTo>
                      <a:pt x="27" y="17"/>
                      <a:pt x="26" y="17"/>
                      <a:pt x="26" y="16"/>
                    </a:cubicBezTo>
                    <a:cubicBezTo>
                      <a:pt x="26" y="16"/>
                      <a:pt x="26" y="16"/>
                      <a:pt x="25" y="16"/>
                    </a:cubicBezTo>
                    <a:cubicBezTo>
                      <a:pt x="25" y="16"/>
                      <a:pt x="25" y="15"/>
                      <a:pt x="25" y="15"/>
                    </a:cubicBezTo>
                    <a:cubicBezTo>
                      <a:pt x="25" y="15"/>
                      <a:pt x="25" y="15"/>
                      <a:pt x="25" y="15"/>
                    </a:cubicBezTo>
                    <a:cubicBezTo>
                      <a:pt x="25" y="14"/>
                      <a:pt x="25" y="14"/>
                      <a:pt x="25" y="14"/>
                    </a:cubicBezTo>
                    <a:cubicBezTo>
                      <a:pt x="25" y="14"/>
                      <a:pt x="24" y="14"/>
                      <a:pt x="24" y="13"/>
                    </a:cubicBezTo>
                    <a:cubicBezTo>
                      <a:pt x="24" y="13"/>
                      <a:pt x="24" y="13"/>
                      <a:pt x="24" y="13"/>
                    </a:cubicBezTo>
                    <a:cubicBezTo>
                      <a:pt x="24" y="13"/>
                      <a:pt x="24" y="13"/>
                      <a:pt x="23" y="13"/>
                    </a:cubicBezTo>
                    <a:cubicBezTo>
                      <a:pt x="23" y="13"/>
                      <a:pt x="23" y="13"/>
                      <a:pt x="23" y="13"/>
                    </a:cubicBezTo>
                    <a:cubicBezTo>
                      <a:pt x="23" y="13"/>
                      <a:pt x="22" y="13"/>
                      <a:pt x="22" y="13"/>
                    </a:cubicBezTo>
                    <a:cubicBezTo>
                      <a:pt x="22" y="13"/>
                      <a:pt x="22" y="13"/>
                      <a:pt x="22" y="12"/>
                    </a:cubicBezTo>
                    <a:cubicBezTo>
                      <a:pt x="22" y="12"/>
                      <a:pt x="22" y="11"/>
                      <a:pt x="22" y="11"/>
                    </a:cubicBezTo>
                    <a:cubicBezTo>
                      <a:pt x="22" y="11"/>
                      <a:pt x="22" y="11"/>
                      <a:pt x="22" y="10"/>
                    </a:cubicBezTo>
                    <a:cubicBezTo>
                      <a:pt x="22" y="10"/>
                      <a:pt x="22" y="9"/>
                      <a:pt x="22" y="9"/>
                    </a:cubicBezTo>
                    <a:cubicBezTo>
                      <a:pt x="22" y="9"/>
                      <a:pt x="21" y="8"/>
                      <a:pt x="21" y="8"/>
                    </a:cubicBezTo>
                    <a:cubicBezTo>
                      <a:pt x="21" y="8"/>
                      <a:pt x="20" y="8"/>
                      <a:pt x="20" y="7"/>
                    </a:cubicBezTo>
                    <a:cubicBezTo>
                      <a:pt x="19" y="7"/>
                      <a:pt x="19" y="7"/>
                      <a:pt x="18" y="6"/>
                    </a:cubicBezTo>
                    <a:cubicBezTo>
                      <a:pt x="18" y="6"/>
                      <a:pt x="17" y="6"/>
                      <a:pt x="16" y="5"/>
                    </a:cubicBezTo>
                    <a:cubicBezTo>
                      <a:pt x="15" y="5"/>
                      <a:pt x="15" y="5"/>
                      <a:pt x="15" y="5"/>
                    </a:cubicBezTo>
                    <a:cubicBezTo>
                      <a:pt x="15" y="5"/>
                      <a:pt x="14" y="4"/>
                      <a:pt x="14" y="4"/>
                    </a:cubicBezTo>
                    <a:cubicBezTo>
                      <a:pt x="13" y="4"/>
                      <a:pt x="13" y="4"/>
                      <a:pt x="13" y="4"/>
                    </a:cubicBezTo>
                    <a:cubicBezTo>
                      <a:pt x="12" y="4"/>
                      <a:pt x="12" y="4"/>
                      <a:pt x="11" y="3"/>
                    </a:cubicBezTo>
                    <a:cubicBezTo>
                      <a:pt x="11" y="3"/>
                      <a:pt x="11" y="4"/>
                      <a:pt x="10" y="3"/>
                    </a:cubicBezTo>
                    <a:cubicBezTo>
                      <a:pt x="10" y="3"/>
                      <a:pt x="10" y="3"/>
                      <a:pt x="10" y="3"/>
                    </a:cubicBezTo>
                    <a:cubicBezTo>
                      <a:pt x="9" y="3"/>
                      <a:pt x="9" y="2"/>
                      <a:pt x="9" y="2"/>
                    </a:cubicBezTo>
                    <a:cubicBezTo>
                      <a:pt x="8" y="2"/>
                      <a:pt x="8" y="2"/>
                      <a:pt x="8" y="2"/>
                    </a:cubicBezTo>
                    <a:cubicBezTo>
                      <a:pt x="8" y="2"/>
                      <a:pt x="8" y="2"/>
                      <a:pt x="7" y="1"/>
                    </a:cubicBezTo>
                    <a:cubicBezTo>
                      <a:pt x="7" y="1"/>
                      <a:pt x="7" y="1"/>
                      <a:pt x="7" y="1"/>
                    </a:cubicBezTo>
                    <a:cubicBezTo>
                      <a:pt x="7" y="1"/>
                      <a:pt x="7" y="1"/>
                      <a:pt x="6" y="1"/>
                    </a:cubicBezTo>
                    <a:cubicBezTo>
                      <a:pt x="6" y="1"/>
                      <a:pt x="6" y="0"/>
                      <a:pt x="5" y="0"/>
                    </a:cubicBezTo>
                    <a:cubicBezTo>
                      <a:pt x="5" y="0"/>
                      <a:pt x="5" y="0"/>
                      <a:pt x="5" y="0"/>
                    </a:cubicBezTo>
                    <a:cubicBezTo>
                      <a:pt x="4" y="0"/>
                      <a:pt x="4" y="0"/>
                      <a:pt x="4" y="1"/>
                    </a:cubicBezTo>
                    <a:cubicBezTo>
                      <a:pt x="3" y="1"/>
                      <a:pt x="3" y="1"/>
                      <a:pt x="3" y="2"/>
                    </a:cubicBezTo>
                    <a:cubicBezTo>
                      <a:pt x="3" y="2"/>
                      <a:pt x="4" y="3"/>
                      <a:pt x="4" y="3"/>
                    </a:cubicBezTo>
                    <a:cubicBezTo>
                      <a:pt x="4" y="3"/>
                      <a:pt x="4" y="4"/>
                      <a:pt x="4" y="4"/>
                    </a:cubicBezTo>
                    <a:cubicBezTo>
                      <a:pt x="4" y="5"/>
                      <a:pt x="5" y="5"/>
                      <a:pt x="5" y="5"/>
                    </a:cubicBezTo>
                    <a:cubicBezTo>
                      <a:pt x="5" y="5"/>
                      <a:pt x="5" y="5"/>
                      <a:pt x="5" y="6"/>
                    </a:cubicBezTo>
                    <a:cubicBezTo>
                      <a:pt x="5" y="6"/>
                      <a:pt x="5" y="6"/>
                      <a:pt x="6" y="6"/>
                    </a:cubicBezTo>
                    <a:cubicBezTo>
                      <a:pt x="6" y="6"/>
                      <a:pt x="6" y="6"/>
                      <a:pt x="5" y="7"/>
                    </a:cubicBezTo>
                    <a:cubicBezTo>
                      <a:pt x="5" y="7"/>
                      <a:pt x="5" y="7"/>
                      <a:pt x="5" y="7"/>
                    </a:cubicBezTo>
                    <a:cubicBezTo>
                      <a:pt x="5" y="8"/>
                      <a:pt x="5" y="8"/>
                      <a:pt x="5" y="8"/>
                    </a:cubicBezTo>
                    <a:cubicBezTo>
                      <a:pt x="4" y="8"/>
                      <a:pt x="4" y="9"/>
                      <a:pt x="4" y="9"/>
                    </a:cubicBezTo>
                    <a:cubicBezTo>
                      <a:pt x="4" y="9"/>
                      <a:pt x="4" y="9"/>
                      <a:pt x="3" y="9"/>
                    </a:cubicBezTo>
                    <a:cubicBezTo>
                      <a:pt x="3" y="9"/>
                      <a:pt x="3" y="10"/>
                      <a:pt x="3" y="10"/>
                    </a:cubicBezTo>
                    <a:cubicBezTo>
                      <a:pt x="3" y="10"/>
                      <a:pt x="3" y="10"/>
                      <a:pt x="2" y="10"/>
                    </a:cubicBezTo>
                    <a:cubicBezTo>
                      <a:pt x="2" y="10"/>
                      <a:pt x="2" y="10"/>
                      <a:pt x="2" y="10"/>
                    </a:cubicBezTo>
                    <a:cubicBezTo>
                      <a:pt x="2" y="11"/>
                      <a:pt x="2" y="11"/>
                      <a:pt x="2" y="11"/>
                    </a:cubicBezTo>
                    <a:cubicBezTo>
                      <a:pt x="1" y="11"/>
                      <a:pt x="1" y="11"/>
                      <a:pt x="1" y="11"/>
                    </a:cubicBezTo>
                    <a:cubicBezTo>
                      <a:pt x="1" y="12"/>
                      <a:pt x="1" y="12"/>
                      <a:pt x="1" y="12"/>
                    </a:cubicBezTo>
                    <a:cubicBezTo>
                      <a:pt x="0" y="13"/>
                      <a:pt x="1" y="13"/>
                      <a:pt x="1" y="13"/>
                    </a:cubicBezTo>
                    <a:cubicBezTo>
                      <a:pt x="1" y="14"/>
                      <a:pt x="1" y="14"/>
                      <a:pt x="1" y="14"/>
                    </a:cubicBezTo>
                    <a:cubicBezTo>
                      <a:pt x="1" y="14"/>
                      <a:pt x="1" y="15"/>
                      <a:pt x="1" y="15"/>
                    </a:cubicBezTo>
                    <a:cubicBezTo>
                      <a:pt x="1" y="15"/>
                      <a:pt x="1" y="16"/>
                      <a:pt x="2" y="16"/>
                    </a:cubicBezTo>
                    <a:cubicBezTo>
                      <a:pt x="2" y="16"/>
                      <a:pt x="2" y="16"/>
                      <a:pt x="2" y="17"/>
                    </a:cubicBezTo>
                    <a:cubicBezTo>
                      <a:pt x="2" y="17"/>
                      <a:pt x="2" y="17"/>
                      <a:pt x="3" y="17"/>
                    </a:cubicBezTo>
                    <a:cubicBezTo>
                      <a:pt x="3" y="17"/>
                      <a:pt x="3" y="18"/>
                      <a:pt x="3" y="18"/>
                    </a:cubicBezTo>
                    <a:cubicBezTo>
                      <a:pt x="3" y="18"/>
                      <a:pt x="3" y="19"/>
                      <a:pt x="3" y="19"/>
                    </a:cubicBezTo>
                    <a:cubicBezTo>
                      <a:pt x="3" y="19"/>
                      <a:pt x="4" y="19"/>
                      <a:pt x="4" y="20"/>
                    </a:cubicBezTo>
                    <a:cubicBezTo>
                      <a:pt x="4" y="20"/>
                      <a:pt x="4" y="20"/>
                      <a:pt x="4" y="20"/>
                    </a:cubicBezTo>
                    <a:cubicBezTo>
                      <a:pt x="4" y="20"/>
                      <a:pt x="4" y="21"/>
                      <a:pt x="4" y="21"/>
                    </a:cubicBezTo>
                    <a:cubicBezTo>
                      <a:pt x="4" y="21"/>
                      <a:pt x="4" y="22"/>
                      <a:pt x="4" y="23"/>
                    </a:cubicBezTo>
                    <a:cubicBezTo>
                      <a:pt x="4" y="23"/>
                      <a:pt x="4" y="23"/>
                      <a:pt x="4" y="24"/>
                    </a:cubicBezTo>
                    <a:cubicBezTo>
                      <a:pt x="4" y="24"/>
                      <a:pt x="4" y="24"/>
                      <a:pt x="4" y="25"/>
                    </a:cubicBezTo>
                    <a:cubicBezTo>
                      <a:pt x="4" y="25"/>
                      <a:pt x="4" y="25"/>
                      <a:pt x="4" y="26"/>
                    </a:cubicBezTo>
                    <a:cubicBezTo>
                      <a:pt x="4" y="26"/>
                      <a:pt x="4" y="26"/>
                      <a:pt x="4" y="26"/>
                    </a:cubicBezTo>
                    <a:cubicBezTo>
                      <a:pt x="4" y="27"/>
                      <a:pt x="4" y="27"/>
                      <a:pt x="3" y="28"/>
                    </a:cubicBezTo>
                    <a:cubicBezTo>
                      <a:pt x="3" y="28"/>
                      <a:pt x="4" y="28"/>
                      <a:pt x="4" y="28"/>
                    </a:cubicBezTo>
                    <a:cubicBezTo>
                      <a:pt x="4" y="29"/>
                      <a:pt x="4" y="29"/>
                      <a:pt x="4" y="29"/>
                    </a:cubicBezTo>
                    <a:cubicBezTo>
                      <a:pt x="4" y="29"/>
                      <a:pt x="5" y="30"/>
                      <a:pt x="5" y="30"/>
                    </a:cubicBezTo>
                    <a:cubicBezTo>
                      <a:pt x="5" y="30"/>
                      <a:pt x="5" y="30"/>
                      <a:pt x="6" y="30"/>
                    </a:cubicBezTo>
                    <a:cubicBezTo>
                      <a:pt x="6" y="30"/>
                      <a:pt x="6" y="30"/>
                      <a:pt x="6" y="30"/>
                    </a:cubicBezTo>
                    <a:cubicBezTo>
                      <a:pt x="6" y="30"/>
                      <a:pt x="7" y="31"/>
                      <a:pt x="7" y="31"/>
                    </a:cubicBezTo>
                    <a:cubicBezTo>
                      <a:pt x="7" y="31"/>
                      <a:pt x="8" y="31"/>
                      <a:pt x="8" y="31"/>
                    </a:cubicBezTo>
                    <a:cubicBezTo>
                      <a:pt x="8" y="32"/>
                      <a:pt x="8" y="32"/>
                      <a:pt x="9" y="32"/>
                    </a:cubicBezTo>
                    <a:cubicBezTo>
                      <a:pt x="9" y="32"/>
                      <a:pt x="9" y="32"/>
                      <a:pt x="9" y="32"/>
                    </a:cubicBezTo>
                    <a:cubicBezTo>
                      <a:pt x="9" y="32"/>
                      <a:pt x="9" y="32"/>
                      <a:pt x="10" y="32"/>
                    </a:cubicBezTo>
                    <a:cubicBezTo>
                      <a:pt x="10" y="32"/>
                      <a:pt x="10" y="31"/>
                      <a:pt x="10" y="31"/>
                    </a:cubicBezTo>
                    <a:cubicBezTo>
                      <a:pt x="11" y="31"/>
                      <a:pt x="11" y="31"/>
                      <a:pt x="11" y="31"/>
                    </a:cubicBezTo>
                    <a:cubicBezTo>
                      <a:pt x="11" y="30"/>
                      <a:pt x="11" y="30"/>
                      <a:pt x="11" y="30"/>
                    </a:cubicBezTo>
                    <a:cubicBezTo>
                      <a:pt x="11" y="30"/>
                      <a:pt x="11" y="30"/>
                      <a:pt x="12" y="30"/>
                    </a:cubicBezTo>
                    <a:cubicBezTo>
                      <a:pt x="12" y="30"/>
                      <a:pt x="12" y="29"/>
                      <a:pt x="12" y="29"/>
                    </a:cubicBezTo>
                    <a:cubicBezTo>
                      <a:pt x="12" y="29"/>
                      <a:pt x="12" y="29"/>
                      <a:pt x="12" y="29"/>
                    </a:cubicBezTo>
                    <a:cubicBezTo>
                      <a:pt x="12" y="28"/>
                      <a:pt x="12" y="28"/>
                      <a:pt x="13" y="28"/>
                    </a:cubicBezTo>
                    <a:cubicBezTo>
                      <a:pt x="13" y="27"/>
                      <a:pt x="13" y="27"/>
                      <a:pt x="13" y="27"/>
                    </a:cubicBezTo>
                    <a:cubicBezTo>
                      <a:pt x="13" y="27"/>
                      <a:pt x="14" y="27"/>
                      <a:pt x="14" y="26"/>
                    </a:cubicBezTo>
                    <a:cubicBezTo>
                      <a:pt x="14" y="26"/>
                      <a:pt x="15" y="26"/>
                      <a:pt x="15" y="26"/>
                    </a:cubicBezTo>
                    <a:cubicBezTo>
                      <a:pt x="16" y="26"/>
                      <a:pt x="16" y="25"/>
                      <a:pt x="16" y="25"/>
                    </a:cubicBezTo>
                    <a:cubicBezTo>
                      <a:pt x="17" y="25"/>
                      <a:pt x="17" y="24"/>
                      <a:pt x="17" y="24"/>
                    </a:cubicBezTo>
                    <a:cubicBezTo>
                      <a:pt x="18" y="24"/>
                      <a:pt x="18" y="24"/>
                      <a:pt x="18" y="24"/>
                    </a:cubicBezTo>
                    <a:cubicBezTo>
                      <a:pt x="18" y="24"/>
                      <a:pt x="19" y="24"/>
                      <a:pt x="19" y="24"/>
                    </a:cubicBezTo>
                    <a:cubicBezTo>
                      <a:pt x="19" y="24"/>
                      <a:pt x="20" y="24"/>
                      <a:pt x="20" y="24"/>
                    </a:cubicBezTo>
                    <a:cubicBezTo>
                      <a:pt x="20" y="24"/>
                      <a:pt x="21" y="24"/>
                      <a:pt x="21" y="24"/>
                    </a:cubicBezTo>
                    <a:cubicBezTo>
                      <a:pt x="21" y="24"/>
                      <a:pt x="22" y="23"/>
                      <a:pt x="22" y="23"/>
                    </a:cubicBezTo>
                    <a:cubicBezTo>
                      <a:pt x="22" y="23"/>
                      <a:pt x="23" y="23"/>
                      <a:pt x="23" y="22"/>
                    </a:cubicBezTo>
                    <a:cubicBezTo>
                      <a:pt x="23" y="22"/>
                      <a:pt x="24" y="22"/>
                      <a:pt x="25" y="22"/>
                    </a:cubicBezTo>
                    <a:cubicBezTo>
                      <a:pt x="25" y="21"/>
                      <a:pt x="26" y="21"/>
                      <a:pt x="26" y="21"/>
                    </a:cubicBezTo>
                    <a:cubicBezTo>
                      <a:pt x="26" y="21"/>
                      <a:pt x="26" y="20"/>
                      <a:pt x="27" y="20"/>
                    </a:cubicBezTo>
                    <a:cubicBezTo>
                      <a:pt x="27" y="20"/>
                      <a:pt x="28" y="19"/>
                      <a:pt x="28" y="19"/>
                    </a:cubicBezTo>
                    <a:cubicBezTo>
                      <a:pt x="28" y="19"/>
                      <a:pt x="29" y="19"/>
                      <a:pt x="29" y="18"/>
                    </a:cubicBezTo>
                    <a:cubicBezTo>
                      <a:pt x="29" y="18"/>
                      <a:pt x="29" y="18"/>
                      <a:pt x="29" y="18"/>
                    </a:cubicBezTo>
                    <a:cubicBezTo>
                      <a:pt x="29" y="18"/>
                      <a:pt x="28" y="18"/>
                      <a:pt x="28" y="1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4" name="Freeform 355"/>
              <p:cNvSpPr>
                <a:spLocks/>
              </p:cNvSpPr>
              <p:nvPr/>
            </p:nvSpPr>
            <p:spPr bwMode="gray">
              <a:xfrm>
                <a:off x="5632" y="3492"/>
                <a:ext cx="14" cy="14"/>
              </a:xfrm>
              <a:custGeom>
                <a:avLst/>
                <a:gdLst>
                  <a:gd name="T0" fmla="*/ 6 w 7"/>
                  <a:gd name="T1" fmla="*/ 3 h 7"/>
                  <a:gd name="T2" fmla="*/ 7 w 7"/>
                  <a:gd name="T3" fmla="*/ 1 h 7"/>
                  <a:gd name="T4" fmla="*/ 4 w 7"/>
                  <a:gd name="T5" fmla="*/ 0 h 7"/>
                  <a:gd name="T6" fmla="*/ 2 w 7"/>
                  <a:gd name="T7" fmla="*/ 2 h 7"/>
                  <a:gd name="T8" fmla="*/ 1 w 7"/>
                  <a:gd name="T9" fmla="*/ 3 h 7"/>
                  <a:gd name="T10" fmla="*/ 2 w 7"/>
                  <a:gd name="T11" fmla="*/ 4 h 7"/>
                  <a:gd name="T12" fmla="*/ 4 w 7"/>
                  <a:gd name="T13" fmla="*/ 6 h 7"/>
                  <a:gd name="T14" fmla="*/ 5 w 7"/>
                  <a:gd name="T15" fmla="*/ 7 h 7"/>
                  <a:gd name="T16" fmla="*/ 6 w 7"/>
                  <a:gd name="T17" fmla="*/ 5 h 7"/>
                  <a:gd name="T18" fmla="*/ 6 w 7"/>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6" y="3"/>
                    </a:moveTo>
                    <a:cubicBezTo>
                      <a:pt x="7" y="3"/>
                      <a:pt x="7" y="2"/>
                      <a:pt x="7" y="1"/>
                    </a:cubicBezTo>
                    <a:cubicBezTo>
                      <a:pt x="7" y="1"/>
                      <a:pt x="5" y="1"/>
                      <a:pt x="4" y="0"/>
                    </a:cubicBezTo>
                    <a:cubicBezTo>
                      <a:pt x="3" y="0"/>
                      <a:pt x="2" y="1"/>
                      <a:pt x="2" y="2"/>
                    </a:cubicBezTo>
                    <a:cubicBezTo>
                      <a:pt x="1" y="2"/>
                      <a:pt x="1" y="2"/>
                      <a:pt x="1" y="3"/>
                    </a:cubicBezTo>
                    <a:cubicBezTo>
                      <a:pt x="0" y="4"/>
                      <a:pt x="1" y="4"/>
                      <a:pt x="2" y="4"/>
                    </a:cubicBezTo>
                    <a:cubicBezTo>
                      <a:pt x="3" y="5"/>
                      <a:pt x="3" y="5"/>
                      <a:pt x="4" y="6"/>
                    </a:cubicBezTo>
                    <a:cubicBezTo>
                      <a:pt x="4" y="6"/>
                      <a:pt x="4" y="7"/>
                      <a:pt x="5" y="7"/>
                    </a:cubicBezTo>
                    <a:cubicBezTo>
                      <a:pt x="6" y="7"/>
                      <a:pt x="6" y="6"/>
                      <a:pt x="6" y="5"/>
                    </a:cubicBezTo>
                    <a:cubicBezTo>
                      <a:pt x="5" y="4"/>
                      <a:pt x="6" y="4"/>
                      <a:pt x="6"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5" name="Freeform 356"/>
              <p:cNvSpPr>
                <a:spLocks/>
              </p:cNvSpPr>
              <p:nvPr/>
            </p:nvSpPr>
            <p:spPr bwMode="gray">
              <a:xfrm>
                <a:off x="5610" y="3500"/>
                <a:ext cx="6" cy="10"/>
              </a:xfrm>
              <a:custGeom>
                <a:avLst/>
                <a:gdLst>
                  <a:gd name="T0" fmla="*/ 0 w 3"/>
                  <a:gd name="T1" fmla="*/ 4 h 5"/>
                  <a:gd name="T2" fmla="*/ 1 w 3"/>
                  <a:gd name="T3" fmla="*/ 4 h 5"/>
                  <a:gd name="T4" fmla="*/ 2 w 3"/>
                  <a:gd name="T5" fmla="*/ 3 h 5"/>
                  <a:gd name="T6" fmla="*/ 2 w 3"/>
                  <a:gd name="T7" fmla="*/ 2 h 5"/>
                  <a:gd name="T8" fmla="*/ 2 w 3"/>
                  <a:gd name="T9" fmla="*/ 0 h 5"/>
                  <a:gd name="T10" fmla="*/ 0 w 3"/>
                  <a:gd name="T11" fmla="*/ 3 h 5"/>
                  <a:gd name="T12" fmla="*/ 0 w 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4"/>
                    </a:moveTo>
                    <a:cubicBezTo>
                      <a:pt x="0" y="5"/>
                      <a:pt x="1" y="5"/>
                      <a:pt x="1" y="4"/>
                    </a:cubicBezTo>
                    <a:cubicBezTo>
                      <a:pt x="2" y="4"/>
                      <a:pt x="1" y="3"/>
                      <a:pt x="2" y="3"/>
                    </a:cubicBezTo>
                    <a:cubicBezTo>
                      <a:pt x="2" y="3"/>
                      <a:pt x="2" y="2"/>
                      <a:pt x="2" y="2"/>
                    </a:cubicBezTo>
                    <a:cubicBezTo>
                      <a:pt x="3" y="1"/>
                      <a:pt x="3" y="0"/>
                      <a:pt x="2" y="0"/>
                    </a:cubicBezTo>
                    <a:cubicBezTo>
                      <a:pt x="1" y="0"/>
                      <a:pt x="0" y="2"/>
                      <a:pt x="0" y="3"/>
                    </a:cubicBezTo>
                    <a:cubicBezTo>
                      <a:pt x="0" y="3"/>
                      <a:pt x="0" y="4"/>
                      <a:pt x="0"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6" name="Freeform 357"/>
              <p:cNvSpPr>
                <a:spLocks/>
              </p:cNvSpPr>
              <p:nvPr/>
            </p:nvSpPr>
            <p:spPr bwMode="gray">
              <a:xfrm>
                <a:off x="5610" y="3446"/>
                <a:ext cx="14" cy="16"/>
              </a:xfrm>
              <a:custGeom>
                <a:avLst/>
                <a:gdLst>
                  <a:gd name="T0" fmla="*/ 1 w 7"/>
                  <a:gd name="T1" fmla="*/ 1 h 8"/>
                  <a:gd name="T2" fmla="*/ 2 w 7"/>
                  <a:gd name="T3" fmla="*/ 2 h 8"/>
                  <a:gd name="T4" fmla="*/ 4 w 7"/>
                  <a:gd name="T5" fmla="*/ 5 h 8"/>
                  <a:gd name="T6" fmla="*/ 5 w 7"/>
                  <a:gd name="T7" fmla="*/ 7 h 8"/>
                  <a:gd name="T8" fmla="*/ 6 w 7"/>
                  <a:gd name="T9" fmla="*/ 6 h 8"/>
                  <a:gd name="T10" fmla="*/ 5 w 7"/>
                  <a:gd name="T11" fmla="*/ 4 h 8"/>
                  <a:gd name="T12" fmla="*/ 4 w 7"/>
                  <a:gd name="T13" fmla="*/ 2 h 8"/>
                  <a:gd name="T14" fmla="*/ 3 w 7"/>
                  <a:gd name="T15" fmla="*/ 0 h 8"/>
                  <a:gd name="T16" fmla="*/ 1 w 7"/>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1"/>
                    </a:moveTo>
                    <a:cubicBezTo>
                      <a:pt x="1" y="2"/>
                      <a:pt x="2" y="2"/>
                      <a:pt x="2" y="2"/>
                    </a:cubicBezTo>
                    <a:cubicBezTo>
                      <a:pt x="3" y="3"/>
                      <a:pt x="3" y="4"/>
                      <a:pt x="4" y="5"/>
                    </a:cubicBezTo>
                    <a:cubicBezTo>
                      <a:pt x="4" y="6"/>
                      <a:pt x="5" y="7"/>
                      <a:pt x="5" y="7"/>
                    </a:cubicBezTo>
                    <a:cubicBezTo>
                      <a:pt x="6" y="8"/>
                      <a:pt x="7" y="7"/>
                      <a:pt x="6" y="6"/>
                    </a:cubicBezTo>
                    <a:cubicBezTo>
                      <a:pt x="6" y="5"/>
                      <a:pt x="5" y="5"/>
                      <a:pt x="5" y="4"/>
                    </a:cubicBezTo>
                    <a:cubicBezTo>
                      <a:pt x="4" y="4"/>
                      <a:pt x="4" y="3"/>
                      <a:pt x="4" y="2"/>
                    </a:cubicBezTo>
                    <a:cubicBezTo>
                      <a:pt x="4" y="1"/>
                      <a:pt x="3" y="1"/>
                      <a:pt x="3" y="0"/>
                    </a:cubicBezTo>
                    <a:cubicBezTo>
                      <a:pt x="2"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7" name="Freeform 358"/>
              <p:cNvSpPr>
                <a:spLocks/>
              </p:cNvSpPr>
              <p:nvPr/>
            </p:nvSpPr>
            <p:spPr bwMode="gray">
              <a:xfrm>
                <a:off x="5588" y="3456"/>
                <a:ext cx="4" cy="6"/>
              </a:xfrm>
              <a:custGeom>
                <a:avLst/>
                <a:gdLst>
                  <a:gd name="T0" fmla="*/ 2 w 2"/>
                  <a:gd name="T1" fmla="*/ 1 h 3"/>
                  <a:gd name="T2" fmla="*/ 1 w 2"/>
                  <a:gd name="T3" fmla="*/ 3 h 3"/>
                  <a:gd name="T4" fmla="*/ 2 w 2"/>
                  <a:gd name="T5" fmla="*/ 1 h 3"/>
                </a:gdLst>
                <a:ahLst/>
                <a:cxnLst>
                  <a:cxn ang="0">
                    <a:pos x="T0" y="T1"/>
                  </a:cxn>
                  <a:cxn ang="0">
                    <a:pos x="T2" y="T3"/>
                  </a:cxn>
                  <a:cxn ang="0">
                    <a:pos x="T4" y="T5"/>
                  </a:cxn>
                </a:cxnLst>
                <a:rect l="0" t="0" r="r" b="b"/>
                <a:pathLst>
                  <a:path w="2" h="3">
                    <a:moveTo>
                      <a:pt x="2" y="1"/>
                    </a:moveTo>
                    <a:cubicBezTo>
                      <a:pt x="2" y="0"/>
                      <a:pt x="0" y="3"/>
                      <a:pt x="1" y="3"/>
                    </a:cubicBezTo>
                    <a:cubicBezTo>
                      <a:pt x="2" y="3"/>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8" name="Freeform 359"/>
              <p:cNvSpPr>
                <a:spLocks/>
              </p:cNvSpPr>
              <p:nvPr/>
            </p:nvSpPr>
            <p:spPr bwMode="gray">
              <a:xfrm>
                <a:off x="5602" y="3442"/>
                <a:ext cx="4" cy="8"/>
              </a:xfrm>
              <a:custGeom>
                <a:avLst/>
                <a:gdLst>
                  <a:gd name="T0" fmla="*/ 1 w 2"/>
                  <a:gd name="T1" fmla="*/ 2 h 4"/>
                  <a:gd name="T2" fmla="*/ 2 w 2"/>
                  <a:gd name="T3" fmla="*/ 3 h 4"/>
                  <a:gd name="T4" fmla="*/ 2 w 2"/>
                  <a:gd name="T5" fmla="*/ 2 h 4"/>
                  <a:gd name="T6" fmla="*/ 1 w 2"/>
                  <a:gd name="T7" fmla="*/ 2 h 4"/>
                </a:gdLst>
                <a:ahLst/>
                <a:cxnLst>
                  <a:cxn ang="0">
                    <a:pos x="T0" y="T1"/>
                  </a:cxn>
                  <a:cxn ang="0">
                    <a:pos x="T2" y="T3"/>
                  </a:cxn>
                  <a:cxn ang="0">
                    <a:pos x="T4" y="T5"/>
                  </a:cxn>
                  <a:cxn ang="0">
                    <a:pos x="T6" y="T7"/>
                  </a:cxn>
                </a:cxnLst>
                <a:rect l="0" t="0" r="r" b="b"/>
                <a:pathLst>
                  <a:path w="2" h="4">
                    <a:moveTo>
                      <a:pt x="1" y="2"/>
                    </a:moveTo>
                    <a:cubicBezTo>
                      <a:pt x="0" y="3"/>
                      <a:pt x="1" y="4"/>
                      <a:pt x="2" y="3"/>
                    </a:cubicBezTo>
                    <a:cubicBezTo>
                      <a:pt x="2" y="3"/>
                      <a:pt x="2" y="2"/>
                      <a:pt x="2" y="2"/>
                    </a:cubicBezTo>
                    <a:cubicBezTo>
                      <a:pt x="2" y="0"/>
                      <a:pt x="1"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9" name="Freeform 360"/>
              <p:cNvSpPr>
                <a:spLocks/>
              </p:cNvSpPr>
              <p:nvPr/>
            </p:nvSpPr>
            <p:spPr bwMode="gray">
              <a:xfrm>
                <a:off x="5602" y="3388"/>
                <a:ext cx="10" cy="6"/>
              </a:xfrm>
              <a:custGeom>
                <a:avLst/>
                <a:gdLst>
                  <a:gd name="T0" fmla="*/ 3 w 5"/>
                  <a:gd name="T1" fmla="*/ 0 h 3"/>
                  <a:gd name="T2" fmla="*/ 2 w 5"/>
                  <a:gd name="T3" fmla="*/ 2 h 3"/>
                  <a:gd name="T4" fmla="*/ 3 w 5"/>
                  <a:gd name="T5" fmla="*/ 0 h 3"/>
                </a:gdLst>
                <a:ahLst/>
                <a:cxnLst>
                  <a:cxn ang="0">
                    <a:pos x="T0" y="T1"/>
                  </a:cxn>
                  <a:cxn ang="0">
                    <a:pos x="T2" y="T3"/>
                  </a:cxn>
                  <a:cxn ang="0">
                    <a:pos x="T4" y="T5"/>
                  </a:cxn>
                </a:cxnLst>
                <a:rect l="0" t="0" r="r" b="b"/>
                <a:pathLst>
                  <a:path w="5" h="3">
                    <a:moveTo>
                      <a:pt x="3" y="0"/>
                    </a:moveTo>
                    <a:cubicBezTo>
                      <a:pt x="2" y="0"/>
                      <a:pt x="0" y="1"/>
                      <a:pt x="2" y="2"/>
                    </a:cubicBezTo>
                    <a:cubicBezTo>
                      <a:pt x="3" y="3"/>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0" name="Freeform 361"/>
              <p:cNvSpPr>
                <a:spLocks/>
              </p:cNvSpPr>
              <p:nvPr/>
            </p:nvSpPr>
            <p:spPr bwMode="gray">
              <a:xfrm>
                <a:off x="5648" y="3492"/>
                <a:ext cx="8" cy="18"/>
              </a:xfrm>
              <a:custGeom>
                <a:avLst/>
                <a:gdLst>
                  <a:gd name="T0" fmla="*/ 3 w 4"/>
                  <a:gd name="T1" fmla="*/ 1 h 9"/>
                  <a:gd name="T2" fmla="*/ 0 w 4"/>
                  <a:gd name="T3" fmla="*/ 5 h 9"/>
                  <a:gd name="T4" fmla="*/ 1 w 4"/>
                  <a:gd name="T5" fmla="*/ 7 h 9"/>
                  <a:gd name="T6" fmla="*/ 2 w 4"/>
                  <a:gd name="T7" fmla="*/ 7 h 9"/>
                  <a:gd name="T8" fmla="*/ 3 w 4"/>
                  <a:gd name="T9" fmla="*/ 8 h 9"/>
                  <a:gd name="T10" fmla="*/ 3 w 4"/>
                  <a:gd name="T11" fmla="*/ 5 h 9"/>
                  <a:gd name="T12" fmla="*/ 3 w 4"/>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4" h="9">
                    <a:moveTo>
                      <a:pt x="3" y="1"/>
                    </a:moveTo>
                    <a:cubicBezTo>
                      <a:pt x="1" y="0"/>
                      <a:pt x="0" y="4"/>
                      <a:pt x="0" y="5"/>
                    </a:cubicBezTo>
                    <a:cubicBezTo>
                      <a:pt x="0" y="6"/>
                      <a:pt x="1" y="6"/>
                      <a:pt x="1" y="7"/>
                    </a:cubicBezTo>
                    <a:cubicBezTo>
                      <a:pt x="2" y="7"/>
                      <a:pt x="2" y="7"/>
                      <a:pt x="2" y="7"/>
                    </a:cubicBezTo>
                    <a:cubicBezTo>
                      <a:pt x="2" y="8"/>
                      <a:pt x="2" y="8"/>
                      <a:pt x="3" y="8"/>
                    </a:cubicBezTo>
                    <a:cubicBezTo>
                      <a:pt x="4" y="9"/>
                      <a:pt x="3" y="5"/>
                      <a:pt x="3" y="5"/>
                    </a:cubicBezTo>
                    <a:cubicBezTo>
                      <a:pt x="3" y="4"/>
                      <a:pt x="4" y="1"/>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1" name="Freeform 362"/>
              <p:cNvSpPr>
                <a:spLocks/>
              </p:cNvSpPr>
              <p:nvPr/>
            </p:nvSpPr>
            <p:spPr bwMode="gray">
              <a:xfrm>
                <a:off x="5632" y="3480"/>
                <a:ext cx="18" cy="8"/>
              </a:xfrm>
              <a:custGeom>
                <a:avLst/>
                <a:gdLst>
                  <a:gd name="T0" fmla="*/ 8 w 9"/>
                  <a:gd name="T1" fmla="*/ 2 h 4"/>
                  <a:gd name="T2" fmla="*/ 6 w 9"/>
                  <a:gd name="T3" fmla="*/ 2 h 4"/>
                  <a:gd name="T4" fmla="*/ 3 w 9"/>
                  <a:gd name="T5" fmla="*/ 0 h 4"/>
                  <a:gd name="T6" fmla="*/ 1 w 9"/>
                  <a:gd name="T7" fmla="*/ 1 h 4"/>
                  <a:gd name="T8" fmla="*/ 1 w 9"/>
                  <a:gd name="T9" fmla="*/ 3 h 4"/>
                  <a:gd name="T10" fmla="*/ 3 w 9"/>
                  <a:gd name="T11" fmla="*/ 3 h 4"/>
                  <a:gd name="T12" fmla="*/ 8 w 9"/>
                  <a:gd name="T13" fmla="*/ 4 h 4"/>
                  <a:gd name="T14" fmla="*/ 8 w 9"/>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8" y="2"/>
                    </a:moveTo>
                    <a:cubicBezTo>
                      <a:pt x="7" y="2"/>
                      <a:pt x="6" y="2"/>
                      <a:pt x="6" y="2"/>
                    </a:cubicBezTo>
                    <a:cubicBezTo>
                      <a:pt x="5" y="1"/>
                      <a:pt x="4" y="0"/>
                      <a:pt x="3" y="0"/>
                    </a:cubicBezTo>
                    <a:cubicBezTo>
                      <a:pt x="2" y="0"/>
                      <a:pt x="1" y="0"/>
                      <a:pt x="1" y="1"/>
                    </a:cubicBezTo>
                    <a:cubicBezTo>
                      <a:pt x="0" y="2"/>
                      <a:pt x="0" y="3"/>
                      <a:pt x="1" y="3"/>
                    </a:cubicBezTo>
                    <a:cubicBezTo>
                      <a:pt x="1" y="4"/>
                      <a:pt x="3" y="3"/>
                      <a:pt x="3" y="3"/>
                    </a:cubicBezTo>
                    <a:cubicBezTo>
                      <a:pt x="5" y="2"/>
                      <a:pt x="6" y="4"/>
                      <a:pt x="8" y="4"/>
                    </a:cubicBezTo>
                    <a:cubicBezTo>
                      <a:pt x="9" y="4"/>
                      <a:pt x="8" y="3"/>
                      <a:pt x="8"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2" name="Freeform 363"/>
              <p:cNvSpPr>
                <a:spLocks/>
              </p:cNvSpPr>
              <p:nvPr/>
            </p:nvSpPr>
            <p:spPr bwMode="gray">
              <a:xfrm>
                <a:off x="5620" y="3584"/>
                <a:ext cx="6" cy="4"/>
              </a:xfrm>
              <a:custGeom>
                <a:avLst/>
                <a:gdLst>
                  <a:gd name="T0" fmla="*/ 2 w 3"/>
                  <a:gd name="T1" fmla="*/ 0 h 2"/>
                  <a:gd name="T2" fmla="*/ 0 w 3"/>
                  <a:gd name="T3" fmla="*/ 2 h 2"/>
                  <a:gd name="T4" fmla="*/ 2 w 3"/>
                  <a:gd name="T5" fmla="*/ 2 h 2"/>
                  <a:gd name="T6" fmla="*/ 2 w 3"/>
                  <a:gd name="T7" fmla="*/ 0 h 2"/>
                </a:gdLst>
                <a:ahLst/>
                <a:cxnLst>
                  <a:cxn ang="0">
                    <a:pos x="T0" y="T1"/>
                  </a:cxn>
                  <a:cxn ang="0">
                    <a:pos x="T2" y="T3"/>
                  </a:cxn>
                  <a:cxn ang="0">
                    <a:pos x="T4" y="T5"/>
                  </a:cxn>
                  <a:cxn ang="0">
                    <a:pos x="T6" y="T7"/>
                  </a:cxn>
                </a:cxnLst>
                <a:rect l="0" t="0" r="r" b="b"/>
                <a:pathLst>
                  <a:path w="3" h="2">
                    <a:moveTo>
                      <a:pt x="2" y="0"/>
                    </a:moveTo>
                    <a:cubicBezTo>
                      <a:pt x="2" y="0"/>
                      <a:pt x="0" y="2"/>
                      <a:pt x="0" y="2"/>
                    </a:cubicBezTo>
                    <a:cubicBezTo>
                      <a:pt x="1" y="2"/>
                      <a:pt x="2" y="2"/>
                      <a:pt x="2" y="2"/>
                    </a:cubicBezTo>
                    <a:cubicBezTo>
                      <a:pt x="3" y="1"/>
                      <a:pt x="3"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3" name="Freeform 364"/>
              <p:cNvSpPr>
                <a:spLocks/>
              </p:cNvSpPr>
              <p:nvPr/>
            </p:nvSpPr>
            <p:spPr bwMode="gray">
              <a:xfrm>
                <a:off x="5628" y="3846"/>
                <a:ext cx="14" cy="16"/>
              </a:xfrm>
              <a:custGeom>
                <a:avLst/>
                <a:gdLst>
                  <a:gd name="T0" fmla="*/ 3 w 7"/>
                  <a:gd name="T1" fmla="*/ 5 h 8"/>
                  <a:gd name="T2" fmla="*/ 4 w 7"/>
                  <a:gd name="T3" fmla="*/ 7 h 8"/>
                  <a:gd name="T4" fmla="*/ 7 w 7"/>
                  <a:gd name="T5" fmla="*/ 7 h 8"/>
                  <a:gd name="T6" fmla="*/ 6 w 7"/>
                  <a:gd name="T7" fmla="*/ 5 h 8"/>
                  <a:gd name="T8" fmla="*/ 5 w 7"/>
                  <a:gd name="T9" fmla="*/ 3 h 8"/>
                  <a:gd name="T10" fmla="*/ 2 w 7"/>
                  <a:gd name="T11" fmla="*/ 2 h 8"/>
                  <a:gd name="T12" fmla="*/ 1 w 7"/>
                  <a:gd name="T13" fmla="*/ 3 h 8"/>
                  <a:gd name="T14" fmla="*/ 0 w 7"/>
                  <a:gd name="T15" fmla="*/ 4 h 8"/>
                  <a:gd name="T16" fmla="*/ 1 w 7"/>
                  <a:gd name="T17" fmla="*/ 5 h 8"/>
                  <a:gd name="T18" fmla="*/ 3 w 7"/>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3" y="5"/>
                    </a:moveTo>
                    <a:cubicBezTo>
                      <a:pt x="4" y="6"/>
                      <a:pt x="4" y="7"/>
                      <a:pt x="4" y="7"/>
                    </a:cubicBezTo>
                    <a:cubicBezTo>
                      <a:pt x="5" y="7"/>
                      <a:pt x="6" y="8"/>
                      <a:pt x="7" y="7"/>
                    </a:cubicBezTo>
                    <a:cubicBezTo>
                      <a:pt x="7" y="6"/>
                      <a:pt x="6" y="6"/>
                      <a:pt x="6" y="5"/>
                    </a:cubicBezTo>
                    <a:cubicBezTo>
                      <a:pt x="5" y="4"/>
                      <a:pt x="6" y="3"/>
                      <a:pt x="5" y="3"/>
                    </a:cubicBezTo>
                    <a:cubicBezTo>
                      <a:pt x="5" y="1"/>
                      <a:pt x="3" y="0"/>
                      <a:pt x="2" y="2"/>
                    </a:cubicBezTo>
                    <a:cubicBezTo>
                      <a:pt x="2" y="3"/>
                      <a:pt x="2" y="3"/>
                      <a:pt x="1" y="3"/>
                    </a:cubicBezTo>
                    <a:cubicBezTo>
                      <a:pt x="1" y="3"/>
                      <a:pt x="0" y="3"/>
                      <a:pt x="0" y="4"/>
                    </a:cubicBezTo>
                    <a:cubicBezTo>
                      <a:pt x="0" y="4"/>
                      <a:pt x="0" y="4"/>
                      <a:pt x="1" y="5"/>
                    </a:cubicBezTo>
                    <a:cubicBezTo>
                      <a:pt x="1" y="5"/>
                      <a:pt x="2" y="5"/>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4" name="Freeform 365"/>
              <p:cNvSpPr>
                <a:spLocks/>
              </p:cNvSpPr>
              <p:nvPr/>
            </p:nvSpPr>
            <p:spPr bwMode="gray">
              <a:xfrm>
                <a:off x="5618" y="3446"/>
                <a:ext cx="26" cy="14"/>
              </a:xfrm>
              <a:custGeom>
                <a:avLst/>
                <a:gdLst>
                  <a:gd name="T0" fmla="*/ 3 w 13"/>
                  <a:gd name="T1" fmla="*/ 2 h 7"/>
                  <a:gd name="T2" fmla="*/ 4 w 13"/>
                  <a:gd name="T3" fmla="*/ 4 h 7"/>
                  <a:gd name="T4" fmla="*/ 5 w 13"/>
                  <a:gd name="T5" fmla="*/ 5 h 7"/>
                  <a:gd name="T6" fmla="*/ 8 w 13"/>
                  <a:gd name="T7" fmla="*/ 4 h 7"/>
                  <a:gd name="T8" fmla="*/ 11 w 13"/>
                  <a:gd name="T9" fmla="*/ 3 h 7"/>
                  <a:gd name="T10" fmla="*/ 13 w 13"/>
                  <a:gd name="T11" fmla="*/ 2 h 7"/>
                  <a:gd name="T12" fmla="*/ 12 w 13"/>
                  <a:gd name="T13" fmla="*/ 1 h 7"/>
                  <a:gd name="T14" fmla="*/ 9 w 13"/>
                  <a:gd name="T15" fmla="*/ 1 h 7"/>
                  <a:gd name="T16" fmla="*/ 7 w 13"/>
                  <a:gd name="T17" fmla="*/ 1 h 7"/>
                  <a:gd name="T18" fmla="*/ 3 w 13"/>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3" y="2"/>
                    </a:moveTo>
                    <a:cubicBezTo>
                      <a:pt x="3" y="3"/>
                      <a:pt x="4" y="3"/>
                      <a:pt x="4" y="4"/>
                    </a:cubicBezTo>
                    <a:cubicBezTo>
                      <a:pt x="4" y="4"/>
                      <a:pt x="4" y="5"/>
                      <a:pt x="5" y="5"/>
                    </a:cubicBezTo>
                    <a:cubicBezTo>
                      <a:pt x="6" y="7"/>
                      <a:pt x="7" y="5"/>
                      <a:pt x="8" y="4"/>
                    </a:cubicBezTo>
                    <a:cubicBezTo>
                      <a:pt x="9" y="4"/>
                      <a:pt x="10" y="3"/>
                      <a:pt x="11" y="3"/>
                    </a:cubicBezTo>
                    <a:cubicBezTo>
                      <a:pt x="11" y="3"/>
                      <a:pt x="12" y="3"/>
                      <a:pt x="13" y="2"/>
                    </a:cubicBezTo>
                    <a:cubicBezTo>
                      <a:pt x="13" y="2"/>
                      <a:pt x="12" y="1"/>
                      <a:pt x="12" y="1"/>
                    </a:cubicBezTo>
                    <a:cubicBezTo>
                      <a:pt x="11" y="0"/>
                      <a:pt x="10" y="1"/>
                      <a:pt x="9" y="1"/>
                    </a:cubicBezTo>
                    <a:cubicBezTo>
                      <a:pt x="8" y="1"/>
                      <a:pt x="7" y="1"/>
                      <a:pt x="7" y="1"/>
                    </a:cubicBezTo>
                    <a:cubicBezTo>
                      <a:pt x="5" y="0"/>
                      <a:pt x="0" y="0"/>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5" name="Freeform 366"/>
              <p:cNvSpPr>
                <a:spLocks/>
              </p:cNvSpPr>
              <p:nvPr/>
            </p:nvSpPr>
            <p:spPr bwMode="gray">
              <a:xfrm>
                <a:off x="5634" y="3438"/>
                <a:ext cx="6" cy="8"/>
              </a:xfrm>
              <a:custGeom>
                <a:avLst/>
                <a:gdLst>
                  <a:gd name="T0" fmla="*/ 1 w 3"/>
                  <a:gd name="T1" fmla="*/ 1 h 4"/>
                  <a:gd name="T2" fmla="*/ 2 w 3"/>
                  <a:gd name="T3" fmla="*/ 3 h 4"/>
                  <a:gd name="T4" fmla="*/ 1 w 3"/>
                  <a:gd name="T5" fmla="*/ 1 h 4"/>
                </a:gdLst>
                <a:ahLst/>
                <a:cxnLst>
                  <a:cxn ang="0">
                    <a:pos x="T0" y="T1"/>
                  </a:cxn>
                  <a:cxn ang="0">
                    <a:pos x="T2" y="T3"/>
                  </a:cxn>
                  <a:cxn ang="0">
                    <a:pos x="T4" y="T5"/>
                  </a:cxn>
                </a:cxnLst>
                <a:rect l="0" t="0" r="r" b="b"/>
                <a:pathLst>
                  <a:path w="3" h="4">
                    <a:moveTo>
                      <a:pt x="1" y="1"/>
                    </a:moveTo>
                    <a:cubicBezTo>
                      <a:pt x="0" y="2"/>
                      <a:pt x="2" y="4"/>
                      <a:pt x="2" y="3"/>
                    </a:cubicBezTo>
                    <a:cubicBezTo>
                      <a:pt x="3" y="3"/>
                      <a:pt x="2"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6" name="Freeform 367"/>
              <p:cNvSpPr>
                <a:spLocks/>
              </p:cNvSpPr>
              <p:nvPr/>
            </p:nvSpPr>
            <p:spPr bwMode="gray">
              <a:xfrm>
                <a:off x="5628" y="3460"/>
                <a:ext cx="26" cy="26"/>
              </a:xfrm>
              <a:custGeom>
                <a:avLst/>
                <a:gdLst>
                  <a:gd name="T0" fmla="*/ 12 w 13"/>
                  <a:gd name="T1" fmla="*/ 12 h 13"/>
                  <a:gd name="T2" fmla="*/ 12 w 13"/>
                  <a:gd name="T3" fmla="*/ 10 h 13"/>
                  <a:gd name="T4" fmla="*/ 11 w 13"/>
                  <a:gd name="T5" fmla="*/ 5 h 13"/>
                  <a:gd name="T6" fmla="*/ 7 w 13"/>
                  <a:gd name="T7" fmla="*/ 3 h 13"/>
                  <a:gd name="T8" fmla="*/ 6 w 13"/>
                  <a:gd name="T9" fmla="*/ 1 h 13"/>
                  <a:gd name="T10" fmla="*/ 3 w 13"/>
                  <a:gd name="T11" fmla="*/ 1 h 13"/>
                  <a:gd name="T12" fmla="*/ 1 w 13"/>
                  <a:gd name="T13" fmla="*/ 4 h 13"/>
                  <a:gd name="T14" fmla="*/ 2 w 13"/>
                  <a:gd name="T15" fmla="*/ 5 h 13"/>
                  <a:gd name="T16" fmla="*/ 2 w 13"/>
                  <a:gd name="T17" fmla="*/ 6 h 13"/>
                  <a:gd name="T18" fmla="*/ 2 w 13"/>
                  <a:gd name="T19" fmla="*/ 8 h 13"/>
                  <a:gd name="T20" fmla="*/ 5 w 13"/>
                  <a:gd name="T21" fmla="*/ 8 h 13"/>
                  <a:gd name="T22" fmla="*/ 7 w 13"/>
                  <a:gd name="T23" fmla="*/ 9 h 13"/>
                  <a:gd name="T24" fmla="*/ 11 w 13"/>
                  <a:gd name="T25" fmla="*/ 12 h 13"/>
                  <a:gd name="T26" fmla="*/ 12 w 13"/>
                  <a:gd name="T2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12" y="12"/>
                    </a:moveTo>
                    <a:cubicBezTo>
                      <a:pt x="13" y="11"/>
                      <a:pt x="12" y="10"/>
                      <a:pt x="12" y="10"/>
                    </a:cubicBezTo>
                    <a:cubicBezTo>
                      <a:pt x="11" y="8"/>
                      <a:pt x="12" y="7"/>
                      <a:pt x="11" y="5"/>
                    </a:cubicBezTo>
                    <a:cubicBezTo>
                      <a:pt x="10" y="4"/>
                      <a:pt x="7" y="5"/>
                      <a:pt x="7" y="3"/>
                    </a:cubicBezTo>
                    <a:cubicBezTo>
                      <a:pt x="6" y="3"/>
                      <a:pt x="7" y="2"/>
                      <a:pt x="6" y="1"/>
                    </a:cubicBezTo>
                    <a:cubicBezTo>
                      <a:pt x="5" y="1"/>
                      <a:pt x="4" y="0"/>
                      <a:pt x="3" y="1"/>
                    </a:cubicBezTo>
                    <a:cubicBezTo>
                      <a:pt x="2" y="1"/>
                      <a:pt x="0" y="3"/>
                      <a:pt x="1" y="4"/>
                    </a:cubicBezTo>
                    <a:cubicBezTo>
                      <a:pt x="2" y="5"/>
                      <a:pt x="2" y="4"/>
                      <a:pt x="2" y="5"/>
                    </a:cubicBezTo>
                    <a:cubicBezTo>
                      <a:pt x="3" y="5"/>
                      <a:pt x="2" y="5"/>
                      <a:pt x="2" y="6"/>
                    </a:cubicBezTo>
                    <a:cubicBezTo>
                      <a:pt x="1" y="6"/>
                      <a:pt x="1" y="7"/>
                      <a:pt x="2" y="8"/>
                    </a:cubicBezTo>
                    <a:cubicBezTo>
                      <a:pt x="3" y="8"/>
                      <a:pt x="4" y="8"/>
                      <a:pt x="5" y="8"/>
                    </a:cubicBezTo>
                    <a:cubicBezTo>
                      <a:pt x="6" y="8"/>
                      <a:pt x="6" y="8"/>
                      <a:pt x="7" y="9"/>
                    </a:cubicBezTo>
                    <a:cubicBezTo>
                      <a:pt x="8" y="10"/>
                      <a:pt x="9" y="11"/>
                      <a:pt x="11" y="12"/>
                    </a:cubicBezTo>
                    <a:cubicBezTo>
                      <a:pt x="11" y="12"/>
                      <a:pt x="12" y="13"/>
                      <a:pt x="12"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7" name="Freeform 368"/>
              <p:cNvSpPr>
                <a:spLocks/>
              </p:cNvSpPr>
              <p:nvPr/>
            </p:nvSpPr>
            <p:spPr bwMode="gray">
              <a:xfrm>
                <a:off x="5614" y="3434"/>
                <a:ext cx="16" cy="6"/>
              </a:xfrm>
              <a:custGeom>
                <a:avLst/>
                <a:gdLst>
                  <a:gd name="T0" fmla="*/ 5 w 8"/>
                  <a:gd name="T1" fmla="*/ 1 h 3"/>
                  <a:gd name="T2" fmla="*/ 2 w 8"/>
                  <a:gd name="T3" fmla="*/ 1 h 3"/>
                  <a:gd name="T4" fmla="*/ 1 w 8"/>
                  <a:gd name="T5" fmla="*/ 2 h 3"/>
                  <a:gd name="T6" fmla="*/ 4 w 8"/>
                  <a:gd name="T7" fmla="*/ 2 h 3"/>
                  <a:gd name="T8" fmla="*/ 7 w 8"/>
                  <a:gd name="T9" fmla="*/ 2 h 3"/>
                  <a:gd name="T10" fmla="*/ 5 w 8"/>
                  <a:gd name="T11" fmla="*/ 1 h 3"/>
                </a:gdLst>
                <a:ahLst/>
                <a:cxnLst>
                  <a:cxn ang="0">
                    <a:pos x="T0" y="T1"/>
                  </a:cxn>
                  <a:cxn ang="0">
                    <a:pos x="T2" y="T3"/>
                  </a:cxn>
                  <a:cxn ang="0">
                    <a:pos x="T4" y="T5"/>
                  </a:cxn>
                  <a:cxn ang="0">
                    <a:pos x="T6" y="T7"/>
                  </a:cxn>
                  <a:cxn ang="0">
                    <a:pos x="T8" y="T9"/>
                  </a:cxn>
                  <a:cxn ang="0">
                    <a:pos x="T10" y="T11"/>
                  </a:cxn>
                </a:cxnLst>
                <a:rect l="0" t="0" r="r" b="b"/>
                <a:pathLst>
                  <a:path w="8" h="3">
                    <a:moveTo>
                      <a:pt x="5" y="1"/>
                    </a:moveTo>
                    <a:cubicBezTo>
                      <a:pt x="4" y="1"/>
                      <a:pt x="3" y="1"/>
                      <a:pt x="2" y="1"/>
                    </a:cubicBezTo>
                    <a:cubicBezTo>
                      <a:pt x="2" y="1"/>
                      <a:pt x="0" y="2"/>
                      <a:pt x="1" y="2"/>
                    </a:cubicBezTo>
                    <a:cubicBezTo>
                      <a:pt x="2" y="3"/>
                      <a:pt x="3" y="2"/>
                      <a:pt x="4" y="2"/>
                    </a:cubicBezTo>
                    <a:cubicBezTo>
                      <a:pt x="5" y="2"/>
                      <a:pt x="7" y="3"/>
                      <a:pt x="7" y="2"/>
                    </a:cubicBezTo>
                    <a:cubicBezTo>
                      <a:pt x="8" y="0"/>
                      <a:pt x="5" y="0"/>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8" name="Freeform 369"/>
              <p:cNvSpPr>
                <a:spLocks/>
              </p:cNvSpPr>
              <p:nvPr/>
            </p:nvSpPr>
            <p:spPr bwMode="gray">
              <a:xfrm>
                <a:off x="5616" y="3492"/>
                <a:ext cx="14" cy="18"/>
              </a:xfrm>
              <a:custGeom>
                <a:avLst/>
                <a:gdLst>
                  <a:gd name="T0" fmla="*/ 2 w 7"/>
                  <a:gd name="T1" fmla="*/ 9 h 9"/>
                  <a:gd name="T2" fmla="*/ 4 w 7"/>
                  <a:gd name="T3" fmla="*/ 7 h 9"/>
                  <a:gd name="T4" fmla="*/ 6 w 7"/>
                  <a:gd name="T5" fmla="*/ 7 h 9"/>
                  <a:gd name="T6" fmla="*/ 5 w 7"/>
                  <a:gd name="T7" fmla="*/ 3 h 9"/>
                  <a:gd name="T8" fmla="*/ 4 w 7"/>
                  <a:gd name="T9" fmla="*/ 1 h 9"/>
                  <a:gd name="T10" fmla="*/ 2 w 7"/>
                  <a:gd name="T11" fmla="*/ 2 h 9"/>
                  <a:gd name="T12" fmla="*/ 2 w 7"/>
                  <a:gd name="T13" fmla="*/ 5 h 9"/>
                  <a:gd name="T14" fmla="*/ 2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2" y="9"/>
                    </a:moveTo>
                    <a:cubicBezTo>
                      <a:pt x="3" y="9"/>
                      <a:pt x="3" y="8"/>
                      <a:pt x="4" y="7"/>
                    </a:cubicBezTo>
                    <a:cubicBezTo>
                      <a:pt x="5" y="7"/>
                      <a:pt x="5" y="7"/>
                      <a:pt x="6" y="7"/>
                    </a:cubicBezTo>
                    <a:cubicBezTo>
                      <a:pt x="7" y="6"/>
                      <a:pt x="7" y="3"/>
                      <a:pt x="5" y="3"/>
                    </a:cubicBezTo>
                    <a:cubicBezTo>
                      <a:pt x="5" y="3"/>
                      <a:pt x="5" y="1"/>
                      <a:pt x="4" y="1"/>
                    </a:cubicBezTo>
                    <a:cubicBezTo>
                      <a:pt x="4" y="0"/>
                      <a:pt x="2" y="2"/>
                      <a:pt x="2" y="2"/>
                    </a:cubicBezTo>
                    <a:cubicBezTo>
                      <a:pt x="1" y="3"/>
                      <a:pt x="1" y="4"/>
                      <a:pt x="2" y="5"/>
                    </a:cubicBezTo>
                    <a:cubicBezTo>
                      <a:pt x="2" y="6"/>
                      <a:pt x="0" y="9"/>
                      <a:pt x="2"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9" name="Freeform 370"/>
              <p:cNvSpPr>
                <a:spLocks/>
              </p:cNvSpPr>
              <p:nvPr/>
            </p:nvSpPr>
            <p:spPr bwMode="gray">
              <a:xfrm>
                <a:off x="5618" y="3476"/>
                <a:ext cx="8" cy="14"/>
              </a:xfrm>
              <a:custGeom>
                <a:avLst/>
                <a:gdLst>
                  <a:gd name="T0" fmla="*/ 1 w 4"/>
                  <a:gd name="T1" fmla="*/ 4 h 7"/>
                  <a:gd name="T2" fmla="*/ 0 w 4"/>
                  <a:gd name="T3" fmla="*/ 4 h 7"/>
                  <a:gd name="T4" fmla="*/ 1 w 4"/>
                  <a:gd name="T5" fmla="*/ 6 h 7"/>
                  <a:gd name="T6" fmla="*/ 3 w 4"/>
                  <a:gd name="T7" fmla="*/ 6 h 7"/>
                  <a:gd name="T8" fmla="*/ 3 w 4"/>
                  <a:gd name="T9" fmla="*/ 4 h 7"/>
                  <a:gd name="T10" fmla="*/ 4 w 4"/>
                  <a:gd name="T11" fmla="*/ 2 h 7"/>
                  <a:gd name="T12" fmla="*/ 2 w 4"/>
                  <a:gd name="T13" fmla="*/ 2 h 7"/>
                  <a:gd name="T14" fmla="*/ 1 w 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1" y="4"/>
                    </a:moveTo>
                    <a:cubicBezTo>
                      <a:pt x="1" y="4"/>
                      <a:pt x="0" y="3"/>
                      <a:pt x="0" y="4"/>
                    </a:cubicBezTo>
                    <a:cubicBezTo>
                      <a:pt x="0" y="6"/>
                      <a:pt x="1" y="5"/>
                      <a:pt x="1" y="6"/>
                    </a:cubicBezTo>
                    <a:cubicBezTo>
                      <a:pt x="2" y="6"/>
                      <a:pt x="2" y="7"/>
                      <a:pt x="3" y="6"/>
                    </a:cubicBezTo>
                    <a:cubicBezTo>
                      <a:pt x="3" y="6"/>
                      <a:pt x="3" y="5"/>
                      <a:pt x="3" y="4"/>
                    </a:cubicBezTo>
                    <a:cubicBezTo>
                      <a:pt x="3" y="3"/>
                      <a:pt x="4" y="3"/>
                      <a:pt x="4" y="2"/>
                    </a:cubicBezTo>
                    <a:cubicBezTo>
                      <a:pt x="4" y="0"/>
                      <a:pt x="2" y="0"/>
                      <a:pt x="2" y="2"/>
                    </a:cubicBezTo>
                    <a:cubicBezTo>
                      <a:pt x="2" y="3"/>
                      <a:pt x="3" y="4"/>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0" name="Freeform 371"/>
              <p:cNvSpPr>
                <a:spLocks/>
              </p:cNvSpPr>
              <p:nvPr/>
            </p:nvSpPr>
            <p:spPr bwMode="gray">
              <a:xfrm>
                <a:off x="5644" y="3456"/>
                <a:ext cx="6" cy="10"/>
              </a:xfrm>
              <a:custGeom>
                <a:avLst/>
                <a:gdLst>
                  <a:gd name="T0" fmla="*/ 2 w 3"/>
                  <a:gd name="T1" fmla="*/ 5 h 5"/>
                  <a:gd name="T2" fmla="*/ 2 w 3"/>
                  <a:gd name="T3" fmla="*/ 2 h 5"/>
                  <a:gd name="T4" fmla="*/ 1 w 3"/>
                  <a:gd name="T5" fmla="*/ 0 h 5"/>
                  <a:gd name="T6" fmla="*/ 1 w 3"/>
                  <a:gd name="T7" fmla="*/ 1 h 5"/>
                  <a:gd name="T8" fmla="*/ 1 w 3"/>
                  <a:gd name="T9" fmla="*/ 3 h 5"/>
                  <a:gd name="T10" fmla="*/ 2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2" y="5"/>
                    </a:moveTo>
                    <a:cubicBezTo>
                      <a:pt x="3" y="4"/>
                      <a:pt x="3" y="2"/>
                      <a:pt x="2" y="2"/>
                    </a:cubicBezTo>
                    <a:cubicBezTo>
                      <a:pt x="2" y="1"/>
                      <a:pt x="2" y="0"/>
                      <a:pt x="1" y="0"/>
                    </a:cubicBezTo>
                    <a:cubicBezTo>
                      <a:pt x="1" y="0"/>
                      <a:pt x="0" y="1"/>
                      <a:pt x="1" y="1"/>
                    </a:cubicBezTo>
                    <a:cubicBezTo>
                      <a:pt x="1" y="2"/>
                      <a:pt x="1" y="3"/>
                      <a:pt x="1" y="3"/>
                    </a:cubicBezTo>
                    <a:cubicBezTo>
                      <a:pt x="1" y="4"/>
                      <a:pt x="2" y="5"/>
                      <a:pt x="2"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1" name="Freeform 372"/>
              <p:cNvSpPr>
                <a:spLocks/>
              </p:cNvSpPr>
              <p:nvPr/>
            </p:nvSpPr>
            <p:spPr bwMode="gray">
              <a:xfrm>
                <a:off x="5636" y="3418"/>
                <a:ext cx="10" cy="14"/>
              </a:xfrm>
              <a:custGeom>
                <a:avLst/>
                <a:gdLst>
                  <a:gd name="T0" fmla="*/ 1 w 5"/>
                  <a:gd name="T1" fmla="*/ 5 h 7"/>
                  <a:gd name="T2" fmla="*/ 3 w 5"/>
                  <a:gd name="T3" fmla="*/ 4 h 7"/>
                  <a:gd name="T4" fmla="*/ 4 w 5"/>
                  <a:gd name="T5" fmla="*/ 3 h 7"/>
                  <a:gd name="T6" fmla="*/ 3 w 5"/>
                  <a:gd name="T7" fmla="*/ 2 h 7"/>
                  <a:gd name="T8" fmla="*/ 4 w 5"/>
                  <a:gd name="T9" fmla="*/ 1 h 7"/>
                  <a:gd name="T10" fmla="*/ 3 w 5"/>
                  <a:gd name="T11" fmla="*/ 0 h 7"/>
                  <a:gd name="T12" fmla="*/ 1 w 5"/>
                  <a:gd name="T13" fmla="*/ 1 h 7"/>
                  <a:gd name="T14" fmla="*/ 1 w 5"/>
                  <a:gd name="T15" fmla="*/ 3 h 7"/>
                  <a:gd name="T16" fmla="*/ 1 w 5"/>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1" y="5"/>
                    </a:moveTo>
                    <a:cubicBezTo>
                      <a:pt x="1" y="7"/>
                      <a:pt x="3" y="5"/>
                      <a:pt x="3" y="4"/>
                    </a:cubicBezTo>
                    <a:cubicBezTo>
                      <a:pt x="4" y="4"/>
                      <a:pt x="4" y="4"/>
                      <a:pt x="4" y="3"/>
                    </a:cubicBezTo>
                    <a:cubicBezTo>
                      <a:pt x="4" y="3"/>
                      <a:pt x="3" y="3"/>
                      <a:pt x="3" y="2"/>
                    </a:cubicBezTo>
                    <a:cubicBezTo>
                      <a:pt x="3" y="1"/>
                      <a:pt x="4" y="1"/>
                      <a:pt x="4" y="1"/>
                    </a:cubicBezTo>
                    <a:cubicBezTo>
                      <a:pt x="5" y="0"/>
                      <a:pt x="4" y="0"/>
                      <a:pt x="3" y="0"/>
                    </a:cubicBezTo>
                    <a:cubicBezTo>
                      <a:pt x="2" y="0"/>
                      <a:pt x="1" y="1"/>
                      <a:pt x="1" y="1"/>
                    </a:cubicBezTo>
                    <a:cubicBezTo>
                      <a:pt x="0" y="2"/>
                      <a:pt x="0" y="2"/>
                      <a:pt x="1" y="3"/>
                    </a:cubicBezTo>
                    <a:cubicBezTo>
                      <a:pt x="1" y="4"/>
                      <a:pt x="1" y="4"/>
                      <a:pt x="1"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2" name="Freeform 373"/>
              <p:cNvSpPr>
                <a:spLocks/>
              </p:cNvSpPr>
              <p:nvPr/>
            </p:nvSpPr>
            <p:spPr bwMode="gray">
              <a:xfrm>
                <a:off x="5648" y="3442"/>
                <a:ext cx="8" cy="12"/>
              </a:xfrm>
              <a:custGeom>
                <a:avLst/>
                <a:gdLst>
                  <a:gd name="T0" fmla="*/ 2 w 4"/>
                  <a:gd name="T1" fmla="*/ 1 h 6"/>
                  <a:gd name="T2" fmla="*/ 1 w 4"/>
                  <a:gd name="T3" fmla="*/ 3 h 6"/>
                  <a:gd name="T4" fmla="*/ 2 w 4"/>
                  <a:gd name="T5" fmla="*/ 6 h 6"/>
                  <a:gd name="T6" fmla="*/ 3 w 4"/>
                  <a:gd name="T7" fmla="*/ 2 h 6"/>
                  <a:gd name="T8" fmla="*/ 2 w 4"/>
                  <a:gd name="T9" fmla="*/ 1 h 6"/>
                </a:gdLst>
                <a:ahLst/>
                <a:cxnLst>
                  <a:cxn ang="0">
                    <a:pos x="T0" y="T1"/>
                  </a:cxn>
                  <a:cxn ang="0">
                    <a:pos x="T2" y="T3"/>
                  </a:cxn>
                  <a:cxn ang="0">
                    <a:pos x="T4" y="T5"/>
                  </a:cxn>
                  <a:cxn ang="0">
                    <a:pos x="T6" y="T7"/>
                  </a:cxn>
                  <a:cxn ang="0">
                    <a:pos x="T8" y="T9"/>
                  </a:cxn>
                </a:cxnLst>
                <a:rect l="0" t="0" r="r" b="b"/>
                <a:pathLst>
                  <a:path w="4" h="6">
                    <a:moveTo>
                      <a:pt x="2" y="1"/>
                    </a:moveTo>
                    <a:cubicBezTo>
                      <a:pt x="0" y="1"/>
                      <a:pt x="0" y="2"/>
                      <a:pt x="1" y="3"/>
                    </a:cubicBezTo>
                    <a:cubicBezTo>
                      <a:pt x="1" y="4"/>
                      <a:pt x="1" y="6"/>
                      <a:pt x="2" y="6"/>
                    </a:cubicBezTo>
                    <a:cubicBezTo>
                      <a:pt x="4" y="5"/>
                      <a:pt x="3" y="3"/>
                      <a:pt x="3" y="2"/>
                    </a:cubicBezTo>
                    <a:cubicBezTo>
                      <a:pt x="3" y="1"/>
                      <a:pt x="3" y="0"/>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3" name="Freeform 374"/>
              <p:cNvSpPr>
                <a:spLocks/>
              </p:cNvSpPr>
              <p:nvPr/>
            </p:nvSpPr>
            <p:spPr bwMode="gray">
              <a:xfrm>
                <a:off x="5634" y="3400"/>
                <a:ext cx="18" cy="12"/>
              </a:xfrm>
              <a:custGeom>
                <a:avLst/>
                <a:gdLst>
                  <a:gd name="T0" fmla="*/ 5 w 9"/>
                  <a:gd name="T1" fmla="*/ 0 h 6"/>
                  <a:gd name="T2" fmla="*/ 1 w 9"/>
                  <a:gd name="T3" fmla="*/ 2 h 6"/>
                  <a:gd name="T4" fmla="*/ 2 w 9"/>
                  <a:gd name="T5" fmla="*/ 3 h 6"/>
                  <a:gd name="T6" fmla="*/ 3 w 9"/>
                  <a:gd name="T7" fmla="*/ 4 h 6"/>
                  <a:gd name="T8" fmla="*/ 4 w 9"/>
                  <a:gd name="T9" fmla="*/ 4 h 6"/>
                  <a:gd name="T10" fmla="*/ 6 w 9"/>
                  <a:gd name="T11" fmla="*/ 3 h 6"/>
                  <a:gd name="T12" fmla="*/ 7 w 9"/>
                  <a:gd name="T13" fmla="*/ 4 h 6"/>
                  <a:gd name="T14" fmla="*/ 5 w 9"/>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5" y="0"/>
                    </a:moveTo>
                    <a:cubicBezTo>
                      <a:pt x="4" y="0"/>
                      <a:pt x="0" y="1"/>
                      <a:pt x="1" y="2"/>
                    </a:cubicBezTo>
                    <a:cubicBezTo>
                      <a:pt x="2" y="3"/>
                      <a:pt x="2" y="3"/>
                      <a:pt x="2" y="3"/>
                    </a:cubicBezTo>
                    <a:cubicBezTo>
                      <a:pt x="3" y="3"/>
                      <a:pt x="2" y="4"/>
                      <a:pt x="3" y="4"/>
                    </a:cubicBezTo>
                    <a:cubicBezTo>
                      <a:pt x="3" y="6"/>
                      <a:pt x="4" y="5"/>
                      <a:pt x="4" y="4"/>
                    </a:cubicBezTo>
                    <a:cubicBezTo>
                      <a:pt x="4" y="3"/>
                      <a:pt x="4" y="2"/>
                      <a:pt x="6" y="3"/>
                    </a:cubicBezTo>
                    <a:cubicBezTo>
                      <a:pt x="6" y="3"/>
                      <a:pt x="6" y="4"/>
                      <a:pt x="7" y="4"/>
                    </a:cubicBezTo>
                    <a:cubicBezTo>
                      <a:pt x="9" y="3"/>
                      <a:pt x="6" y="0"/>
                      <a:pt x="5"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4" name="Freeform 375"/>
              <p:cNvSpPr>
                <a:spLocks/>
              </p:cNvSpPr>
              <p:nvPr/>
            </p:nvSpPr>
            <p:spPr bwMode="gray">
              <a:xfrm>
                <a:off x="5564" y="3662"/>
                <a:ext cx="16" cy="18"/>
              </a:xfrm>
              <a:custGeom>
                <a:avLst/>
                <a:gdLst>
                  <a:gd name="T0" fmla="*/ 0 w 8"/>
                  <a:gd name="T1" fmla="*/ 1 h 9"/>
                  <a:gd name="T2" fmla="*/ 1 w 8"/>
                  <a:gd name="T3" fmla="*/ 3 h 9"/>
                  <a:gd name="T4" fmla="*/ 4 w 8"/>
                  <a:gd name="T5" fmla="*/ 7 h 9"/>
                  <a:gd name="T6" fmla="*/ 4 w 8"/>
                  <a:gd name="T7" fmla="*/ 9 h 9"/>
                  <a:gd name="T8" fmla="*/ 5 w 8"/>
                  <a:gd name="T9" fmla="*/ 7 h 9"/>
                  <a:gd name="T10" fmla="*/ 6 w 8"/>
                  <a:gd name="T11" fmla="*/ 7 h 9"/>
                  <a:gd name="T12" fmla="*/ 7 w 8"/>
                  <a:gd name="T13" fmla="*/ 6 h 9"/>
                  <a:gd name="T14" fmla="*/ 7 w 8"/>
                  <a:gd name="T15" fmla="*/ 4 h 9"/>
                  <a:gd name="T16" fmla="*/ 5 w 8"/>
                  <a:gd name="T17" fmla="*/ 1 h 9"/>
                  <a:gd name="T18" fmla="*/ 3 w 8"/>
                  <a:gd name="T19" fmla="*/ 1 h 9"/>
                  <a:gd name="T20" fmla="*/ 0 w 8"/>
                  <a:gd name="T2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1"/>
                    </a:moveTo>
                    <a:cubicBezTo>
                      <a:pt x="0" y="1"/>
                      <a:pt x="1" y="3"/>
                      <a:pt x="1" y="3"/>
                    </a:cubicBezTo>
                    <a:cubicBezTo>
                      <a:pt x="3" y="4"/>
                      <a:pt x="5" y="4"/>
                      <a:pt x="4" y="7"/>
                    </a:cubicBezTo>
                    <a:cubicBezTo>
                      <a:pt x="4" y="7"/>
                      <a:pt x="3" y="8"/>
                      <a:pt x="4" y="9"/>
                    </a:cubicBezTo>
                    <a:cubicBezTo>
                      <a:pt x="4" y="9"/>
                      <a:pt x="5" y="8"/>
                      <a:pt x="5" y="7"/>
                    </a:cubicBezTo>
                    <a:cubicBezTo>
                      <a:pt x="5" y="7"/>
                      <a:pt x="6" y="7"/>
                      <a:pt x="6" y="7"/>
                    </a:cubicBezTo>
                    <a:cubicBezTo>
                      <a:pt x="6" y="6"/>
                      <a:pt x="7" y="6"/>
                      <a:pt x="7" y="6"/>
                    </a:cubicBezTo>
                    <a:cubicBezTo>
                      <a:pt x="7" y="6"/>
                      <a:pt x="7" y="4"/>
                      <a:pt x="7" y="4"/>
                    </a:cubicBezTo>
                    <a:cubicBezTo>
                      <a:pt x="7" y="2"/>
                      <a:pt x="8" y="0"/>
                      <a:pt x="5" y="1"/>
                    </a:cubicBezTo>
                    <a:cubicBezTo>
                      <a:pt x="4" y="1"/>
                      <a:pt x="4" y="1"/>
                      <a:pt x="3" y="1"/>
                    </a:cubicBezTo>
                    <a:cubicBezTo>
                      <a:pt x="2" y="1"/>
                      <a:pt x="1"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5" name="Freeform 376"/>
              <p:cNvSpPr>
                <a:spLocks/>
              </p:cNvSpPr>
              <p:nvPr/>
            </p:nvSpPr>
            <p:spPr bwMode="gray">
              <a:xfrm>
                <a:off x="5582" y="3642"/>
                <a:ext cx="20" cy="20"/>
              </a:xfrm>
              <a:custGeom>
                <a:avLst/>
                <a:gdLst>
                  <a:gd name="T0" fmla="*/ 2 w 10"/>
                  <a:gd name="T1" fmla="*/ 5 h 10"/>
                  <a:gd name="T2" fmla="*/ 4 w 10"/>
                  <a:gd name="T3" fmla="*/ 7 h 10"/>
                  <a:gd name="T4" fmla="*/ 5 w 10"/>
                  <a:gd name="T5" fmla="*/ 10 h 10"/>
                  <a:gd name="T6" fmla="*/ 5 w 10"/>
                  <a:gd name="T7" fmla="*/ 10 h 10"/>
                  <a:gd name="T8" fmla="*/ 8 w 10"/>
                  <a:gd name="T9" fmla="*/ 7 h 10"/>
                  <a:gd name="T10" fmla="*/ 9 w 10"/>
                  <a:gd name="T11" fmla="*/ 6 h 10"/>
                  <a:gd name="T12" fmla="*/ 9 w 10"/>
                  <a:gd name="T13" fmla="*/ 4 h 10"/>
                  <a:gd name="T14" fmla="*/ 6 w 10"/>
                  <a:gd name="T15" fmla="*/ 1 h 10"/>
                  <a:gd name="T16" fmla="*/ 0 w 10"/>
                  <a:gd name="T17" fmla="*/ 1 h 10"/>
                  <a:gd name="T18" fmla="*/ 2 w 10"/>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2" y="5"/>
                    </a:moveTo>
                    <a:cubicBezTo>
                      <a:pt x="3" y="6"/>
                      <a:pt x="3" y="7"/>
                      <a:pt x="4" y="7"/>
                    </a:cubicBezTo>
                    <a:cubicBezTo>
                      <a:pt x="5" y="8"/>
                      <a:pt x="4" y="9"/>
                      <a:pt x="5" y="10"/>
                    </a:cubicBezTo>
                    <a:cubicBezTo>
                      <a:pt x="5" y="10"/>
                      <a:pt x="5" y="10"/>
                      <a:pt x="5" y="10"/>
                    </a:cubicBezTo>
                    <a:cubicBezTo>
                      <a:pt x="6" y="10"/>
                      <a:pt x="7" y="8"/>
                      <a:pt x="8" y="7"/>
                    </a:cubicBezTo>
                    <a:cubicBezTo>
                      <a:pt x="8" y="7"/>
                      <a:pt x="9" y="7"/>
                      <a:pt x="9" y="6"/>
                    </a:cubicBezTo>
                    <a:cubicBezTo>
                      <a:pt x="10" y="5"/>
                      <a:pt x="9" y="5"/>
                      <a:pt x="9" y="4"/>
                    </a:cubicBezTo>
                    <a:cubicBezTo>
                      <a:pt x="8" y="3"/>
                      <a:pt x="7" y="2"/>
                      <a:pt x="6" y="1"/>
                    </a:cubicBezTo>
                    <a:cubicBezTo>
                      <a:pt x="5" y="0"/>
                      <a:pt x="1" y="0"/>
                      <a:pt x="0" y="1"/>
                    </a:cubicBezTo>
                    <a:cubicBezTo>
                      <a:pt x="0" y="2"/>
                      <a:pt x="2" y="4"/>
                      <a:pt x="2"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6" name="Freeform 377"/>
              <p:cNvSpPr>
                <a:spLocks/>
              </p:cNvSpPr>
              <p:nvPr/>
            </p:nvSpPr>
            <p:spPr bwMode="gray">
              <a:xfrm>
                <a:off x="5564" y="3684"/>
                <a:ext cx="20" cy="28"/>
              </a:xfrm>
              <a:custGeom>
                <a:avLst/>
                <a:gdLst>
                  <a:gd name="T0" fmla="*/ 3 w 10"/>
                  <a:gd name="T1" fmla="*/ 5 h 14"/>
                  <a:gd name="T2" fmla="*/ 6 w 10"/>
                  <a:gd name="T3" fmla="*/ 5 h 14"/>
                  <a:gd name="T4" fmla="*/ 4 w 10"/>
                  <a:gd name="T5" fmla="*/ 8 h 14"/>
                  <a:gd name="T6" fmla="*/ 1 w 10"/>
                  <a:gd name="T7" fmla="*/ 11 h 14"/>
                  <a:gd name="T8" fmla="*/ 2 w 10"/>
                  <a:gd name="T9" fmla="*/ 14 h 14"/>
                  <a:gd name="T10" fmla="*/ 3 w 10"/>
                  <a:gd name="T11" fmla="*/ 13 h 14"/>
                  <a:gd name="T12" fmla="*/ 6 w 10"/>
                  <a:gd name="T13" fmla="*/ 11 h 14"/>
                  <a:gd name="T14" fmla="*/ 8 w 10"/>
                  <a:gd name="T15" fmla="*/ 9 h 14"/>
                  <a:gd name="T16" fmla="*/ 8 w 10"/>
                  <a:gd name="T17" fmla="*/ 7 h 14"/>
                  <a:gd name="T18" fmla="*/ 10 w 10"/>
                  <a:gd name="T19" fmla="*/ 4 h 14"/>
                  <a:gd name="T20" fmla="*/ 8 w 10"/>
                  <a:gd name="T21" fmla="*/ 3 h 14"/>
                  <a:gd name="T22" fmla="*/ 7 w 10"/>
                  <a:gd name="T23" fmla="*/ 1 h 14"/>
                  <a:gd name="T24" fmla="*/ 6 w 10"/>
                  <a:gd name="T25" fmla="*/ 1 h 14"/>
                  <a:gd name="T26" fmla="*/ 5 w 10"/>
                  <a:gd name="T27" fmla="*/ 2 h 14"/>
                  <a:gd name="T28" fmla="*/ 3 w 10"/>
                  <a:gd name="T29" fmla="*/ 1 h 14"/>
                  <a:gd name="T30" fmla="*/ 2 w 10"/>
                  <a:gd name="T31" fmla="*/ 0 h 14"/>
                  <a:gd name="T32" fmla="*/ 0 w 10"/>
                  <a:gd name="T33" fmla="*/ 2 h 14"/>
                  <a:gd name="T34" fmla="*/ 2 w 10"/>
                  <a:gd name="T35" fmla="*/ 3 h 14"/>
                  <a:gd name="T36" fmla="*/ 3 w 10"/>
                  <a:gd name="T3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4">
                    <a:moveTo>
                      <a:pt x="3" y="5"/>
                    </a:moveTo>
                    <a:cubicBezTo>
                      <a:pt x="4" y="5"/>
                      <a:pt x="5" y="4"/>
                      <a:pt x="6" y="5"/>
                    </a:cubicBezTo>
                    <a:cubicBezTo>
                      <a:pt x="7" y="6"/>
                      <a:pt x="5" y="8"/>
                      <a:pt x="4" y="8"/>
                    </a:cubicBezTo>
                    <a:cubicBezTo>
                      <a:pt x="3" y="9"/>
                      <a:pt x="2" y="10"/>
                      <a:pt x="1" y="11"/>
                    </a:cubicBezTo>
                    <a:cubicBezTo>
                      <a:pt x="1" y="12"/>
                      <a:pt x="1" y="13"/>
                      <a:pt x="2" y="14"/>
                    </a:cubicBezTo>
                    <a:cubicBezTo>
                      <a:pt x="2" y="14"/>
                      <a:pt x="3" y="14"/>
                      <a:pt x="3" y="13"/>
                    </a:cubicBezTo>
                    <a:cubicBezTo>
                      <a:pt x="4" y="12"/>
                      <a:pt x="5" y="11"/>
                      <a:pt x="6" y="11"/>
                    </a:cubicBezTo>
                    <a:cubicBezTo>
                      <a:pt x="7" y="10"/>
                      <a:pt x="8" y="10"/>
                      <a:pt x="8" y="9"/>
                    </a:cubicBezTo>
                    <a:cubicBezTo>
                      <a:pt x="8" y="8"/>
                      <a:pt x="8" y="7"/>
                      <a:pt x="8" y="7"/>
                    </a:cubicBezTo>
                    <a:cubicBezTo>
                      <a:pt x="9" y="6"/>
                      <a:pt x="10" y="6"/>
                      <a:pt x="10" y="4"/>
                    </a:cubicBezTo>
                    <a:cubicBezTo>
                      <a:pt x="10" y="4"/>
                      <a:pt x="9" y="3"/>
                      <a:pt x="8" y="3"/>
                    </a:cubicBezTo>
                    <a:cubicBezTo>
                      <a:pt x="8" y="2"/>
                      <a:pt x="8" y="2"/>
                      <a:pt x="7" y="1"/>
                    </a:cubicBezTo>
                    <a:cubicBezTo>
                      <a:pt x="6" y="1"/>
                      <a:pt x="6" y="1"/>
                      <a:pt x="6" y="1"/>
                    </a:cubicBezTo>
                    <a:cubicBezTo>
                      <a:pt x="5" y="2"/>
                      <a:pt x="5" y="2"/>
                      <a:pt x="5" y="2"/>
                    </a:cubicBezTo>
                    <a:cubicBezTo>
                      <a:pt x="4" y="3"/>
                      <a:pt x="4" y="2"/>
                      <a:pt x="3" y="1"/>
                    </a:cubicBezTo>
                    <a:cubicBezTo>
                      <a:pt x="3" y="0"/>
                      <a:pt x="3" y="0"/>
                      <a:pt x="2" y="0"/>
                    </a:cubicBezTo>
                    <a:cubicBezTo>
                      <a:pt x="1" y="1"/>
                      <a:pt x="1" y="1"/>
                      <a:pt x="0" y="2"/>
                    </a:cubicBezTo>
                    <a:cubicBezTo>
                      <a:pt x="0" y="3"/>
                      <a:pt x="1" y="3"/>
                      <a:pt x="2" y="3"/>
                    </a:cubicBezTo>
                    <a:cubicBezTo>
                      <a:pt x="3" y="4"/>
                      <a:pt x="3" y="4"/>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7" name="Freeform 378"/>
              <p:cNvSpPr>
                <a:spLocks/>
              </p:cNvSpPr>
              <p:nvPr/>
            </p:nvSpPr>
            <p:spPr bwMode="gray">
              <a:xfrm>
                <a:off x="5582" y="3622"/>
                <a:ext cx="10" cy="10"/>
              </a:xfrm>
              <a:custGeom>
                <a:avLst/>
                <a:gdLst>
                  <a:gd name="T0" fmla="*/ 3 w 5"/>
                  <a:gd name="T1" fmla="*/ 4 h 5"/>
                  <a:gd name="T2" fmla="*/ 3 w 5"/>
                  <a:gd name="T3" fmla="*/ 3 h 5"/>
                  <a:gd name="T4" fmla="*/ 5 w 5"/>
                  <a:gd name="T5" fmla="*/ 2 h 5"/>
                  <a:gd name="T6" fmla="*/ 4 w 5"/>
                  <a:gd name="T7" fmla="*/ 0 h 5"/>
                  <a:gd name="T8" fmla="*/ 2 w 5"/>
                  <a:gd name="T9" fmla="*/ 0 h 5"/>
                  <a:gd name="T10" fmla="*/ 1 w 5"/>
                  <a:gd name="T11" fmla="*/ 2 h 5"/>
                  <a:gd name="T12" fmla="*/ 3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3" y="4"/>
                    </a:moveTo>
                    <a:cubicBezTo>
                      <a:pt x="3" y="4"/>
                      <a:pt x="3" y="3"/>
                      <a:pt x="3" y="3"/>
                    </a:cubicBezTo>
                    <a:cubicBezTo>
                      <a:pt x="4" y="3"/>
                      <a:pt x="4" y="2"/>
                      <a:pt x="5" y="2"/>
                    </a:cubicBezTo>
                    <a:cubicBezTo>
                      <a:pt x="5" y="1"/>
                      <a:pt x="5" y="1"/>
                      <a:pt x="4" y="0"/>
                    </a:cubicBezTo>
                    <a:cubicBezTo>
                      <a:pt x="4" y="0"/>
                      <a:pt x="3" y="0"/>
                      <a:pt x="2" y="0"/>
                    </a:cubicBezTo>
                    <a:cubicBezTo>
                      <a:pt x="1" y="0"/>
                      <a:pt x="0" y="1"/>
                      <a:pt x="1" y="2"/>
                    </a:cubicBezTo>
                    <a:cubicBezTo>
                      <a:pt x="1" y="3"/>
                      <a:pt x="1" y="5"/>
                      <a:pt x="3"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8" name="Freeform 379"/>
              <p:cNvSpPr>
                <a:spLocks/>
              </p:cNvSpPr>
              <p:nvPr/>
            </p:nvSpPr>
            <p:spPr bwMode="gray">
              <a:xfrm>
                <a:off x="5566" y="3728"/>
                <a:ext cx="20" cy="22"/>
              </a:xfrm>
              <a:custGeom>
                <a:avLst/>
                <a:gdLst>
                  <a:gd name="T0" fmla="*/ 4 w 10"/>
                  <a:gd name="T1" fmla="*/ 7 h 11"/>
                  <a:gd name="T2" fmla="*/ 6 w 10"/>
                  <a:gd name="T3" fmla="*/ 8 h 11"/>
                  <a:gd name="T4" fmla="*/ 8 w 10"/>
                  <a:gd name="T5" fmla="*/ 10 h 11"/>
                  <a:gd name="T6" fmla="*/ 10 w 10"/>
                  <a:gd name="T7" fmla="*/ 9 h 11"/>
                  <a:gd name="T8" fmla="*/ 8 w 10"/>
                  <a:gd name="T9" fmla="*/ 7 h 11"/>
                  <a:gd name="T10" fmla="*/ 7 w 10"/>
                  <a:gd name="T11" fmla="*/ 5 h 11"/>
                  <a:gd name="T12" fmla="*/ 2 w 10"/>
                  <a:gd name="T13" fmla="*/ 1 h 11"/>
                  <a:gd name="T14" fmla="*/ 1 w 10"/>
                  <a:gd name="T15" fmla="*/ 4 h 11"/>
                  <a:gd name="T16" fmla="*/ 0 w 10"/>
                  <a:gd name="T17" fmla="*/ 7 h 11"/>
                  <a:gd name="T18" fmla="*/ 2 w 10"/>
                  <a:gd name="T19" fmla="*/ 8 h 11"/>
                  <a:gd name="T20" fmla="*/ 4 w 10"/>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4" y="7"/>
                    </a:moveTo>
                    <a:cubicBezTo>
                      <a:pt x="5" y="7"/>
                      <a:pt x="6" y="7"/>
                      <a:pt x="6" y="8"/>
                    </a:cubicBezTo>
                    <a:cubicBezTo>
                      <a:pt x="7" y="9"/>
                      <a:pt x="7" y="10"/>
                      <a:pt x="8" y="10"/>
                    </a:cubicBezTo>
                    <a:cubicBezTo>
                      <a:pt x="9" y="11"/>
                      <a:pt x="10" y="10"/>
                      <a:pt x="10" y="9"/>
                    </a:cubicBezTo>
                    <a:cubicBezTo>
                      <a:pt x="10" y="8"/>
                      <a:pt x="9" y="8"/>
                      <a:pt x="8" y="7"/>
                    </a:cubicBezTo>
                    <a:cubicBezTo>
                      <a:pt x="8" y="7"/>
                      <a:pt x="7" y="6"/>
                      <a:pt x="7" y="5"/>
                    </a:cubicBezTo>
                    <a:cubicBezTo>
                      <a:pt x="6" y="4"/>
                      <a:pt x="4" y="0"/>
                      <a:pt x="2" y="1"/>
                    </a:cubicBezTo>
                    <a:cubicBezTo>
                      <a:pt x="1" y="2"/>
                      <a:pt x="1" y="3"/>
                      <a:pt x="1" y="4"/>
                    </a:cubicBezTo>
                    <a:cubicBezTo>
                      <a:pt x="1" y="5"/>
                      <a:pt x="0" y="6"/>
                      <a:pt x="0" y="7"/>
                    </a:cubicBezTo>
                    <a:cubicBezTo>
                      <a:pt x="0" y="8"/>
                      <a:pt x="1" y="8"/>
                      <a:pt x="2" y="8"/>
                    </a:cubicBezTo>
                    <a:cubicBezTo>
                      <a:pt x="3" y="7"/>
                      <a:pt x="3" y="7"/>
                      <a:pt x="4"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9" name="Freeform 380"/>
              <p:cNvSpPr>
                <a:spLocks/>
              </p:cNvSpPr>
              <p:nvPr/>
            </p:nvSpPr>
            <p:spPr bwMode="gray">
              <a:xfrm>
                <a:off x="5568" y="3638"/>
                <a:ext cx="24" cy="42"/>
              </a:xfrm>
              <a:custGeom>
                <a:avLst/>
                <a:gdLst>
                  <a:gd name="T0" fmla="*/ 1 w 12"/>
                  <a:gd name="T1" fmla="*/ 7 h 21"/>
                  <a:gd name="T2" fmla="*/ 3 w 12"/>
                  <a:gd name="T3" fmla="*/ 8 h 21"/>
                  <a:gd name="T4" fmla="*/ 3 w 12"/>
                  <a:gd name="T5" fmla="*/ 9 h 21"/>
                  <a:gd name="T6" fmla="*/ 4 w 12"/>
                  <a:gd name="T7" fmla="*/ 11 h 21"/>
                  <a:gd name="T8" fmla="*/ 6 w 12"/>
                  <a:gd name="T9" fmla="*/ 14 h 21"/>
                  <a:gd name="T10" fmla="*/ 7 w 12"/>
                  <a:gd name="T11" fmla="*/ 17 h 21"/>
                  <a:gd name="T12" fmla="*/ 8 w 12"/>
                  <a:gd name="T13" fmla="*/ 19 h 21"/>
                  <a:gd name="T14" fmla="*/ 8 w 12"/>
                  <a:gd name="T15" fmla="*/ 21 h 21"/>
                  <a:gd name="T16" fmla="*/ 10 w 12"/>
                  <a:gd name="T17" fmla="*/ 19 h 21"/>
                  <a:gd name="T18" fmla="*/ 11 w 12"/>
                  <a:gd name="T19" fmla="*/ 15 h 21"/>
                  <a:gd name="T20" fmla="*/ 9 w 12"/>
                  <a:gd name="T21" fmla="*/ 11 h 21"/>
                  <a:gd name="T22" fmla="*/ 8 w 12"/>
                  <a:gd name="T23" fmla="*/ 7 h 21"/>
                  <a:gd name="T24" fmla="*/ 6 w 12"/>
                  <a:gd name="T25" fmla="*/ 3 h 21"/>
                  <a:gd name="T26" fmla="*/ 3 w 12"/>
                  <a:gd name="T27" fmla="*/ 0 h 21"/>
                  <a:gd name="T28" fmla="*/ 1 w 12"/>
                  <a:gd name="T29" fmla="*/ 1 h 21"/>
                  <a:gd name="T30" fmla="*/ 1 w 12"/>
                  <a:gd name="T31" fmla="*/ 3 h 21"/>
                  <a:gd name="T32" fmla="*/ 1 w 12"/>
                  <a:gd name="T33"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21">
                    <a:moveTo>
                      <a:pt x="1" y="7"/>
                    </a:moveTo>
                    <a:cubicBezTo>
                      <a:pt x="2" y="7"/>
                      <a:pt x="3" y="7"/>
                      <a:pt x="3" y="8"/>
                    </a:cubicBezTo>
                    <a:cubicBezTo>
                      <a:pt x="4" y="9"/>
                      <a:pt x="3" y="9"/>
                      <a:pt x="3" y="9"/>
                    </a:cubicBezTo>
                    <a:cubicBezTo>
                      <a:pt x="0" y="11"/>
                      <a:pt x="3" y="11"/>
                      <a:pt x="4" y="11"/>
                    </a:cubicBezTo>
                    <a:cubicBezTo>
                      <a:pt x="6" y="11"/>
                      <a:pt x="6" y="12"/>
                      <a:pt x="6" y="14"/>
                    </a:cubicBezTo>
                    <a:cubicBezTo>
                      <a:pt x="6" y="15"/>
                      <a:pt x="6" y="16"/>
                      <a:pt x="7" y="17"/>
                    </a:cubicBezTo>
                    <a:cubicBezTo>
                      <a:pt x="7" y="18"/>
                      <a:pt x="8" y="18"/>
                      <a:pt x="8" y="19"/>
                    </a:cubicBezTo>
                    <a:cubicBezTo>
                      <a:pt x="8" y="19"/>
                      <a:pt x="7" y="20"/>
                      <a:pt x="8" y="21"/>
                    </a:cubicBezTo>
                    <a:cubicBezTo>
                      <a:pt x="8" y="21"/>
                      <a:pt x="9" y="19"/>
                      <a:pt x="10" y="19"/>
                    </a:cubicBezTo>
                    <a:cubicBezTo>
                      <a:pt x="11" y="18"/>
                      <a:pt x="12" y="17"/>
                      <a:pt x="11" y="15"/>
                    </a:cubicBezTo>
                    <a:cubicBezTo>
                      <a:pt x="11" y="13"/>
                      <a:pt x="10" y="12"/>
                      <a:pt x="9" y="11"/>
                    </a:cubicBezTo>
                    <a:cubicBezTo>
                      <a:pt x="9" y="10"/>
                      <a:pt x="9" y="8"/>
                      <a:pt x="8" y="7"/>
                    </a:cubicBezTo>
                    <a:cubicBezTo>
                      <a:pt x="7" y="6"/>
                      <a:pt x="7" y="5"/>
                      <a:pt x="6" y="3"/>
                    </a:cubicBezTo>
                    <a:cubicBezTo>
                      <a:pt x="6" y="1"/>
                      <a:pt x="5" y="0"/>
                      <a:pt x="3" y="0"/>
                    </a:cubicBezTo>
                    <a:cubicBezTo>
                      <a:pt x="2" y="0"/>
                      <a:pt x="1" y="0"/>
                      <a:pt x="1" y="1"/>
                    </a:cubicBezTo>
                    <a:cubicBezTo>
                      <a:pt x="0" y="1"/>
                      <a:pt x="1" y="2"/>
                      <a:pt x="1" y="3"/>
                    </a:cubicBezTo>
                    <a:cubicBezTo>
                      <a:pt x="1" y="4"/>
                      <a:pt x="0" y="6"/>
                      <a:pt x="1"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0" name="Freeform 381"/>
              <p:cNvSpPr>
                <a:spLocks/>
              </p:cNvSpPr>
              <p:nvPr/>
            </p:nvSpPr>
            <p:spPr bwMode="gray">
              <a:xfrm>
                <a:off x="5576" y="3752"/>
                <a:ext cx="28" cy="32"/>
              </a:xfrm>
              <a:custGeom>
                <a:avLst/>
                <a:gdLst>
                  <a:gd name="T0" fmla="*/ 11 w 14"/>
                  <a:gd name="T1" fmla="*/ 5 h 16"/>
                  <a:gd name="T2" fmla="*/ 8 w 14"/>
                  <a:gd name="T3" fmla="*/ 4 h 16"/>
                  <a:gd name="T4" fmla="*/ 7 w 14"/>
                  <a:gd name="T5" fmla="*/ 2 h 16"/>
                  <a:gd name="T6" fmla="*/ 4 w 14"/>
                  <a:gd name="T7" fmla="*/ 2 h 16"/>
                  <a:gd name="T8" fmla="*/ 1 w 14"/>
                  <a:gd name="T9" fmla="*/ 1 h 16"/>
                  <a:gd name="T10" fmla="*/ 2 w 14"/>
                  <a:gd name="T11" fmla="*/ 3 h 16"/>
                  <a:gd name="T12" fmla="*/ 2 w 14"/>
                  <a:gd name="T13" fmla="*/ 5 h 16"/>
                  <a:gd name="T14" fmla="*/ 4 w 14"/>
                  <a:gd name="T15" fmla="*/ 5 h 16"/>
                  <a:gd name="T16" fmla="*/ 3 w 14"/>
                  <a:gd name="T17" fmla="*/ 7 h 16"/>
                  <a:gd name="T18" fmla="*/ 0 w 14"/>
                  <a:gd name="T19" fmla="*/ 6 h 16"/>
                  <a:gd name="T20" fmla="*/ 3 w 14"/>
                  <a:gd name="T21" fmla="*/ 9 h 16"/>
                  <a:gd name="T22" fmla="*/ 4 w 14"/>
                  <a:gd name="T23" fmla="*/ 13 h 16"/>
                  <a:gd name="T24" fmla="*/ 6 w 14"/>
                  <a:gd name="T25" fmla="*/ 11 h 16"/>
                  <a:gd name="T26" fmla="*/ 10 w 14"/>
                  <a:gd name="T27" fmla="*/ 8 h 16"/>
                  <a:gd name="T28" fmla="*/ 14 w 14"/>
                  <a:gd name="T29" fmla="*/ 5 h 16"/>
                  <a:gd name="T30" fmla="*/ 10 w 14"/>
                  <a:gd name="T31" fmla="*/ 7 h 16"/>
                  <a:gd name="T32" fmla="*/ 11 w 14"/>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1" y="5"/>
                    </a:moveTo>
                    <a:cubicBezTo>
                      <a:pt x="11" y="4"/>
                      <a:pt x="9" y="4"/>
                      <a:pt x="8" y="4"/>
                    </a:cubicBezTo>
                    <a:cubicBezTo>
                      <a:pt x="8" y="4"/>
                      <a:pt x="7" y="3"/>
                      <a:pt x="7" y="2"/>
                    </a:cubicBezTo>
                    <a:cubicBezTo>
                      <a:pt x="6" y="2"/>
                      <a:pt x="5" y="2"/>
                      <a:pt x="4" y="2"/>
                    </a:cubicBezTo>
                    <a:cubicBezTo>
                      <a:pt x="3" y="2"/>
                      <a:pt x="1" y="0"/>
                      <a:pt x="1" y="1"/>
                    </a:cubicBezTo>
                    <a:cubicBezTo>
                      <a:pt x="0" y="2"/>
                      <a:pt x="1" y="3"/>
                      <a:pt x="2" y="3"/>
                    </a:cubicBezTo>
                    <a:cubicBezTo>
                      <a:pt x="2" y="4"/>
                      <a:pt x="2" y="4"/>
                      <a:pt x="2" y="5"/>
                    </a:cubicBezTo>
                    <a:cubicBezTo>
                      <a:pt x="3" y="5"/>
                      <a:pt x="4" y="5"/>
                      <a:pt x="4" y="5"/>
                    </a:cubicBezTo>
                    <a:cubicBezTo>
                      <a:pt x="5" y="7"/>
                      <a:pt x="4" y="7"/>
                      <a:pt x="3" y="7"/>
                    </a:cubicBezTo>
                    <a:cubicBezTo>
                      <a:pt x="2" y="7"/>
                      <a:pt x="0" y="3"/>
                      <a:pt x="0" y="6"/>
                    </a:cubicBezTo>
                    <a:cubicBezTo>
                      <a:pt x="0" y="8"/>
                      <a:pt x="2" y="8"/>
                      <a:pt x="3" y="9"/>
                    </a:cubicBezTo>
                    <a:cubicBezTo>
                      <a:pt x="5" y="10"/>
                      <a:pt x="3" y="12"/>
                      <a:pt x="4" y="13"/>
                    </a:cubicBezTo>
                    <a:cubicBezTo>
                      <a:pt x="4" y="16"/>
                      <a:pt x="6" y="12"/>
                      <a:pt x="6" y="11"/>
                    </a:cubicBezTo>
                    <a:cubicBezTo>
                      <a:pt x="7" y="10"/>
                      <a:pt x="9" y="8"/>
                      <a:pt x="10" y="8"/>
                    </a:cubicBezTo>
                    <a:cubicBezTo>
                      <a:pt x="11" y="7"/>
                      <a:pt x="14" y="8"/>
                      <a:pt x="14" y="5"/>
                    </a:cubicBezTo>
                    <a:cubicBezTo>
                      <a:pt x="13" y="3"/>
                      <a:pt x="11" y="7"/>
                      <a:pt x="10" y="7"/>
                    </a:cubicBezTo>
                    <a:cubicBezTo>
                      <a:pt x="9" y="6"/>
                      <a:pt x="11" y="6"/>
                      <a:pt x="11"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1" name="Freeform 382"/>
              <p:cNvSpPr>
                <a:spLocks/>
              </p:cNvSpPr>
              <p:nvPr/>
            </p:nvSpPr>
            <p:spPr bwMode="gray">
              <a:xfrm>
                <a:off x="5582" y="3628"/>
                <a:ext cx="20" cy="14"/>
              </a:xfrm>
              <a:custGeom>
                <a:avLst/>
                <a:gdLst>
                  <a:gd name="T0" fmla="*/ 4 w 10"/>
                  <a:gd name="T1" fmla="*/ 6 h 7"/>
                  <a:gd name="T2" fmla="*/ 9 w 10"/>
                  <a:gd name="T3" fmla="*/ 6 h 7"/>
                  <a:gd name="T4" fmla="*/ 9 w 10"/>
                  <a:gd name="T5" fmla="*/ 1 h 7"/>
                  <a:gd name="T6" fmla="*/ 7 w 10"/>
                  <a:gd name="T7" fmla="*/ 2 h 7"/>
                  <a:gd name="T8" fmla="*/ 5 w 10"/>
                  <a:gd name="T9" fmla="*/ 4 h 7"/>
                  <a:gd name="T10" fmla="*/ 0 w 10"/>
                  <a:gd name="T11" fmla="*/ 5 h 7"/>
                  <a:gd name="T12" fmla="*/ 4 w 10"/>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4" y="6"/>
                    </a:moveTo>
                    <a:cubicBezTo>
                      <a:pt x="6" y="6"/>
                      <a:pt x="8" y="7"/>
                      <a:pt x="9" y="6"/>
                    </a:cubicBezTo>
                    <a:cubicBezTo>
                      <a:pt x="9" y="5"/>
                      <a:pt x="10" y="2"/>
                      <a:pt x="9" y="1"/>
                    </a:cubicBezTo>
                    <a:cubicBezTo>
                      <a:pt x="8" y="0"/>
                      <a:pt x="7" y="2"/>
                      <a:pt x="7" y="2"/>
                    </a:cubicBezTo>
                    <a:cubicBezTo>
                      <a:pt x="7" y="4"/>
                      <a:pt x="6" y="4"/>
                      <a:pt x="5" y="4"/>
                    </a:cubicBezTo>
                    <a:cubicBezTo>
                      <a:pt x="4" y="4"/>
                      <a:pt x="0" y="3"/>
                      <a:pt x="0" y="5"/>
                    </a:cubicBezTo>
                    <a:cubicBezTo>
                      <a:pt x="0" y="7"/>
                      <a:pt x="3" y="6"/>
                      <a:pt x="4"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2" name="Freeform 383"/>
              <p:cNvSpPr>
                <a:spLocks/>
              </p:cNvSpPr>
              <p:nvPr/>
            </p:nvSpPr>
            <p:spPr bwMode="gray">
              <a:xfrm>
                <a:off x="5646" y="3962"/>
                <a:ext cx="6" cy="6"/>
              </a:xfrm>
              <a:custGeom>
                <a:avLst/>
                <a:gdLst>
                  <a:gd name="T0" fmla="*/ 1 w 3"/>
                  <a:gd name="T1" fmla="*/ 0 h 3"/>
                  <a:gd name="T2" fmla="*/ 2 w 3"/>
                  <a:gd name="T3" fmla="*/ 2 h 3"/>
                  <a:gd name="T4" fmla="*/ 1 w 3"/>
                  <a:gd name="T5" fmla="*/ 0 h 3"/>
                </a:gdLst>
                <a:ahLst/>
                <a:cxnLst>
                  <a:cxn ang="0">
                    <a:pos x="T0" y="T1"/>
                  </a:cxn>
                  <a:cxn ang="0">
                    <a:pos x="T2" y="T3"/>
                  </a:cxn>
                  <a:cxn ang="0">
                    <a:pos x="T4" y="T5"/>
                  </a:cxn>
                </a:cxnLst>
                <a:rect l="0" t="0" r="r" b="b"/>
                <a:pathLst>
                  <a:path w="3" h="3">
                    <a:moveTo>
                      <a:pt x="1" y="0"/>
                    </a:moveTo>
                    <a:cubicBezTo>
                      <a:pt x="0" y="0"/>
                      <a:pt x="0" y="3"/>
                      <a:pt x="2" y="2"/>
                    </a:cubicBezTo>
                    <a:cubicBezTo>
                      <a:pt x="3" y="2"/>
                      <a:pt x="2"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3" name="Freeform 384"/>
              <p:cNvSpPr>
                <a:spLocks/>
              </p:cNvSpPr>
              <p:nvPr/>
            </p:nvSpPr>
            <p:spPr bwMode="gray">
              <a:xfrm>
                <a:off x="5632" y="3948"/>
                <a:ext cx="4" cy="4"/>
              </a:xfrm>
              <a:custGeom>
                <a:avLst/>
                <a:gdLst>
                  <a:gd name="T0" fmla="*/ 0 w 2"/>
                  <a:gd name="T1" fmla="*/ 2 h 2"/>
                  <a:gd name="T2" fmla="*/ 2 w 2"/>
                  <a:gd name="T3" fmla="*/ 1 h 2"/>
                  <a:gd name="T4" fmla="*/ 0 w 2"/>
                  <a:gd name="T5" fmla="*/ 2 h 2"/>
                </a:gdLst>
                <a:ahLst/>
                <a:cxnLst>
                  <a:cxn ang="0">
                    <a:pos x="T0" y="T1"/>
                  </a:cxn>
                  <a:cxn ang="0">
                    <a:pos x="T2" y="T3"/>
                  </a:cxn>
                  <a:cxn ang="0">
                    <a:pos x="T4" y="T5"/>
                  </a:cxn>
                </a:cxnLst>
                <a:rect l="0" t="0" r="r" b="b"/>
                <a:pathLst>
                  <a:path w="2" h="2">
                    <a:moveTo>
                      <a:pt x="0" y="2"/>
                    </a:moveTo>
                    <a:cubicBezTo>
                      <a:pt x="0" y="2"/>
                      <a:pt x="1" y="2"/>
                      <a:pt x="2" y="1"/>
                    </a:cubicBezTo>
                    <a:cubicBezTo>
                      <a:pt x="2" y="0"/>
                      <a:pt x="0" y="0"/>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4" name="Freeform 385"/>
              <p:cNvSpPr>
                <a:spLocks/>
              </p:cNvSpPr>
              <p:nvPr/>
            </p:nvSpPr>
            <p:spPr bwMode="gray">
              <a:xfrm>
                <a:off x="5620" y="3874"/>
                <a:ext cx="20" cy="22"/>
              </a:xfrm>
              <a:custGeom>
                <a:avLst/>
                <a:gdLst>
                  <a:gd name="T0" fmla="*/ 5 w 10"/>
                  <a:gd name="T1" fmla="*/ 8 h 11"/>
                  <a:gd name="T2" fmla="*/ 6 w 10"/>
                  <a:gd name="T3" fmla="*/ 10 h 11"/>
                  <a:gd name="T4" fmla="*/ 7 w 10"/>
                  <a:gd name="T5" fmla="*/ 11 h 11"/>
                  <a:gd name="T6" fmla="*/ 9 w 10"/>
                  <a:gd name="T7" fmla="*/ 10 h 11"/>
                  <a:gd name="T8" fmla="*/ 10 w 10"/>
                  <a:gd name="T9" fmla="*/ 9 h 11"/>
                  <a:gd name="T10" fmla="*/ 9 w 10"/>
                  <a:gd name="T11" fmla="*/ 7 h 11"/>
                  <a:gd name="T12" fmla="*/ 8 w 10"/>
                  <a:gd name="T13" fmla="*/ 6 h 11"/>
                  <a:gd name="T14" fmla="*/ 6 w 10"/>
                  <a:gd name="T15" fmla="*/ 4 h 11"/>
                  <a:gd name="T16" fmla="*/ 1 w 10"/>
                  <a:gd name="T17" fmla="*/ 2 h 11"/>
                  <a:gd name="T18" fmla="*/ 1 w 10"/>
                  <a:gd name="T19" fmla="*/ 4 h 11"/>
                  <a:gd name="T20" fmla="*/ 3 w 10"/>
                  <a:gd name="T21" fmla="*/ 4 h 11"/>
                  <a:gd name="T22" fmla="*/ 4 w 10"/>
                  <a:gd name="T23" fmla="*/ 5 h 11"/>
                  <a:gd name="T24" fmla="*/ 6 w 10"/>
                  <a:gd name="T25" fmla="*/ 7 h 11"/>
                  <a:gd name="T26" fmla="*/ 5 w 10"/>
                  <a:gd name="T2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5" y="8"/>
                    </a:moveTo>
                    <a:cubicBezTo>
                      <a:pt x="5" y="9"/>
                      <a:pt x="6" y="9"/>
                      <a:pt x="6" y="10"/>
                    </a:cubicBezTo>
                    <a:cubicBezTo>
                      <a:pt x="6" y="10"/>
                      <a:pt x="6" y="11"/>
                      <a:pt x="7" y="11"/>
                    </a:cubicBezTo>
                    <a:cubicBezTo>
                      <a:pt x="8" y="11"/>
                      <a:pt x="8" y="10"/>
                      <a:pt x="9" y="10"/>
                    </a:cubicBezTo>
                    <a:cubicBezTo>
                      <a:pt x="10" y="10"/>
                      <a:pt x="10" y="10"/>
                      <a:pt x="10" y="9"/>
                    </a:cubicBezTo>
                    <a:cubicBezTo>
                      <a:pt x="10" y="8"/>
                      <a:pt x="10" y="7"/>
                      <a:pt x="9" y="7"/>
                    </a:cubicBezTo>
                    <a:cubicBezTo>
                      <a:pt x="9" y="7"/>
                      <a:pt x="8" y="7"/>
                      <a:pt x="8" y="6"/>
                    </a:cubicBezTo>
                    <a:cubicBezTo>
                      <a:pt x="8" y="5"/>
                      <a:pt x="7" y="5"/>
                      <a:pt x="6" y="4"/>
                    </a:cubicBezTo>
                    <a:cubicBezTo>
                      <a:pt x="5" y="3"/>
                      <a:pt x="3" y="0"/>
                      <a:pt x="1" y="2"/>
                    </a:cubicBezTo>
                    <a:cubicBezTo>
                      <a:pt x="0" y="3"/>
                      <a:pt x="0" y="4"/>
                      <a:pt x="1" y="4"/>
                    </a:cubicBezTo>
                    <a:cubicBezTo>
                      <a:pt x="2" y="4"/>
                      <a:pt x="2" y="4"/>
                      <a:pt x="3" y="4"/>
                    </a:cubicBezTo>
                    <a:cubicBezTo>
                      <a:pt x="3" y="4"/>
                      <a:pt x="4" y="4"/>
                      <a:pt x="4" y="5"/>
                    </a:cubicBezTo>
                    <a:cubicBezTo>
                      <a:pt x="5" y="5"/>
                      <a:pt x="6" y="6"/>
                      <a:pt x="6" y="7"/>
                    </a:cubicBezTo>
                    <a:cubicBezTo>
                      <a:pt x="5" y="8"/>
                      <a:pt x="5" y="7"/>
                      <a:pt x="5"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5" name="Freeform 386"/>
              <p:cNvSpPr>
                <a:spLocks/>
              </p:cNvSpPr>
              <p:nvPr/>
            </p:nvSpPr>
            <p:spPr bwMode="gray">
              <a:xfrm>
                <a:off x="5604" y="3916"/>
                <a:ext cx="74" cy="40"/>
              </a:xfrm>
              <a:custGeom>
                <a:avLst/>
                <a:gdLst>
                  <a:gd name="T0" fmla="*/ 28 w 37"/>
                  <a:gd name="T1" fmla="*/ 18 h 20"/>
                  <a:gd name="T2" fmla="*/ 30 w 37"/>
                  <a:gd name="T3" fmla="*/ 19 h 20"/>
                  <a:gd name="T4" fmla="*/ 32 w 37"/>
                  <a:gd name="T5" fmla="*/ 19 h 20"/>
                  <a:gd name="T6" fmla="*/ 37 w 37"/>
                  <a:gd name="T7" fmla="*/ 19 h 20"/>
                  <a:gd name="T8" fmla="*/ 35 w 37"/>
                  <a:gd name="T9" fmla="*/ 18 h 20"/>
                  <a:gd name="T10" fmla="*/ 33 w 37"/>
                  <a:gd name="T11" fmla="*/ 17 h 20"/>
                  <a:gd name="T12" fmla="*/ 32 w 37"/>
                  <a:gd name="T13" fmla="*/ 15 h 20"/>
                  <a:gd name="T14" fmla="*/ 31 w 37"/>
                  <a:gd name="T15" fmla="*/ 13 h 20"/>
                  <a:gd name="T16" fmla="*/ 28 w 37"/>
                  <a:gd name="T17" fmla="*/ 14 h 20"/>
                  <a:gd name="T18" fmla="*/ 28 w 37"/>
                  <a:gd name="T19" fmla="*/ 12 h 20"/>
                  <a:gd name="T20" fmla="*/ 26 w 37"/>
                  <a:gd name="T21" fmla="*/ 11 h 20"/>
                  <a:gd name="T22" fmla="*/ 22 w 37"/>
                  <a:gd name="T23" fmla="*/ 10 h 20"/>
                  <a:gd name="T24" fmla="*/ 20 w 37"/>
                  <a:gd name="T25" fmla="*/ 9 h 20"/>
                  <a:gd name="T26" fmla="*/ 18 w 37"/>
                  <a:gd name="T27" fmla="*/ 8 h 20"/>
                  <a:gd name="T28" fmla="*/ 16 w 37"/>
                  <a:gd name="T29" fmla="*/ 6 h 20"/>
                  <a:gd name="T30" fmla="*/ 13 w 37"/>
                  <a:gd name="T31" fmla="*/ 6 h 20"/>
                  <a:gd name="T32" fmla="*/ 9 w 37"/>
                  <a:gd name="T33" fmla="*/ 6 h 20"/>
                  <a:gd name="T34" fmla="*/ 5 w 37"/>
                  <a:gd name="T35" fmla="*/ 2 h 20"/>
                  <a:gd name="T36" fmla="*/ 2 w 37"/>
                  <a:gd name="T37" fmla="*/ 0 h 20"/>
                  <a:gd name="T38" fmla="*/ 1 w 37"/>
                  <a:gd name="T39" fmla="*/ 3 h 20"/>
                  <a:gd name="T40" fmla="*/ 5 w 37"/>
                  <a:gd name="T41" fmla="*/ 6 h 20"/>
                  <a:gd name="T42" fmla="*/ 8 w 37"/>
                  <a:gd name="T43" fmla="*/ 10 h 20"/>
                  <a:gd name="T44" fmla="*/ 13 w 37"/>
                  <a:gd name="T45" fmla="*/ 12 h 20"/>
                  <a:gd name="T46" fmla="*/ 17 w 37"/>
                  <a:gd name="T47" fmla="*/ 11 h 20"/>
                  <a:gd name="T48" fmla="*/ 22 w 37"/>
                  <a:gd name="T49" fmla="*/ 12 h 20"/>
                  <a:gd name="T50" fmla="*/ 23 w 37"/>
                  <a:gd name="T51" fmla="*/ 14 h 20"/>
                  <a:gd name="T52" fmla="*/ 25 w 37"/>
                  <a:gd name="T53" fmla="*/ 15 h 20"/>
                  <a:gd name="T54" fmla="*/ 26 w 37"/>
                  <a:gd name="T55" fmla="*/ 17 h 20"/>
                  <a:gd name="T56" fmla="*/ 28 w 37"/>
                  <a:gd name="T5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0">
                    <a:moveTo>
                      <a:pt x="28" y="18"/>
                    </a:moveTo>
                    <a:cubicBezTo>
                      <a:pt x="28" y="19"/>
                      <a:pt x="29" y="19"/>
                      <a:pt x="30" y="19"/>
                    </a:cubicBezTo>
                    <a:cubicBezTo>
                      <a:pt x="31" y="19"/>
                      <a:pt x="32" y="19"/>
                      <a:pt x="32" y="19"/>
                    </a:cubicBezTo>
                    <a:cubicBezTo>
                      <a:pt x="33" y="19"/>
                      <a:pt x="37" y="20"/>
                      <a:pt x="37" y="19"/>
                    </a:cubicBezTo>
                    <a:cubicBezTo>
                      <a:pt x="37" y="19"/>
                      <a:pt x="36" y="18"/>
                      <a:pt x="35" y="18"/>
                    </a:cubicBezTo>
                    <a:cubicBezTo>
                      <a:pt x="34" y="18"/>
                      <a:pt x="34" y="17"/>
                      <a:pt x="33" y="17"/>
                    </a:cubicBezTo>
                    <a:cubicBezTo>
                      <a:pt x="33" y="16"/>
                      <a:pt x="32" y="16"/>
                      <a:pt x="32" y="15"/>
                    </a:cubicBezTo>
                    <a:cubicBezTo>
                      <a:pt x="32" y="14"/>
                      <a:pt x="32" y="13"/>
                      <a:pt x="31" y="13"/>
                    </a:cubicBezTo>
                    <a:cubicBezTo>
                      <a:pt x="29" y="13"/>
                      <a:pt x="28" y="16"/>
                      <a:pt x="28" y="14"/>
                    </a:cubicBezTo>
                    <a:cubicBezTo>
                      <a:pt x="27" y="13"/>
                      <a:pt x="28" y="13"/>
                      <a:pt x="28" y="12"/>
                    </a:cubicBezTo>
                    <a:cubicBezTo>
                      <a:pt x="28" y="11"/>
                      <a:pt x="27" y="11"/>
                      <a:pt x="26" y="11"/>
                    </a:cubicBezTo>
                    <a:cubicBezTo>
                      <a:pt x="25" y="10"/>
                      <a:pt x="23" y="11"/>
                      <a:pt x="22" y="10"/>
                    </a:cubicBezTo>
                    <a:cubicBezTo>
                      <a:pt x="21" y="10"/>
                      <a:pt x="21" y="9"/>
                      <a:pt x="20" y="9"/>
                    </a:cubicBezTo>
                    <a:cubicBezTo>
                      <a:pt x="20" y="8"/>
                      <a:pt x="19" y="8"/>
                      <a:pt x="18" y="8"/>
                    </a:cubicBezTo>
                    <a:cubicBezTo>
                      <a:pt x="17" y="8"/>
                      <a:pt x="17" y="7"/>
                      <a:pt x="16" y="6"/>
                    </a:cubicBezTo>
                    <a:cubicBezTo>
                      <a:pt x="15" y="6"/>
                      <a:pt x="14" y="6"/>
                      <a:pt x="13" y="6"/>
                    </a:cubicBezTo>
                    <a:cubicBezTo>
                      <a:pt x="12" y="6"/>
                      <a:pt x="10" y="7"/>
                      <a:pt x="9" y="6"/>
                    </a:cubicBezTo>
                    <a:cubicBezTo>
                      <a:pt x="7" y="5"/>
                      <a:pt x="6" y="3"/>
                      <a:pt x="5" y="2"/>
                    </a:cubicBezTo>
                    <a:cubicBezTo>
                      <a:pt x="4" y="1"/>
                      <a:pt x="3" y="0"/>
                      <a:pt x="2" y="0"/>
                    </a:cubicBezTo>
                    <a:cubicBezTo>
                      <a:pt x="0" y="0"/>
                      <a:pt x="1" y="2"/>
                      <a:pt x="1" y="3"/>
                    </a:cubicBezTo>
                    <a:cubicBezTo>
                      <a:pt x="2" y="4"/>
                      <a:pt x="4" y="5"/>
                      <a:pt x="5" y="6"/>
                    </a:cubicBezTo>
                    <a:cubicBezTo>
                      <a:pt x="7" y="7"/>
                      <a:pt x="7" y="9"/>
                      <a:pt x="8" y="10"/>
                    </a:cubicBezTo>
                    <a:cubicBezTo>
                      <a:pt x="10" y="12"/>
                      <a:pt x="11" y="12"/>
                      <a:pt x="13" y="12"/>
                    </a:cubicBezTo>
                    <a:cubicBezTo>
                      <a:pt x="14" y="12"/>
                      <a:pt x="16" y="12"/>
                      <a:pt x="17" y="11"/>
                    </a:cubicBezTo>
                    <a:cubicBezTo>
                      <a:pt x="19" y="10"/>
                      <a:pt x="20" y="10"/>
                      <a:pt x="22" y="12"/>
                    </a:cubicBezTo>
                    <a:cubicBezTo>
                      <a:pt x="22" y="12"/>
                      <a:pt x="22" y="13"/>
                      <a:pt x="23" y="14"/>
                    </a:cubicBezTo>
                    <a:cubicBezTo>
                      <a:pt x="23" y="15"/>
                      <a:pt x="24" y="15"/>
                      <a:pt x="25" y="15"/>
                    </a:cubicBezTo>
                    <a:cubicBezTo>
                      <a:pt x="25" y="16"/>
                      <a:pt x="25" y="17"/>
                      <a:pt x="26" y="17"/>
                    </a:cubicBezTo>
                    <a:cubicBezTo>
                      <a:pt x="26" y="18"/>
                      <a:pt x="27" y="18"/>
                      <a:pt x="28" y="1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6" name="Freeform 387"/>
              <p:cNvSpPr>
                <a:spLocks/>
              </p:cNvSpPr>
              <p:nvPr/>
            </p:nvSpPr>
            <p:spPr bwMode="gray">
              <a:xfrm>
                <a:off x="5598" y="3882"/>
                <a:ext cx="14" cy="12"/>
              </a:xfrm>
              <a:custGeom>
                <a:avLst/>
                <a:gdLst>
                  <a:gd name="T0" fmla="*/ 5 w 7"/>
                  <a:gd name="T1" fmla="*/ 4 h 6"/>
                  <a:gd name="T2" fmla="*/ 6 w 7"/>
                  <a:gd name="T3" fmla="*/ 3 h 6"/>
                  <a:gd name="T4" fmla="*/ 6 w 7"/>
                  <a:gd name="T5" fmla="*/ 1 h 6"/>
                  <a:gd name="T6" fmla="*/ 2 w 7"/>
                  <a:gd name="T7" fmla="*/ 1 h 6"/>
                  <a:gd name="T8" fmla="*/ 0 w 7"/>
                  <a:gd name="T9" fmla="*/ 2 h 6"/>
                  <a:gd name="T10" fmla="*/ 2 w 7"/>
                  <a:gd name="T11" fmla="*/ 3 h 6"/>
                  <a:gd name="T12" fmla="*/ 5 w 7"/>
                  <a:gd name="T13" fmla="*/ 5 h 6"/>
                  <a:gd name="T14" fmla="*/ 5 w 7"/>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5" y="4"/>
                    </a:moveTo>
                    <a:cubicBezTo>
                      <a:pt x="5" y="3"/>
                      <a:pt x="6" y="3"/>
                      <a:pt x="6" y="3"/>
                    </a:cubicBezTo>
                    <a:cubicBezTo>
                      <a:pt x="7" y="3"/>
                      <a:pt x="7" y="2"/>
                      <a:pt x="6" y="1"/>
                    </a:cubicBezTo>
                    <a:cubicBezTo>
                      <a:pt x="5" y="1"/>
                      <a:pt x="3" y="2"/>
                      <a:pt x="2" y="1"/>
                    </a:cubicBezTo>
                    <a:cubicBezTo>
                      <a:pt x="1" y="1"/>
                      <a:pt x="0" y="0"/>
                      <a:pt x="0" y="2"/>
                    </a:cubicBezTo>
                    <a:cubicBezTo>
                      <a:pt x="0" y="3"/>
                      <a:pt x="1" y="3"/>
                      <a:pt x="2" y="3"/>
                    </a:cubicBezTo>
                    <a:cubicBezTo>
                      <a:pt x="3" y="4"/>
                      <a:pt x="3" y="6"/>
                      <a:pt x="5" y="5"/>
                    </a:cubicBezTo>
                    <a:cubicBezTo>
                      <a:pt x="5" y="4"/>
                      <a:pt x="5" y="4"/>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7" name="Freeform 388"/>
              <p:cNvSpPr>
                <a:spLocks/>
              </p:cNvSpPr>
              <p:nvPr/>
            </p:nvSpPr>
            <p:spPr bwMode="gray">
              <a:xfrm>
                <a:off x="5572" y="3780"/>
                <a:ext cx="18" cy="22"/>
              </a:xfrm>
              <a:custGeom>
                <a:avLst/>
                <a:gdLst>
                  <a:gd name="T0" fmla="*/ 5 w 9"/>
                  <a:gd name="T1" fmla="*/ 9 h 11"/>
                  <a:gd name="T2" fmla="*/ 5 w 9"/>
                  <a:gd name="T3" fmla="*/ 5 h 11"/>
                  <a:gd name="T4" fmla="*/ 9 w 9"/>
                  <a:gd name="T5" fmla="*/ 2 h 11"/>
                  <a:gd name="T6" fmla="*/ 8 w 9"/>
                  <a:gd name="T7" fmla="*/ 1 h 11"/>
                  <a:gd name="T8" fmla="*/ 6 w 9"/>
                  <a:gd name="T9" fmla="*/ 1 h 11"/>
                  <a:gd name="T10" fmla="*/ 4 w 9"/>
                  <a:gd name="T11" fmla="*/ 0 h 11"/>
                  <a:gd name="T12" fmla="*/ 0 w 9"/>
                  <a:gd name="T13" fmla="*/ 3 h 11"/>
                  <a:gd name="T14" fmla="*/ 2 w 9"/>
                  <a:gd name="T15" fmla="*/ 8 h 11"/>
                  <a:gd name="T16" fmla="*/ 4 w 9"/>
                  <a:gd name="T17" fmla="*/ 10 h 11"/>
                  <a:gd name="T18" fmla="*/ 5 w 9"/>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1">
                    <a:moveTo>
                      <a:pt x="5" y="9"/>
                    </a:moveTo>
                    <a:cubicBezTo>
                      <a:pt x="5" y="7"/>
                      <a:pt x="5" y="6"/>
                      <a:pt x="5" y="5"/>
                    </a:cubicBezTo>
                    <a:cubicBezTo>
                      <a:pt x="6" y="3"/>
                      <a:pt x="9" y="4"/>
                      <a:pt x="9" y="2"/>
                    </a:cubicBezTo>
                    <a:cubicBezTo>
                      <a:pt x="9" y="1"/>
                      <a:pt x="8" y="2"/>
                      <a:pt x="8" y="1"/>
                    </a:cubicBezTo>
                    <a:cubicBezTo>
                      <a:pt x="7" y="1"/>
                      <a:pt x="6" y="1"/>
                      <a:pt x="6" y="1"/>
                    </a:cubicBezTo>
                    <a:cubicBezTo>
                      <a:pt x="5" y="1"/>
                      <a:pt x="4" y="1"/>
                      <a:pt x="4" y="0"/>
                    </a:cubicBezTo>
                    <a:cubicBezTo>
                      <a:pt x="2" y="0"/>
                      <a:pt x="1" y="2"/>
                      <a:pt x="0" y="3"/>
                    </a:cubicBezTo>
                    <a:cubicBezTo>
                      <a:pt x="0" y="6"/>
                      <a:pt x="1" y="7"/>
                      <a:pt x="2" y="8"/>
                    </a:cubicBezTo>
                    <a:cubicBezTo>
                      <a:pt x="3" y="8"/>
                      <a:pt x="3" y="10"/>
                      <a:pt x="4" y="10"/>
                    </a:cubicBezTo>
                    <a:cubicBezTo>
                      <a:pt x="5" y="11"/>
                      <a:pt x="5" y="9"/>
                      <a:pt x="5"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8" name="Freeform 389"/>
              <p:cNvSpPr>
                <a:spLocks/>
              </p:cNvSpPr>
              <p:nvPr/>
            </p:nvSpPr>
            <p:spPr bwMode="gray">
              <a:xfrm>
                <a:off x="5590" y="3848"/>
                <a:ext cx="14" cy="32"/>
              </a:xfrm>
              <a:custGeom>
                <a:avLst/>
                <a:gdLst>
                  <a:gd name="T0" fmla="*/ 5 w 7"/>
                  <a:gd name="T1" fmla="*/ 11 h 16"/>
                  <a:gd name="T2" fmla="*/ 6 w 7"/>
                  <a:gd name="T3" fmla="*/ 8 h 16"/>
                  <a:gd name="T4" fmla="*/ 6 w 7"/>
                  <a:gd name="T5" fmla="*/ 6 h 16"/>
                  <a:gd name="T6" fmla="*/ 7 w 7"/>
                  <a:gd name="T7" fmla="*/ 4 h 16"/>
                  <a:gd name="T8" fmla="*/ 5 w 7"/>
                  <a:gd name="T9" fmla="*/ 0 h 16"/>
                  <a:gd name="T10" fmla="*/ 4 w 7"/>
                  <a:gd name="T11" fmla="*/ 2 h 16"/>
                  <a:gd name="T12" fmla="*/ 5 w 7"/>
                  <a:gd name="T13" fmla="*/ 4 h 16"/>
                  <a:gd name="T14" fmla="*/ 3 w 7"/>
                  <a:gd name="T15" fmla="*/ 6 h 16"/>
                  <a:gd name="T16" fmla="*/ 2 w 7"/>
                  <a:gd name="T17" fmla="*/ 4 h 16"/>
                  <a:gd name="T18" fmla="*/ 1 w 7"/>
                  <a:gd name="T19" fmla="*/ 6 h 16"/>
                  <a:gd name="T20" fmla="*/ 0 w 7"/>
                  <a:gd name="T21" fmla="*/ 8 h 16"/>
                  <a:gd name="T22" fmla="*/ 2 w 7"/>
                  <a:gd name="T23" fmla="*/ 10 h 16"/>
                  <a:gd name="T24" fmla="*/ 2 w 7"/>
                  <a:gd name="T25" fmla="*/ 14 h 16"/>
                  <a:gd name="T26" fmla="*/ 5 w 7"/>
                  <a:gd name="T27" fmla="*/ 13 h 16"/>
                  <a:gd name="T28" fmla="*/ 5 w 7"/>
                  <a:gd name="T29"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6">
                    <a:moveTo>
                      <a:pt x="5" y="11"/>
                    </a:moveTo>
                    <a:cubicBezTo>
                      <a:pt x="5" y="10"/>
                      <a:pt x="6" y="9"/>
                      <a:pt x="6" y="8"/>
                    </a:cubicBezTo>
                    <a:cubicBezTo>
                      <a:pt x="6" y="7"/>
                      <a:pt x="6" y="7"/>
                      <a:pt x="6" y="6"/>
                    </a:cubicBezTo>
                    <a:cubicBezTo>
                      <a:pt x="6" y="5"/>
                      <a:pt x="7" y="5"/>
                      <a:pt x="7" y="4"/>
                    </a:cubicBezTo>
                    <a:cubicBezTo>
                      <a:pt x="7" y="3"/>
                      <a:pt x="6" y="0"/>
                      <a:pt x="5" y="0"/>
                    </a:cubicBezTo>
                    <a:cubicBezTo>
                      <a:pt x="4" y="0"/>
                      <a:pt x="3" y="1"/>
                      <a:pt x="4" y="2"/>
                    </a:cubicBezTo>
                    <a:cubicBezTo>
                      <a:pt x="4" y="3"/>
                      <a:pt x="5" y="3"/>
                      <a:pt x="5" y="4"/>
                    </a:cubicBezTo>
                    <a:cubicBezTo>
                      <a:pt x="6" y="5"/>
                      <a:pt x="4" y="7"/>
                      <a:pt x="3" y="6"/>
                    </a:cubicBezTo>
                    <a:cubicBezTo>
                      <a:pt x="3" y="5"/>
                      <a:pt x="3" y="3"/>
                      <a:pt x="2" y="4"/>
                    </a:cubicBezTo>
                    <a:cubicBezTo>
                      <a:pt x="1" y="4"/>
                      <a:pt x="2" y="6"/>
                      <a:pt x="1" y="6"/>
                    </a:cubicBezTo>
                    <a:cubicBezTo>
                      <a:pt x="1" y="7"/>
                      <a:pt x="0" y="7"/>
                      <a:pt x="0" y="8"/>
                    </a:cubicBezTo>
                    <a:cubicBezTo>
                      <a:pt x="0" y="9"/>
                      <a:pt x="1" y="9"/>
                      <a:pt x="2" y="10"/>
                    </a:cubicBezTo>
                    <a:cubicBezTo>
                      <a:pt x="2" y="11"/>
                      <a:pt x="2" y="12"/>
                      <a:pt x="2" y="14"/>
                    </a:cubicBezTo>
                    <a:cubicBezTo>
                      <a:pt x="2" y="16"/>
                      <a:pt x="4" y="15"/>
                      <a:pt x="5" y="13"/>
                    </a:cubicBezTo>
                    <a:cubicBezTo>
                      <a:pt x="5" y="12"/>
                      <a:pt x="5" y="11"/>
                      <a:pt x="5" y="1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9" name="Freeform 390"/>
              <p:cNvSpPr>
                <a:spLocks/>
              </p:cNvSpPr>
              <p:nvPr/>
            </p:nvSpPr>
            <p:spPr bwMode="gray">
              <a:xfrm>
                <a:off x="5596" y="3778"/>
                <a:ext cx="36" cy="42"/>
              </a:xfrm>
              <a:custGeom>
                <a:avLst/>
                <a:gdLst>
                  <a:gd name="T0" fmla="*/ 3 w 18"/>
                  <a:gd name="T1" fmla="*/ 7 h 21"/>
                  <a:gd name="T2" fmla="*/ 1 w 18"/>
                  <a:gd name="T3" fmla="*/ 8 h 21"/>
                  <a:gd name="T4" fmla="*/ 2 w 18"/>
                  <a:gd name="T5" fmla="*/ 10 h 21"/>
                  <a:gd name="T6" fmla="*/ 3 w 18"/>
                  <a:gd name="T7" fmla="*/ 12 h 21"/>
                  <a:gd name="T8" fmla="*/ 5 w 18"/>
                  <a:gd name="T9" fmla="*/ 13 h 21"/>
                  <a:gd name="T10" fmla="*/ 2 w 18"/>
                  <a:gd name="T11" fmla="*/ 14 h 21"/>
                  <a:gd name="T12" fmla="*/ 1 w 18"/>
                  <a:gd name="T13" fmla="*/ 14 h 21"/>
                  <a:gd name="T14" fmla="*/ 2 w 18"/>
                  <a:gd name="T15" fmla="*/ 16 h 21"/>
                  <a:gd name="T16" fmla="*/ 4 w 18"/>
                  <a:gd name="T17" fmla="*/ 18 h 21"/>
                  <a:gd name="T18" fmla="*/ 5 w 18"/>
                  <a:gd name="T19" fmla="*/ 20 h 21"/>
                  <a:gd name="T20" fmla="*/ 7 w 18"/>
                  <a:gd name="T21" fmla="*/ 20 h 21"/>
                  <a:gd name="T22" fmla="*/ 9 w 18"/>
                  <a:gd name="T23" fmla="*/ 18 h 21"/>
                  <a:gd name="T24" fmla="*/ 12 w 18"/>
                  <a:gd name="T25" fmla="*/ 20 h 21"/>
                  <a:gd name="T26" fmla="*/ 13 w 18"/>
                  <a:gd name="T27" fmla="*/ 20 h 21"/>
                  <a:gd name="T28" fmla="*/ 12 w 18"/>
                  <a:gd name="T29" fmla="*/ 17 h 21"/>
                  <a:gd name="T30" fmla="*/ 13 w 18"/>
                  <a:gd name="T31" fmla="*/ 14 h 21"/>
                  <a:gd name="T32" fmla="*/ 14 w 18"/>
                  <a:gd name="T33" fmla="*/ 12 h 21"/>
                  <a:gd name="T34" fmla="*/ 17 w 18"/>
                  <a:gd name="T35" fmla="*/ 13 h 21"/>
                  <a:gd name="T36" fmla="*/ 18 w 18"/>
                  <a:gd name="T37" fmla="*/ 13 h 21"/>
                  <a:gd name="T38" fmla="*/ 18 w 18"/>
                  <a:gd name="T39" fmla="*/ 12 h 21"/>
                  <a:gd name="T40" fmla="*/ 17 w 18"/>
                  <a:gd name="T41" fmla="*/ 10 h 21"/>
                  <a:gd name="T42" fmla="*/ 16 w 18"/>
                  <a:gd name="T43" fmla="*/ 9 h 21"/>
                  <a:gd name="T44" fmla="*/ 15 w 18"/>
                  <a:gd name="T45" fmla="*/ 7 h 21"/>
                  <a:gd name="T46" fmla="*/ 14 w 18"/>
                  <a:gd name="T47" fmla="*/ 3 h 21"/>
                  <a:gd name="T48" fmla="*/ 14 w 18"/>
                  <a:gd name="T49" fmla="*/ 3 h 21"/>
                  <a:gd name="T50" fmla="*/ 11 w 18"/>
                  <a:gd name="T51" fmla="*/ 2 h 21"/>
                  <a:gd name="T52" fmla="*/ 10 w 18"/>
                  <a:gd name="T53" fmla="*/ 1 h 21"/>
                  <a:gd name="T54" fmla="*/ 8 w 18"/>
                  <a:gd name="T55" fmla="*/ 0 h 21"/>
                  <a:gd name="T56" fmla="*/ 6 w 18"/>
                  <a:gd name="T57" fmla="*/ 2 h 21"/>
                  <a:gd name="T58" fmla="*/ 7 w 18"/>
                  <a:gd name="T59" fmla="*/ 4 h 21"/>
                  <a:gd name="T60" fmla="*/ 8 w 18"/>
                  <a:gd name="T61" fmla="*/ 6 h 21"/>
                  <a:gd name="T62" fmla="*/ 9 w 18"/>
                  <a:gd name="T63" fmla="*/ 9 h 21"/>
                  <a:gd name="T64" fmla="*/ 7 w 18"/>
                  <a:gd name="T65" fmla="*/ 11 h 21"/>
                  <a:gd name="T66" fmla="*/ 7 w 18"/>
                  <a:gd name="T67" fmla="*/ 13 h 21"/>
                  <a:gd name="T68" fmla="*/ 5 w 18"/>
                  <a:gd name="T69" fmla="*/ 11 h 21"/>
                  <a:gd name="T70" fmla="*/ 3 w 18"/>
                  <a:gd name="T71"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 h="21">
                    <a:moveTo>
                      <a:pt x="3" y="7"/>
                    </a:moveTo>
                    <a:cubicBezTo>
                      <a:pt x="2" y="7"/>
                      <a:pt x="1" y="8"/>
                      <a:pt x="1" y="8"/>
                    </a:cubicBezTo>
                    <a:cubicBezTo>
                      <a:pt x="1" y="10"/>
                      <a:pt x="1" y="10"/>
                      <a:pt x="2" y="10"/>
                    </a:cubicBezTo>
                    <a:cubicBezTo>
                      <a:pt x="3" y="11"/>
                      <a:pt x="3" y="12"/>
                      <a:pt x="3" y="12"/>
                    </a:cubicBezTo>
                    <a:cubicBezTo>
                      <a:pt x="3" y="13"/>
                      <a:pt x="4" y="13"/>
                      <a:pt x="5" y="13"/>
                    </a:cubicBezTo>
                    <a:cubicBezTo>
                      <a:pt x="5" y="15"/>
                      <a:pt x="3" y="15"/>
                      <a:pt x="2" y="14"/>
                    </a:cubicBezTo>
                    <a:cubicBezTo>
                      <a:pt x="2" y="14"/>
                      <a:pt x="1" y="13"/>
                      <a:pt x="1" y="14"/>
                    </a:cubicBezTo>
                    <a:cubicBezTo>
                      <a:pt x="0" y="15"/>
                      <a:pt x="1" y="15"/>
                      <a:pt x="2" y="16"/>
                    </a:cubicBezTo>
                    <a:cubicBezTo>
                      <a:pt x="2" y="16"/>
                      <a:pt x="3" y="17"/>
                      <a:pt x="4" y="18"/>
                    </a:cubicBezTo>
                    <a:cubicBezTo>
                      <a:pt x="4" y="18"/>
                      <a:pt x="4" y="19"/>
                      <a:pt x="5" y="20"/>
                    </a:cubicBezTo>
                    <a:cubicBezTo>
                      <a:pt x="5" y="21"/>
                      <a:pt x="6" y="20"/>
                      <a:pt x="7" y="20"/>
                    </a:cubicBezTo>
                    <a:cubicBezTo>
                      <a:pt x="8" y="19"/>
                      <a:pt x="8" y="19"/>
                      <a:pt x="9" y="18"/>
                    </a:cubicBezTo>
                    <a:cubicBezTo>
                      <a:pt x="11" y="18"/>
                      <a:pt x="11" y="18"/>
                      <a:pt x="12" y="20"/>
                    </a:cubicBezTo>
                    <a:cubicBezTo>
                      <a:pt x="12" y="20"/>
                      <a:pt x="12" y="20"/>
                      <a:pt x="13" y="20"/>
                    </a:cubicBezTo>
                    <a:cubicBezTo>
                      <a:pt x="13" y="18"/>
                      <a:pt x="12" y="18"/>
                      <a:pt x="12" y="17"/>
                    </a:cubicBezTo>
                    <a:cubicBezTo>
                      <a:pt x="11" y="16"/>
                      <a:pt x="13" y="15"/>
                      <a:pt x="13" y="14"/>
                    </a:cubicBezTo>
                    <a:cubicBezTo>
                      <a:pt x="13" y="13"/>
                      <a:pt x="13" y="12"/>
                      <a:pt x="14" y="12"/>
                    </a:cubicBezTo>
                    <a:cubicBezTo>
                      <a:pt x="16" y="12"/>
                      <a:pt x="16" y="12"/>
                      <a:pt x="17" y="13"/>
                    </a:cubicBezTo>
                    <a:cubicBezTo>
                      <a:pt x="17" y="13"/>
                      <a:pt x="17" y="14"/>
                      <a:pt x="18" y="13"/>
                    </a:cubicBezTo>
                    <a:cubicBezTo>
                      <a:pt x="18" y="13"/>
                      <a:pt x="18" y="12"/>
                      <a:pt x="18" y="12"/>
                    </a:cubicBezTo>
                    <a:cubicBezTo>
                      <a:pt x="18" y="11"/>
                      <a:pt x="17" y="11"/>
                      <a:pt x="17" y="10"/>
                    </a:cubicBezTo>
                    <a:cubicBezTo>
                      <a:pt x="17" y="10"/>
                      <a:pt x="16" y="10"/>
                      <a:pt x="16" y="9"/>
                    </a:cubicBezTo>
                    <a:cubicBezTo>
                      <a:pt x="15" y="8"/>
                      <a:pt x="15" y="8"/>
                      <a:pt x="15" y="7"/>
                    </a:cubicBezTo>
                    <a:cubicBezTo>
                      <a:pt x="15" y="5"/>
                      <a:pt x="15" y="4"/>
                      <a:pt x="14" y="3"/>
                    </a:cubicBezTo>
                    <a:cubicBezTo>
                      <a:pt x="14" y="3"/>
                      <a:pt x="14" y="3"/>
                      <a:pt x="14" y="3"/>
                    </a:cubicBezTo>
                    <a:cubicBezTo>
                      <a:pt x="13" y="2"/>
                      <a:pt x="13" y="2"/>
                      <a:pt x="11" y="2"/>
                    </a:cubicBezTo>
                    <a:cubicBezTo>
                      <a:pt x="10" y="2"/>
                      <a:pt x="10" y="2"/>
                      <a:pt x="10" y="1"/>
                    </a:cubicBezTo>
                    <a:cubicBezTo>
                      <a:pt x="9" y="1"/>
                      <a:pt x="9" y="0"/>
                      <a:pt x="8" y="0"/>
                    </a:cubicBezTo>
                    <a:cubicBezTo>
                      <a:pt x="7" y="1"/>
                      <a:pt x="6" y="1"/>
                      <a:pt x="6" y="2"/>
                    </a:cubicBezTo>
                    <a:cubicBezTo>
                      <a:pt x="6" y="3"/>
                      <a:pt x="7" y="3"/>
                      <a:pt x="7" y="4"/>
                    </a:cubicBezTo>
                    <a:cubicBezTo>
                      <a:pt x="8" y="4"/>
                      <a:pt x="8" y="5"/>
                      <a:pt x="8" y="6"/>
                    </a:cubicBezTo>
                    <a:cubicBezTo>
                      <a:pt x="8" y="7"/>
                      <a:pt x="11" y="8"/>
                      <a:pt x="9" y="9"/>
                    </a:cubicBezTo>
                    <a:cubicBezTo>
                      <a:pt x="9" y="10"/>
                      <a:pt x="6" y="9"/>
                      <a:pt x="7" y="11"/>
                    </a:cubicBezTo>
                    <a:cubicBezTo>
                      <a:pt x="9" y="11"/>
                      <a:pt x="8" y="13"/>
                      <a:pt x="7" y="13"/>
                    </a:cubicBezTo>
                    <a:cubicBezTo>
                      <a:pt x="5" y="14"/>
                      <a:pt x="5" y="12"/>
                      <a:pt x="5" y="11"/>
                    </a:cubicBezTo>
                    <a:cubicBezTo>
                      <a:pt x="5" y="9"/>
                      <a:pt x="5" y="8"/>
                      <a:pt x="3"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0" name="Freeform 391"/>
              <p:cNvSpPr>
                <a:spLocks/>
              </p:cNvSpPr>
              <p:nvPr/>
            </p:nvSpPr>
            <p:spPr bwMode="gray">
              <a:xfrm>
                <a:off x="5592" y="3820"/>
                <a:ext cx="24" cy="22"/>
              </a:xfrm>
              <a:custGeom>
                <a:avLst/>
                <a:gdLst>
                  <a:gd name="T0" fmla="*/ 11 w 12"/>
                  <a:gd name="T1" fmla="*/ 4 h 11"/>
                  <a:gd name="T2" fmla="*/ 10 w 12"/>
                  <a:gd name="T3" fmla="*/ 2 h 11"/>
                  <a:gd name="T4" fmla="*/ 9 w 12"/>
                  <a:gd name="T5" fmla="*/ 1 h 11"/>
                  <a:gd name="T6" fmla="*/ 7 w 12"/>
                  <a:gd name="T7" fmla="*/ 3 h 11"/>
                  <a:gd name="T8" fmla="*/ 4 w 12"/>
                  <a:gd name="T9" fmla="*/ 5 h 11"/>
                  <a:gd name="T10" fmla="*/ 3 w 12"/>
                  <a:gd name="T11" fmla="*/ 7 h 11"/>
                  <a:gd name="T12" fmla="*/ 2 w 12"/>
                  <a:gd name="T13" fmla="*/ 9 h 11"/>
                  <a:gd name="T14" fmla="*/ 5 w 12"/>
                  <a:gd name="T15" fmla="*/ 10 h 11"/>
                  <a:gd name="T16" fmla="*/ 6 w 12"/>
                  <a:gd name="T17" fmla="*/ 8 h 11"/>
                  <a:gd name="T18" fmla="*/ 7 w 12"/>
                  <a:gd name="T19" fmla="*/ 6 h 11"/>
                  <a:gd name="T20" fmla="*/ 9 w 12"/>
                  <a:gd name="T21" fmla="*/ 6 h 11"/>
                  <a:gd name="T22" fmla="*/ 10 w 12"/>
                  <a:gd name="T23" fmla="*/ 8 h 11"/>
                  <a:gd name="T24" fmla="*/ 11 w 12"/>
                  <a:gd name="T25" fmla="*/ 8 h 11"/>
                  <a:gd name="T26" fmla="*/ 11 w 12"/>
                  <a:gd name="T27" fmla="*/ 6 h 11"/>
                  <a:gd name="T28" fmla="*/ 11 w 12"/>
                  <a:gd name="T2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1">
                    <a:moveTo>
                      <a:pt x="11" y="4"/>
                    </a:moveTo>
                    <a:cubicBezTo>
                      <a:pt x="11" y="3"/>
                      <a:pt x="10" y="3"/>
                      <a:pt x="10" y="2"/>
                    </a:cubicBezTo>
                    <a:cubicBezTo>
                      <a:pt x="10" y="2"/>
                      <a:pt x="10" y="2"/>
                      <a:pt x="9" y="1"/>
                    </a:cubicBezTo>
                    <a:cubicBezTo>
                      <a:pt x="8" y="0"/>
                      <a:pt x="7" y="2"/>
                      <a:pt x="7" y="3"/>
                    </a:cubicBezTo>
                    <a:cubicBezTo>
                      <a:pt x="6" y="4"/>
                      <a:pt x="5" y="4"/>
                      <a:pt x="4" y="5"/>
                    </a:cubicBezTo>
                    <a:cubicBezTo>
                      <a:pt x="3" y="6"/>
                      <a:pt x="3" y="7"/>
                      <a:pt x="3" y="7"/>
                    </a:cubicBezTo>
                    <a:cubicBezTo>
                      <a:pt x="3" y="8"/>
                      <a:pt x="2" y="8"/>
                      <a:pt x="2" y="9"/>
                    </a:cubicBezTo>
                    <a:cubicBezTo>
                      <a:pt x="0" y="11"/>
                      <a:pt x="4" y="10"/>
                      <a:pt x="5" y="10"/>
                    </a:cubicBezTo>
                    <a:cubicBezTo>
                      <a:pt x="6" y="9"/>
                      <a:pt x="6" y="9"/>
                      <a:pt x="6" y="8"/>
                    </a:cubicBezTo>
                    <a:cubicBezTo>
                      <a:pt x="7" y="7"/>
                      <a:pt x="6" y="6"/>
                      <a:pt x="7" y="6"/>
                    </a:cubicBezTo>
                    <a:cubicBezTo>
                      <a:pt x="8" y="6"/>
                      <a:pt x="9" y="5"/>
                      <a:pt x="9" y="6"/>
                    </a:cubicBezTo>
                    <a:cubicBezTo>
                      <a:pt x="10" y="7"/>
                      <a:pt x="9" y="8"/>
                      <a:pt x="10" y="8"/>
                    </a:cubicBezTo>
                    <a:cubicBezTo>
                      <a:pt x="10" y="9"/>
                      <a:pt x="11" y="9"/>
                      <a:pt x="11" y="8"/>
                    </a:cubicBezTo>
                    <a:cubicBezTo>
                      <a:pt x="11" y="7"/>
                      <a:pt x="10" y="7"/>
                      <a:pt x="11" y="6"/>
                    </a:cubicBezTo>
                    <a:cubicBezTo>
                      <a:pt x="12" y="5"/>
                      <a:pt x="12" y="4"/>
                      <a:pt x="1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1" name="Freeform 392"/>
              <p:cNvSpPr>
                <a:spLocks/>
              </p:cNvSpPr>
              <p:nvPr/>
            </p:nvSpPr>
            <p:spPr bwMode="gray">
              <a:xfrm>
                <a:off x="5578" y="3826"/>
                <a:ext cx="16" cy="24"/>
              </a:xfrm>
              <a:custGeom>
                <a:avLst/>
                <a:gdLst>
                  <a:gd name="T0" fmla="*/ 7 w 8"/>
                  <a:gd name="T1" fmla="*/ 4 h 12"/>
                  <a:gd name="T2" fmla="*/ 6 w 8"/>
                  <a:gd name="T3" fmla="*/ 3 h 12"/>
                  <a:gd name="T4" fmla="*/ 3 w 8"/>
                  <a:gd name="T5" fmla="*/ 4 h 12"/>
                  <a:gd name="T6" fmla="*/ 2 w 8"/>
                  <a:gd name="T7" fmla="*/ 6 h 12"/>
                  <a:gd name="T8" fmla="*/ 2 w 8"/>
                  <a:gd name="T9" fmla="*/ 8 h 12"/>
                  <a:gd name="T10" fmla="*/ 2 w 8"/>
                  <a:gd name="T11" fmla="*/ 12 h 12"/>
                  <a:gd name="T12" fmla="*/ 4 w 8"/>
                  <a:gd name="T13" fmla="*/ 9 h 12"/>
                  <a:gd name="T14" fmla="*/ 6 w 8"/>
                  <a:gd name="T15" fmla="*/ 7 h 12"/>
                  <a:gd name="T16" fmla="*/ 8 w 8"/>
                  <a:gd name="T17" fmla="*/ 6 h 12"/>
                  <a:gd name="T18" fmla="*/ 7 w 8"/>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2">
                    <a:moveTo>
                      <a:pt x="7" y="4"/>
                    </a:moveTo>
                    <a:cubicBezTo>
                      <a:pt x="6" y="3"/>
                      <a:pt x="6" y="4"/>
                      <a:pt x="6" y="3"/>
                    </a:cubicBezTo>
                    <a:cubicBezTo>
                      <a:pt x="5" y="0"/>
                      <a:pt x="3" y="2"/>
                      <a:pt x="3" y="4"/>
                    </a:cubicBezTo>
                    <a:cubicBezTo>
                      <a:pt x="3" y="4"/>
                      <a:pt x="3" y="5"/>
                      <a:pt x="2" y="6"/>
                    </a:cubicBezTo>
                    <a:cubicBezTo>
                      <a:pt x="2" y="7"/>
                      <a:pt x="2" y="7"/>
                      <a:pt x="2" y="8"/>
                    </a:cubicBezTo>
                    <a:cubicBezTo>
                      <a:pt x="1" y="9"/>
                      <a:pt x="0" y="12"/>
                      <a:pt x="2" y="12"/>
                    </a:cubicBezTo>
                    <a:cubicBezTo>
                      <a:pt x="3" y="12"/>
                      <a:pt x="4" y="10"/>
                      <a:pt x="4" y="9"/>
                    </a:cubicBezTo>
                    <a:cubicBezTo>
                      <a:pt x="5" y="8"/>
                      <a:pt x="5" y="7"/>
                      <a:pt x="6" y="7"/>
                    </a:cubicBezTo>
                    <a:cubicBezTo>
                      <a:pt x="6" y="6"/>
                      <a:pt x="7" y="6"/>
                      <a:pt x="8" y="6"/>
                    </a:cubicBezTo>
                    <a:cubicBezTo>
                      <a:pt x="8" y="5"/>
                      <a:pt x="8" y="4"/>
                      <a:pt x="7"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2" name="Freeform 393"/>
              <p:cNvSpPr>
                <a:spLocks/>
              </p:cNvSpPr>
              <p:nvPr/>
            </p:nvSpPr>
            <p:spPr bwMode="gray">
              <a:xfrm>
                <a:off x="5664" y="3994"/>
                <a:ext cx="10" cy="8"/>
              </a:xfrm>
              <a:custGeom>
                <a:avLst/>
                <a:gdLst>
                  <a:gd name="T0" fmla="*/ 0 w 5"/>
                  <a:gd name="T1" fmla="*/ 2 h 4"/>
                  <a:gd name="T2" fmla="*/ 3 w 5"/>
                  <a:gd name="T3" fmla="*/ 3 h 4"/>
                  <a:gd name="T4" fmla="*/ 4 w 5"/>
                  <a:gd name="T5" fmla="*/ 4 h 4"/>
                  <a:gd name="T6" fmla="*/ 4 w 5"/>
                  <a:gd name="T7" fmla="*/ 2 h 4"/>
                  <a:gd name="T8" fmla="*/ 0 w 5"/>
                  <a:gd name="T9" fmla="*/ 2 h 4"/>
                </a:gdLst>
                <a:ahLst/>
                <a:cxnLst>
                  <a:cxn ang="0">
                    <a:pos x="T0" y="T1"/>
                  </a:cxn>
                  <a:cxn ang="0">
                    <a:pos x="T2" y="T3"/>
                  </a:cxn>
                  <a:cxn ang="0">
                    <a:pos x="T4" y="T5"/>
                  </a:cxn>
                  <a:cxn ang="0">
                    <a:pos x="T6" y="T7"/>
                  </a:cxn>
                  <a:cxn ang="0">
                    <a:pos x="T8" y="T9"/>
                  </a:cxn>
                </a:cxnLst>
                <a:rect l="0" t="0" r="r" b="b"/>
                <a:pathLst>
                  <a:path w="5" h="4">
                    <a:moveTo>
                      <a:pt x="0" y="2"/>
                    </a:moveTo>
                    <a:cubicBezTo>
                      <a:pt x="1" y="3"/>
                      <a:pt x="2" y="3"/>
                      <a:pt x="3" y="3"/>
                    </a:cubicBezTo>
                    <a:cubicBezTo>
                      <a:pt x="3" y="3"/>
                      <a:pt x="4" y="4"/>
                      <a:pt x="4" y="4"/>
                    </a:cubicBezTo>
                    <a:cubicBezTo>
                      <a:pt x="5" y="3"/>
                      <a:pt x="4" y="3"/>
                      <a:pt x="4" y="2"/>
                    </a:cubicBezTo>
                    <a:cubicBezTo>
                      <a:pt x="4" y="1"/>
                      <a:pt x="0" y="0"/>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3" name="Freeform 394"/>
              <p:cNvSpPr>
                <a:spLocks/>
              </p:cNvSpPr>
              <p:nvPr/>
            </p:nvSpPr>
            <p:spPr bwMode="gray">
              <a:xfrm>
                <a:off x="6056" y="4038"/>
                <a:ext cx="42" cy="14"/>
              </a:xfrm>
              <a:custGeom>
                <a:avLst/>
                <a:gdLst>
                  <a:gd name="T0" fmla="*/ 17 w 21"/>
                  <a:gd name="T1" fmla="*/ 1 h 7"/>
                  <a:gd name="T2" fmla="*/ 14 w 21"/>
                  <a:gd name="T3" fmla="*/ 1 h 7"/>
                  <a:gd name="T4" fmla="*/ 12 w 21"/>
                  <a:gd name="T5" fmla="*/ 0 h 7"/>
                  <a:gd name="T6" fmla="*/ 9 w 21"/>
                  <a:gd name="T7" fmla="*/ 1 h 7"/>
                  <a:gd name="T8" fmla="*/ 4 w 21"/>
                  <a:gd name="T9" fmla="*/ 2 h 7"/>
                  <a:gd name="T10" fmla="*/ 0 w 21"/>
                  <a:gd name="T11" fmla="*/ 3 h 7"/>
                  <a:gd name="T12" fmla="*/ 2 w 21"/>
                  <a:gd name="T13" fmla="*/ 7 h 7"/>
                  <a:gd name="T14" fmla="*/ 7 w 21"/>
                  <a:gd name="T15" fmla="*/ 5 h 7"/>
                  <a:gd name="T16" fmla="*/ 12 w 21"/>
                  <a:gd name="T17" fmla="*/ 4 h 7"/>
                  <a:gd name="T18" fmla="*/ 16 w 21"/>
                  <a:gd name="T19" fmla="*/ 2 h 7"/>
                  <a:gd name="T20" fmla="*/ 19 w 21"/>
                  <a:gd name="T21" fmla="*/ 1 h 7"/>
                  <a:gd name="T22" fmla="*/ 17 w 21"/>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7">
                    <a:moveTo>
                      <a:pt x="17" y="1"/>
                    </a:moveTo>
                    <a:cubicBezTo>
                      <a:pt x="16" y="1"/>
                      <a:pt x="15" y="1"/>
                      <a:pt x="14" y="1"/>
                    </a:cubicBezTo>
                    <a:cubicBezTo>
                      <a:pt x="14" y="1"/>
                      <a:pt x="13" y="0"/>
                      <a:pt x="12" y="0"/>
                    </a:cubicBezTo>
                    <a:cubicBezTo>
                      <a:pt x="11" y="0"/>
                      <a:pt x="10" y="1"/>
                      <a:pt x="9" y="1"/>
                    </a:cubicBezTo>
                    <a:cubicBezTo>
                      <a:pt x="8" y="1"/>
                      <a:pt x="6" y="2"/>
                      <a:pt x="4" y="2"/>
                    </a:cubicBezTo>
                    <a:cubicBezTo>
                      <a:pt x="3" y="2"/>
                      <a:pt x="0" y="2"/>
                      <a:pt x="0" y="3"/>
                    </a:cubicBezTo>
                    <a:cubicBezTo>
                      <a:pt x="0" y="4"/>
                      <a:pt x="1" y="7"/>
                      <a:pt x="2" y="7"/>
                    </a:cubicBezTo>
                    <a:cubicBezTo>
                      <a:pt x="4" y="7"/>
                      <a:pt x="5" y="5"/>
                      <a:pt x="7" y="5"/>
                    </a:cubicBezTo>
                    <a:cubicBezTo>
                      <a:pt x="9" y="5"/>
                      <a:pt x="10" y="5"/>
                      <a:pt x="12" y="4"/>
                    </a:cubicBezTo>
                    <a:cubicBezTo>
                      <a:pt x="13" y="3"/>
                      <a:pt x="14" y="2"/>
                      <a:pt x="16" y="2"/>
                    </a:cubicBezTo>
                    <a:cubicBezTo>
                      <a:pt x="16" y="2"/>
                      <a:pt x="21" y="3"/>
                      <a:pt x="19" y="1"/>
                    </a:cubicBezTo>
                    <a:cubicBezTo>
                      <a:pt x="19" y="1"/>
                      <a:pt x="18" y="1"/>
                      <a:pt x="1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4" name="Freeform 395"/>
              <p:cNvSpPr>
                <a:spLocks/>
              </p:cNvSpPr>
              <p:nvPr/>
            </p:nvSpPr>
            <p:spPr bwMode="gray">
              <a:xfrm>
                <a:off x="5928" y="4094"/>
                <a:ext cx="14" cy="14"/>
              </a:xfrm>
              <a:custGeom>
                <a:avLst/>
                <a:gdLst>
                  <a:gd name="T0" fmla="*/ 5 w 7"/>
                  <a:gd name="T1" fmla="*/ 1 h 7"/>
                  <a:gd name="T2" fmla="*/ 4 w 7"/>
                  <a:gd name="T3" fmla="*/ 0 h 7"/>
                  <a:gd name="T4" fmla="*/ 3 w 7"/>
                  <a:gd name="T5" fmla="*/ 1 h 7"/>
                  <a:gd name="T6" fmla="*/ 4 w 7"/>
                  <a:gd name="T7" fmla="*/ 2 h 7"/>
                  <a:gd name="T8" fmla="*/ 1 w 7"/>
                  <a:gd name="T9" fmla="*/ 2 h 7"/>
                  <a:gd name="T10" fmla="*/ 2 w 7"/>
                  <a:gd name="T11" fmla="*/ 5 h 7"/>
                  <a:gd name="T12" fmla="*/ 5 w 7"/>
                  <a:gd name="T13" fmla="*/ 5 h 7"/>
                  <a:gd name="T14" fmla="*/ 7 w 7"/>
                  <a:gd name="T15" fmla="*/ 6 h 7"/>
                  <a:gd name="T16" fmla="*/ 7 w 7"/>
                  <a:gd name="T17" fmla="*/ 4 h 7"/>
                  <a:gd name="T18" fmla="*/ 5 w 7"/>
                  <a:gd name="T19"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5" y="1"/>
                    </a:moveTo>
                    <a:cubicBezTo>
                      <a:pt x="5" y="1"/>
                      <a:pt x="5" y="0"/>
                      <a:pt x="4" y="0"/>
                    </a:cubicBezTo>
                    <a:cubicBezTo>
                      <a:pt x="4" y="0"/>
                      <a:pt x="3" y="0"/>
                      <a:pt x="3" y="1"/>
                    </a:cubicBezTo>
                    <a:cubicBezTo>
                      <a:pt x="3" y="1"/>
                      <a:pt x="4" y="2"/>
                      <a:pt x="4" y="2"/>
                    </a:cubicBezTo>
                    <a:cubicBezTo>
                      <a:pt x="3" y="3"/>
                      <a:pt x="2" y="2"/>
                      <a:pt x="1" y="2"/>
                    </a:cubicBezTo>
                    <a:cubicBezTo>
                      <a:pt x="0" y="2"/>
                      <a:pt x="1" y="4"/>
                      <a:pt x="2" y="5"/>
                    </a:cubicBezTo>
                    <a:cubicBezTo>
                      <a:pt x="3" y="5"/>
                      <a:pt x="4" y="4"/>
                      <a:pt x="5" y="5"/>
                    </a:cubicBezTo>
                    <a:cubicBezTo>
                      <a:pt x="5" y="5"/>
                      <a:pt x="6" y="7"/>
                      <a:pt x="7" y="6"/>
                    </a:cubicBezTo>
                    <a:cubicBezTo>
                      <a:pt x="7" y="6"/>
                      <a:pt x="7" y="4"/>
                      <a:pt x="7" y="4"/>
                    </a:cubicBezTo>
                    <a:cubicBezTo>
                      <a:pt x="6" y="3"/>
                      <a:pt x="6" y="2"/>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5" name="Freeform 396"/>
              <p:cNvSpPr>
                <a:spLocks/>
              </p:cNvSpPr>
              <p:nvPr/>
            </p:nvSpPr>
            <p:spPr bwMode="gray">
              <a:xfrm>
                <a:off x="5894" y="4048"/>
                <a:ext cx="58" cy="30"/>
              </a:xfrm>
              <a:custGeom>
                <a:avLst/>
                <a:gdLst>
                  <a:gd name="T0" fmla="*/ 26 w 29"/>
                  <a:gd name="T1" fmla="*/ 5 h 15"/>
                  <a:gd name="T2" fmla="*/ 21 w 29"/>
                  <a:gd name="T3" fmla="*/ 3 h 15"/>
                  <a:gd name="T4" fmla="*/ 18 w 29"/>
                  <a:gd name="T5" fmla="*/ 1 h 15"/>
                  <a:gd name="T6" fmla="*/ 13 w 29"/>
                  <a:gd name="T7" fmla="*/ 2 h 15"/>
                  <a:gd name="T8" fmla="*/ 3 w 29"/>
                  <a:gd name="T9" fmla="*/ 1 h 15"/>
                  <a:gd name="T10" fmla="*/ 1 w 29"/>
                  <a:gd name="T11" fmla="*/ 3 h 15"/>
                  <a:gd name="T12" fmla="*/ 3 w 29"/>
                  <a:gd name="T13" fmla="*/ 7 h 15"/>
                  <a:gd name="T14" fmla="*/ 5 w 29"/>
                  <a:gd name="T15" fmla="*/ 11 h 15"/>
                  <a:gd name="T16" fmla="*/ 10 w 29"/>
                  <a:gd name="T17" fmla="*/ 11 h 15"/>
                  <a:gd name="T18" fmla="*/ 11 w 29"/>
                  <a:gd name="T19" fmla="*/ 13 h 15"/>
                  <a:gd name="T20" fmla="*/ 14 w 29"/>
                  <a:gd name="T21" fmla="*/ 13 h 15"/>
                  <a:gd name="T22" fmla="*/ 16 w 29"/>
                  <a:gd name="T23" fmla="*/ 12 h 15"/>
                  <a:gd name="T24" fmla="*/ 17 w 29"/>
                  <a:gd name="T25" fmla="*/ 10 h 15"/>
                  <a:gd name="T26" fmla="*/ 21 w 29"/>
                  <a:gd name="T27" fmla="*/ 12 h 15"/>
                  <a:gd name="T28" fmla="*/ 23 w 29"/>
                  <a:gd name="T29" fmla="*/ 14 h 15"/>
                  <a:gd name="T30" fmla="*/ 25 w 29"/>
                  <a:gd name="T31" fmla="*/ 13 h 15"/>
                  <a:gd name="T32" fmla="*/ 27 w 29"/>
                  <a:gd name="T33" fmla="*/ 12 h 15"/>
                  <a:gd name="T34" fmla="*/ 28 w 29"/>
                  <a:gd name="T35" fmla="*/ 8 h 15"/>
                  <a:gd name="T36" fmla="*/ 26 w 29"/>
                  <a:gd name="T3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5">
                    <a:moveTo>
                      <a:pt x="26" y="5"/>
                    </a:moveTo>
                    <a:cubicBezTo>
                      <a:pt x="24" y="4"/>
                      <a:pt x="23" y="4"/>
                      <a:pt x="21" y="3"/>
                    </a:cubicBezTo>
                    <a:cubicBezTo>
                      <a:pt x="20" y="3"/>
                      <a:pt x="19" y="2"/>
                      <a:pt x="18" y="1"/>
                    </a:cubicBezTo>
                    <a:cubicBezTo>
                      <a:pt x="16" y="1"/>
                      <a:pt x="14" y="2"/>
                      <a:pt x="13" y="2"/>
                    </a:cubicBezTo>
                    <a:cubicBezTo>
                      <a:pt x="10" y="2"/>
                      <a:pt x="7" y="0"/>
                      <a:pt x="3" y="1"/>
                    </a:cubicBezTo>
                    <a:cubicBezTo>
                      <a:pt x="2" y="1"/>
                      <a:pt x="0" y="1"/>
                      <a:pt x="1" y="3"/>
                    </a:cubicBezTo>
                    <a:cubicBezTo>
                      <a:pt x="2" y="4"/>
                      <a:pt x="3" y="5"/>
                      <a:pt x="3" y="7"/>
                    </a:cubicBezTo>
                    <a:cubicBezTo>
                      <a:pt x="3" y="8"/>
                      <a:pt x="4" y="10"/>
                      <a:pt x="5" y="11"/>
                    </a:cubicBezTo>
                    <a:cubicBezTo>
                      <a:pt x="6" y="11"/>
                      <a:pt x="8" y="11"/>
                      <a:pt x="10" y="11"/>
                    </a:cubicBezTo>
                    <a:cubicBezTo>
                      <a:pt x="10" y="12"/>
                      <a:pt x="11" y="12"/>
                      <a:pt x="11" y="13"/>
                    </a:cubicBezTo>
                    <a:cubicBezTo>
                      <a:pt x="12" y="13"/>
                      <a:pt x="13" y="13"/>
                      <a:pt x="14" y="13"/>
                    </a:cubicBezTo>
                    <a:cubicBezTo>
                      <a:pt x="14" y="13"/>
                      <a:pt x="15" y="12"/>
                      <a:pt x="16" y="12"/>
                    </a:cubicBezTo>
                    <a:cubicBezTo>
                      <a:pt x="17" y="12"/>
                      <a:pt x="17" y="11"/>
                      <a:pt x="17" y="10"/>
                    </a:cubicBezTo>
                    <a:cubicBezTo>
                      <a:pt x="19" y="9"/>
                      <a:pt x="21" y="10"/>
                      <a:pt x="21" y="12"/>
                    </a:cubicBezTo>
                    <a:cubicBezTo>
                      <a:pt x="21" y="14"/>
                      <a:pt x="21" y="15"/>
                      <a:pt x="23" y="14"/>
                    </a:cubicBezTo>
                    <a:cubicBezTo>
                      <a:pt x="24" y="14"/>
                      <a:pt x="24" y="13"/>
                      <a:pt x="25" y="13"/>
                    </a:cubicBezTo>
                    <a:cubicBezTo>
                      <a:pt x="26" y="13"/>
                      <a:pt x="27" y="12"/>
                      <a:pt x="27" y="12"/>
                    </a:cubicBezTo>
                    <a:cubicBezTo>
                      <a:pt x="29" y="11"/>
                      <a:pt x="29" y="10"/>
                      <a:pt x="28" y="8"/>
                    </a:cubicBezTo>
                    <a:cubicBezTo>
                      <a:pt x="28" y="6"/>
                      <a:pt x="27" y="6"/>
                      <a:pt x="26"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6" name="Freeform 397"/>
              <p:cNvSpPr>
                <a:spLocks/>
              </p:cNvSpPr>
              <p:nvPr/>
            </p:nvSpPr>
            <p:spPr bwMode="gray">
              <a:xfrm>
                <a:off x="5654" y="3956"/>
                <a:ext cx="70" cy="48"/>
              </a:xfrm>
              <a:custGeom>
                <a:avLst/>
                <a:gdLst>
                  <a:gd name="T0" fmla="*/ 28 w 35"/>
                  <a:gd name="T1" fmla="*/ 20 h 24"/>
                  <a:gd name="T2" fmla="*/ 30 w 35"/>
                  <a:gd name="T3" fmla="*/ 20 h 24"/>
                  <a:gd name="T4" fmla="*/ 30 w 35"/>
                  <a:gd name="T5" fmla="*/ 18 h 24"/>
                  <a:gd name="T6" fmla="*/ 29 w 35"/>
                  <a:gd name="T7" fmla="*/ 16 h 24"/>
                  <a:gd name="T8" fmla="*/ 31 w 35"/>
                  <a:gd name="T9" fmla="*/ 15 h 24"/>
                  <a:gd name="T10" fmla="*/ 34 w 35"/>
                  <a:gd name="T11" fmla="*/ 13 h 24"/>
                  <a:gd name="T12" fmla="*/ 33 w 35"/>
                  <a:gd name="T13" fmla="*/ 12 h 24"/>
                  <a:gd name="T14" fmla="*/ 33 w 35"/>
                  <a:gd name="T15" fmla="*/ 11 h 24"/>
                  <a:gd name="T16" fmla="*/ 31 w 35"/>
                  <a:gd name="T17" fmla="*/ 10 h 24"/>
                  <a:gd name="T18" fmla="*/ 28 w 35"/>
                  <a:gd name="T19" fmla="*/ 10 h 24"/>
                  <a:gd name="T20" fmla="*/ 28 w 35"/>
                  <a:gd name="T21" fmla="*/ 8 h 24"/>
                  <a:gd name="T22" fmla="*/ 24 w 35"/>
                  <a:gd name="T23" fmla="*/ 6 h 24"/>
                  <a:gd name="T24" fmla="*/ 20 w 35"/>
                  <a:gd name="T25" fmla="*/ 4 h 24"/>
                  <a:gd name="T26" fmla="*/ 17 w 35"/>
                  <a:gd name="T27" fmla="*/ 2 h 24"/>
                  <a:gd name="T28" fmla="*/ 12 w 35"/>
                  <a:gd name="T29" fmla="*/ 1 h 24"/>
                  <a:gd name="T30" fmla="*/ 9 w 35"/>
                  <a:gd name="T31" fmla="*/ 4 h 24"/>
                  <a:gd name="T32" fmla="*/ 7 w 35"/>
                  <a:gd name="T33" fmla="*/ 3 h 24"/>
                  <a:gd name="T34" fmla="*/ 6 w 35"/>
                  <a:gd name="T35" fmla="*/ 4 h 24"/>
                  <a:gd name="T36" fmla="*/ 8 w 35"/>
                  <a:gd name="T37" fmla="*/ 5 h 24"/>
                  <a:gd name="T38" fmla="*/ 10 w 35"/>
                  <a:gd name="T39" fmla="*/ 6 h 24"/>
                  <a:gd name="T40" fmla="*/ 14 w 35"/>
                  <a:gd name="T41" fmla="*/ 7 h 24"/>
                  <a:gd name="T42" fmla="*/ 15 w 35"/>
                  <a:gd name="T43" fmla="*/ 8 h 24"/>
                  <a:gd name="T44" fmla="*/ 14 w 35"/>
                  <a:gd name="T45" fmla="*/ 9 h 24"/>
                  <a:gd name="T46" fmla="*/ 12 w 35"/>
                  <a:gd name="T47" fmla="*/ 9 h 24"/>
                  <a:gd name="T48" fmla="*/ 10 w 35"/>
                  <a:gd name="T49" fmla="*/ 8 h 24"/>
                  <a:gd name="T50" fmla="*/ 6 w 35"/>
                  <a:gd name="T51" fmla="*/ 5 h 24"/>
                  <a:gd name="T52" fmla="*/ 2 w 35"/>
                  <a:gd name="T53" fmla="*/ 7 h 24"/>
                  <a:gd name="T54" fmla="*/ 0 w 35"/>
                  <a:gd name="T55" fmla="*/ 9 h 24"/>
                  <a:gd name="T56" fmla="*/ 2 w 35"/>
                  <a:gd name="T57" fmla="*/ 10 h 24"/>
                  <a:gd name="T58" fmla="*/ 6 w 35"/>
                  <a:gd name="T59" fmla="*/ 11 h 24"/>
                  <a:gd name="T60" fmla="*/ 9 w 35"/>
                  <a:gd name="T61" fmla="*/ 11 h 24"/>
                  <a:gd name="T62" fmla="*/ 8 w 35"/>
                  <a:gd name="T63" fmla="*/ 13 h 24"/>
                  <a:gd name="T64" fmla="*/ 9 w 35"/>
                  <a:gd name="T65" fmla="*/ 15 h 24"/>
                  <a:gd name="T66" fmla="*/ 10 w 35"/>
                  <a:gd name="T67" fmla="*/ 18 h 24"/>
                  <a:gd name="T68" fmla="*/ 13 w 35"/>
                  <a:gd name="T69" fmla="*/ 15 h 24"/>
                  <a:gd name="T70" fmla="*/ 16 w 35"/>
                  <a:gd name="T71" fmla="*/ 14 h 24"/>
                  <a:gd name="T72" fmla="*/ 17 w 35"/>
                  <a:gd name="T73" fmla="*/ 15 h 24"/>
                  <a:gd name="T74" fmla="*/ 20 w 35"/>
                  <a:gd name="T75" fmla="*/ 14 h 24"/>
                  <a:gd name="T76" fmla="*/ 21 w 35"/>
                  <a:gd name="T77" fmla="*/ 14 h 24"/>
                  <a:gd name="T78" fmla="*/ 21 w 35"/>
                  <a:gd name="T79" fmla="*/ 16 h 24"/>
                  <a:gd name="T80" fmla="*/ 20 w 35"/>
                  <a:gd name="T81" fmla="*/ 16 h 24"/>
                  <a:gd name="T82" fmla="*/ 18 w 35"/>
                  <a:gd name="T83" fmla="*/ 18 h 24"/>
                  <a:gd name="T84" fmla="*/ 16 w 35"/>
                  <a:gd name="T85" fmla="*/ 20 h 24"/>
                  <a:gd name="T86" fmla="*/ 14 w 35"/>
                  <a:gd name="T87" fmla="*/ 22 h 24"/>
                  <a:gd name="T88" fmla="*/ 17 w 35"/>
                  <a:gd name="T89" fmla="*/ 22 h 24"/>
                  <a:gd name="T90" fmla="*/ 19 w 35"/>
                  <a:gd name="T91" fmla="*/ 23 h 24"/>
                  <a:gd name="T92" fmla="*/ 23 w 35"/>
                  <a:gd name="T93" fmla="*/ 21 h 24"/>
                  <a:gd name="T94" fmla="*/ 24 w 35"/>
                  <a:gd name="T95" fmla="*/ 22 h 24"/>
                  <a:gd name="T96" fmla="*/ 26 w 35"/>
                  <a:gd name="T97" fmla="*/ 20 h 24"/>
                  <a:gd name="T98" fmla="*/ 28 w 35"/>
                  <a:gd name="T99"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 h="24">
                    <a:moveTo>
                      <a:pt x="28" y="20"/>
                    </a:moveTo>
                    <a:cubicBezTo>
                      <a:pt x="29" y="21"/>
                      <a:pt x="29" y="21"/>
                      <a:pt x="30" y="20"/>
                    </a:cubicBezTo>
                    <a:cubicBezTo>
                      <a:pt x="30" y="20"/>
                      <a:pt x="31" y="19"/>
                      <a:pt x="30" y="18"/>
                    </a:cubicBezTo>
                    <a:cubicBezTo>
                      <a:pt x="30" y="17"/>
                      <a:pt x="29" y="17"/>
                      <a:pt x="29" y="16"/>
                    </a:cubicBezTo>
                    <a:cubicBezTo>
                      <a:pt x="29" y="16"/>
                      <a:pt x="30" y="15"/>
                      <a:pt x="31" y="15"/>
                    </a:cubicBezTo>
                    <a:cubicBezTo>
                      <a:pt x="32" y="15"/>
                      <a:pt x="35" y="15"/>
                      <a:pt x="34" y="13"/>
                    </a:cubicBezTo>
                    <a:cubicBezTo>
                      <a:pt x="34" y="13"/>
                      <a:pt x="33" y="13"/>
                      <a:pt x="33" y="12"/>
                    </a:cubicBezTo>
                    <a:cubicBezTo>
                      <a:pt x="33" y="12"/>
                      <a:pt x="33" y="12"/>
                      <a:pt x="33" y="11"/>
                    </a:cubicBezTo>
                    <a:cubicBezTo>
                      <a:pt x="32" y="11"/>
                      <a:pt x="32" y="10"/>
                      <a:pt x="31" y="10"/>
                    </a:cubicBezTo>
                    <a:cubicBezTo>
                      <a:pt x="30" y="10"/>
                      <a:pt x="29" y="10"/>
                      <a:pt x="28" y="10"/>
                    </a:cubicBezTo>
                    <a:cubicBezTo>
                      <a:pt x="28" y="10"/>
                      <a:pt x="28" y="9"/>
                      <a:pt x="28" y="8"/>
                    </a:cubicBezTo>
                    <a:cubicBezTo>
                      <a:pt x="27" y="6"/>
                      <a:pt x="26" y="6"/>
                      <a:pt x="24" y="6"/>
                    </a:cubicBezTo>
                    <a:cubicBezTo>
                      <a:pt x="22" y="6"/>
                      <a:pt x="21" y="6"/>
                      <a:pt x="20" y="4"/>
                    </a:cubicBezTo>
                    <a:cubicBezTo>
                      <a:pt x="19" y="3"/>
                      <a:pt x="18" y="3"/>
                      <a:pt x="17" y="2"/>
                    </a:cubicBezTo>
                    <a:cubicBezTo>
                      <a:pt x="15" y="1"/>
                      <a:pt x="14" y="0"/>
                      <a:pt x="12" y="1"/>
                    </a:cubicBezTo>
                    <a:cubicBezTo>
                      <a:pt x="11" y="2"/>
                      <a:pt x="11" y="4"/>
                      <a:pt x="9" y="4"/>
                    </a:cubicBezTo>
                    <a:cubicBezTo>
                      <a:pt x="8" y="4"/>
                      <a:pt x="8" y="3"/>
                      <a:pt x="7" y="3"/>
                    </a:cubicBezTo>
                    <a:cubicBezTo>
                      <a:pt x="7" y="2"/>
                      <a:pt x="6" y="3"/>
                      <a:pt x="6" y="4"/>
                    </a:cubicBezTo>
                    <a:cubicBezTo>
                      <a:pt x="6" y="4"/>
                      <a:pt x="8" y="4"/>
                      <a:pt x="8" y="5"/>
                    </a:cubicBezTo>
                    <a:cubicBezTo>
                      <a:pt x="9" y="6"/>
                      <a:pt x="9" y="6"/>
                      <a:pt x="10" y="6"/>
                    </a:cubicBezTo>
                    <a:cubicBezTo>
                      <a:pt x="11" y="7"/>
                      <a:pt x="12" y="8"/>
                      <a:pt x="14" y="7"/>
                    </a:cubicBezTo>
                    <a:cubicBezTo>
                      <a:pt x="14" y="7"/>
                      <a:pt x="15" y="7"/>
                      <a:pt x="15" y="8"/>
                    </a:cubicBezTo>
                    <a:cubicBezTo>
                      <a:pt x="16" y="9"/>
                      <a:pt x="15" y="9"/>
                      <a:pt x="14" y="9"/>
                    </a:cubicBezTo>
                    <a:cubicBezTo>
                      <a:pt x="13" y="9"/>
                      <a:pt x="12" y="9"/>
                      <a:pt x="12" y="9"/>
                    </a:cubicBezTo>
                    <a:cubicBezTo>
                      <a:pt x="11" y="9"/>
                      <a:pt x="11" y="8"/>
                      <a:pt x="10" y="8"/>
                    </a:cubicBezTo>
                    <a:cubicBezTo>
                      <a:pt x="8" y="8"/>
                      <a:pt x="8" y="6"/>
                      <a:pt x="6" y="5"/>
                    </a:cubicBezTo>
                    <a:cubicBezTo>
                      <a:pt x="4" y="5"/>
                      <a:pt x="3" y="6"/>
                      <a:pt x="2" y="7"/>
                    </a:cubicBezTo>
                    <a:cubicBezTo>
                      <a:pt x="1" y="7"/>
                      <a:pt x="0" y="8"/>
                      <a:pt x="0" y="9"/>
                    </a:cubicBezTo>
                    <a:cubicBezTo>
                      <a:pt x="1" y="9"/>
                      <a:pt x="2" y="10"/>
                      <a:pt x="2" y="10"/>
                    </a:cubicBezTo>
                    <a:cubicBezTo>
                      <a:pt x="3" y="11"/>
                      <a:pt x="4" y="12"/>
                      <a:pt x="6" y="11"/>
                    </a:cubicBezTo>
                    <a:cubicBezTo>
                      <a:pt x="7" y="10"/>
                      <a:pt x="9" y="9"/>
                      <a:pt x="9" y="11"/>
                    </a:cubicBezTo>
                    <a:cubicBezTo>
                      <a:pt x="9" y="12"/>
                      <a:pt x="8" y="12"/>
                      <a:pt x="8" y="13"/>
                    </a:cubicBezTo>
                    <a:cubicBezTo>
                      <a:pt x="8" y="14"/>
                      <a:pt x="9" y="14"/>
                      <a:pt x="9" y="15"/>
                    </a:cubicBezTo>
                    <a:cubicBezTo>
                      <a:pt x="9" y="17"/>
                      <a:pt x="8" y="18"/>
                      <a:pt x="10" y="18"/>
                    </a:cubicBezTo>
                    <a:cubicBezTo>
                      <a:pt x="12" y="18"/>
                      <a:pt x="12" y="16"/>
                      <a:pt x="13" y="15"/>
                    </a:cubicBezTo>
                    <a:cubicBezTo>
                      <a:pt x="14" y="14"/>
                      <a:pt x="15" y="14"/>
                      <a:pt x="16" y="14"/>
                    </a:cubicBezTo>
                    <a:cubicBezTo>
                      <a:pt x="16" y="15"/>
                      <a:pt x="17" y="15"/>
                      <a:pt x="17" y="15"/>
                    </a:cubicBezTo>
                    <a:cubicBezTo>
                      <a:pt x="19" y="15"/>
                      <a:pt x="19" y="15"/>
                      <a:pt x="20" y="14"/>
                    </a:cubicBezTo>
                    <a:cubicBezTo>
                      <a:pt x="20" y="14"/>
                      <a:pt x="21" y="13"/>
                      <a:pt x="21" y="14"/>
                    </a:cubicBezTo>
                    <a:cubicBezTo>
                      <a:pt x="22" y="15"/>
                      <a:pt x="22" y="16"/>
                      <a:pt x="21" y="16"/>
                    </a:cubicBezTo>
                    <a:cubicBezTo>
                      <a:pt x="21" y="16"/>
                      <a:pt x="21" y="16"/>
                      <a:pt x="20" y="16"/>
                    </a:cubicBezTo>
                    <a:cubicBezTo>
                      <a:pt x="19" y="17"/>
                      <a:pt x="19" y="18"/>
                      <a:pt x="18" y="18"/>
                    </a:cubicBezTo>
                    <a:cubicBezTo>
                      <a:pt x="17" y="19"/>
                      <a:pt x="17" y="20"/>
                      <a:pt x="16" y="20"/>
                    </a:cubicBezTo>
                    <a:cubicBezTo>
                      <a:pt x="16" y="21"/>
                      <a:pt x="14" y="21"/>
                      <a:pt x="14" y="22"/>
                    </a:cubicBezTo>
                    <a:cubicBezTo>
                      <a:pt x="15" y="22"/>
                      <a:pt x="16" y="22"/>
                      <a:pt x="17" y="22"/>
                    </a:cubicBezTo>
                    <a:cubicBezTo>
                      <a:pt x="18" y="23"/>
                      <a:pt x="18" y="23"/>
                      <a:pt x="19" y="23"/>
                    </a:cubicBezTo>
                    <a:cubicBezTo>
                      <a:pt x="21" y="24"/>
                      <a:pt x="21" y="21"/>
                      <a:pt x="23" y="21"/>
                    </a:cubicBezTo>
                    <a:cubicBezTo>
                      <a:pt x="23" y="21"/>
                      <a:pt x="24" y="22"/>
                      <a:pt x="24" y="22"/>
                    </a:cubicBezTo>
                    <a:cubicBezTo>
                      <a:pt x="25" y="22"/>
                      <a:pt x="25" y="20"/>
                      <a:pt x="26" y="20"/>
                    </a:cubicBezTo>
                    <a:cubicBezTo>
                      <a:pt x="27" y="19"/>
                      <a:pt x="27" y="20"/>
                      <a:pt x="28" y="2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7" name="Freeform 398"/>
              <p:cNvSpPr>
                <a:spLocks/>
              </p:cNvSpPr>
              <p:nvPr/>
            </p:nvSpPr>
            <p:spPr bwMode="gray">
              <a:xfrm>
                <a:off x="5952" y="4070"/>
                <a:ext cx="6" cy="6"/>
              </a:xfrm>
              <a:custGeom>
                <a:avLst/>
                <a:gdLst>
                  <a:gd name="T0" fmla="*/ 1 w 3"/>
                  <a:gd name="T1" fmla="*/ 1 h 3"/>
                  <a:gd name="T2" fmla="*/ 1 w 3"/>
                  <a:gd name="T3" fmla="*/ 3 h 3"/>
                  <a:gd name="T4" fmla="*/ 1 w 3"/>
                  <a:gd name="T5" fmla="*/ 1 h 3"/>
                </a:gdLst>
                <a:ahLst/>
                <a:cxnLst>
                  <a:cxn ang="0">
                    <a:pos x="T0" y="T1"/>
                  </a:cxn>
                  <a:cxn ang="0">
                    <a:pos x="T2" y="T3"/>
                  </a:cxn>
                  <a:cxn ang="0">
                    <a:pos x="T4" y="T5"/>
                  </a:cxn>
                </a:cxnLst>
                <a:rect l="0" t="0" r="r" b="b"/>
                <a:pathLst>
                  <a:path w="3" h="3">
                    <a:moveTo>
                      <a:pt x="1" y="1"/>
                    </a:moveTo>
                    <a:cubicBezTo>
                      <a:pt x="0" y="2"/>
                      <a:pt x="0" y="3"/>
                      <a:pt x="1" y="3"/>
                    </a:cubicBezTo>
                    <a:cubicBezTo>
                      <a:pt x="3" y="3"/>
                      <a:pt x="3"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8" name="Freeform 399"/>
              <p:cNvSpPr>
                <a:spLocks/>
              </p:cNvSpPr>
              <p:nvPr/>
            </p:nvSpPr>
            <p:spPr bwMode="gray">
              <a:xfrm>
                <a:off x="5710" y="4004"/>
                <a:ext cx="10" cy="8"/>
              </a:xfrm>
              <a:custGeom>
                <a:avLst/>
                <a:gdLst>
                  <a:gd name="T0" fmla="*/ 4 w 5"/>
                  <a:gd name="T1" fmla="*/ 2 h 4"/>
                  <a:gd name="T2" fmla="*/ 3 w 5"/>
                  <a:gd name="T3" fmla="*/ 0 h 4"/>
                  <a:gd name="T4" fmla="*/ 1 w 5"/>
                  <a:gd name="T5" fmla="*/ 1 h 4"/>
                  <a:gd name="T6" fmla="*/ 1 w 5"/>
                  <a:gd name="T7" fmla="*/ 2 h 4"/>
                  <a:gd name="T8" fmla="*/ 3 w 5"/>
                  <a:gd name="T9" fmla="*/ 3 h 4"/>
                  <a:gd name="T10" fmla="*/ 4 w 5"/>
                  <a:gd name="T11" fmla="*/ 2 h 4"/>
                  <a:gd name="T12" fmla="*/ 4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2"/>
                    </a:moveTo>
                    <a:cubicBezTo>
                      <a:pt x="3" y="1"/>
                      <a:pt x="5" y="0"/>
                      <a:pt x="3" y="0"/>
                    </a:cubicBezTo>
                    <a:cubicBezTo>
                      <a:pt x="2" y="0"/>
                      <a:pt x="1" y="0"/>
                      <a:pt x="1" y="1"/>
                    </a:cubicBezTo>
                    <a:cubicBezTo>
                      <a:pt x="0" y="1"/>
                      <a:pt x="0" y="1"/>
                      <a:pt x="1" y="2"/>
                    </a:cubicBezTo>
                    <a:cubicBezTo>
                      <a:pt x="1" y="2"/>
                      <a:pt x="3" y="4"/>
                      <a:pt x="3" y="3"/>
                    </a:cubicBezTo>
                    <a:cubicBezTo>
                      <a:pt x="4" y="3"/>
                      <a:pt x="4" y="3"/>
                      <a:pt x="4" y="2"/>
                    </a:cubicBezTo>
                    <a:cubicBezTo>
                      <a:pt x="4" y="2"/>
                      <a:pt x="4" y="2"/>
                      <a:pt x="4"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9" name="Freeform 400"/>
              <p:cNvSpPr>
                <a:spLocks/>
              </p:cNvSpPr>
              <p:nvPr/>
            </p:nvSpPr>
            <p:spPr bwMode="gray">
              <a:xfrm>
                <a:off x="5706" y="4014"/>
                <a:ext cx="10" cy="8"/>
              </a:xfrm>
              <a:custGeom>
                <a:avLst/>
                <a:gdLst>
                  <a:gd name="T0" fmla="*/ 2 w 5"/>
                  <a:gd name="T1" fmla="*/ 0 h 4"/>
                  <a:gd name="T2" fmla="*/ 1 w 5"/>
                  <a:gd name="T3" fmla="*/ 4 h 4"/>
                  <a:gd name="T4" fmla="*/ 2 w 5"/>
                  <a:gd name="T5" fmla="*/ 3 h 4"/>
                  <a:gd name="T6" fmla="*/ 4 w 5"/>
                  <a:gd name="T7" fmla="*/ 2 h 4"/>
                  <a:gd name="T8" fmla="*/ 5 w 5"/>
                  <a:gd name="T9" fmla="*/ 1 h 4"/>
                  <a:gd name="T10" fmla="*/ 3 w 5"/>
                  <a:gd name="T11" fmla="*/ 1 h 4"/>
                  <a:gd name="T12" fmla="*/ 2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2" y="0"/>
                    </a:moveTo>
                    <a:cubicBezTo>
                      <a:pt x="0" y="1"/>
                      <a:pt x="0" y="4"/>
                      <a:pt x="1" y="4"/>
                    </a:cubicBezTo>
                    <a:cubicBezTo>
                      <a:pt x="2" y="3"/>
                      <a:pt x="2" y="3"/>
                      <a:pt x="2" y="3"/>
                    </a:cubicBezTo>
                    <a:cubicBezTo>
                      <a:pt x="3" y="2"/>
                      <a:pt x="3" y="3"/>
                      <a:pt x="4" y="2"/>
                    </a:cubicBezTo>
                    <a:cubicBezTo>
                      <a:pt x="4" y="2"/>
                      <a:pt x="5" y="2"/>
                      <a:pt x="5" y="1"/>
                    </a:cubicBezTo>
                    <a:cubicBezTo>
                      <a:pt x="5" y="1"/>
                      <a:pt x="4" y="1"/>
                      <a:pt x="3" y="1"/>
                    </a:cubicBezTo>
                    <a:cubicBezTo>
                      <a:pt x="3" y="1"/>
                      <a:pt x="3"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0" name="Freeform 401"/>
              <p:cNvSpPr>
                <a:spLocks/>
              </p:cNvSpPr>
              <p:nvPr/>
            </p:nvSpPr>
            <p:spPr bwMode="gray">
              <a:xfrm>
                <a:off x="5718" y="3984"/>
                <a:ext cx="56" cy="38"/>
              </a:xfrm>
              <a:custGeom>
                <a:avLst/>
                <a:gdLst>
                  <a:gd name="T0" fmla="*/ 7 w 28"/>
                  <a:gd name="T1" fmla="*/ 12 h 19"/>
                  <a:gd name="T2" fmla="*/ 7 w 28"/>
                  <a:gd name="T3" fmla="*/ 14 h 19"/>
                  <a:gd name="T4" fmla="*/ 11 w 28"/>
                  <a:gd name="T5" fmla="*/ 14 h 19"/>
                  <a:gd name="T6" fmla="*/ 9 w 28"/>
                  <a:gd name="T7" fmla="*/ 10 h 19"/>
                  <a:gd name="T8" fmla="*/ 9 w 28"/>
                  <a:gd name="T9" fmla="*/ 7 h 19"/>
                  <a:gd name="T10" fmla="*/ 10 w 28"/>
                  <a:gd name="T11" fmla="*/ 9 h 19"/>
                  <a:gd name="T12" fmla="*/ 12 w 28"/>
                  <a:gd name="T13" fmla="*/ 10 h 19"/>
                  <a:gd name="T14" fmla="*/ 15 w 28"/>
                  <a:gd name="T15" fmla="*/ 12 h 19"/>
                  <a:gd name="T16" fmla="*/ 20 w 28"/>
                  <a:gd name="T17" fmla="*/ 10 h 19"/>
                  <a:gd name="T18" fmla="*/ 22 w 28"/>
                  <a:gd name="T19" fmla="*/ 14 h 19"/>
                  <a:gd name="T20" fmla="*/ 25 w 28"/>
                  <a:gd name="T21" fmla="*/ 17 h 19"/>
                  <a:gd name="T22" fmla="*/ 27 w 28"/>
                  <a:gd name="T23" fmla="*/ 14 h 19"/>
                  <a:gd name="T24" fmla="*/ 28 w 28"/>
                  <a:gd name="T25" fmla="*/ 10 h 19"/>
                  <a:gd name="T26" fmla="*/ 26 w 28"/>
                  <a:gd name="T27" fmla="*/ 8 h 19"/>
                  <a:gd name="T28" fmla="*/ 22 w 28"/>
                  <a:gd name="T29" fmla="*/ 9 h 19"/>
                  <a:gd name="T30" fmla="*/ 22 w 28"/>
                  <a:gd name="T31" fmla="*/ 6 h 19"/>
                  <a:gd name="T32" fmla="*/ 18 w 28"/>
                  <a:gd name="T33" fmla="*/ 5 h 19"/>
                  <a:gd name="T34" fmla="*/ 15 w 28"/>
                  <a:gd name="T35" fmla="*/ 4 h 19"/>
                  <a:gd name="T36" fmla="*/ 12 w 28"/>
                  <a:gd name="T37" fmla="*/ 7 h 19"/>
                  <a:gd name="T38" fmla="*/ 13 w 28"/>
                  <a:gd name="T39" fmla="*/ 4 h 19"/>
                  <a:gd name="T40" fmla="*/ 14 w 28"/>
                  <a:gd name="T41" fmla="*/ 3 h 19"/>
                  <a:gd name="T42" fmla="*/ 12 w 28"/>
                  <a:gd name="T43" fmla="*/ 2 h 19"/>
                  <a:gd name="T44" fmla="*/ 10 w 28"/>
                  <a:gd name="T45" fmla="*/ 3 h 19"/>
                  <a:gd name="T46" fmla="*/ 9 w 28"/>
                  <a:gd name="T47" fmla="*/ 1 h 19"/>
                  <a:gd name="T48" fmla="*/ 7 w 28"/>
                  <a:gd name="T49" fmla="*/ 1 h 19"/>
                  <a:gd name="T50" fmla="*/ 5 w 28"/>
                  <a:gd name="T51" fmla="*/ 2 h 19"/>
                  <a:gd name="T52" fmla="*/ 3 w 28"/>
                  <a:gd name="T53" fmla="*/ 4 h 19"/>
                  <a:gd name="T54" fmla="*/ 0 w 28"/>
                  <a:gd name="T55" fmla="*/ 3 h 19"/>
                  <a:gd name="T56" fmla="*/ 2 w 28"/>
                  <a:gd name="T57" fmla="*/ 7 h 19"/>
                  <a:gd name="T58" fmla="*/ 5 w 28"/>
                  <a:gd name="T59" fmla="*/ 11 h 19"/>
                  <a:gd name="T60" fmla="*/ 7 w 28"/>
                  <a:gd name="T61"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 h="19">
                    <a:moveTo>
                      <a:pt x="7" y="12"/>
                    </a:moveTo>
                    <a:cubicBezTo>
                      <a:pt x="7" y="13"/>
                      <a:pt x="7" y="14"/>
                      <a:pt x="7" y="14"/>
                    </a:cubicBezTo>
                    <a:cubicBezTo>
                      <a:pt x="8" y="16"/>
                      <a:pt x="10" y="16"/>
                      <a:pt x="11" y="14"/>
                    </a:cubicBezTo>
                    <a:cubicBezTo>
                      <a:pt x="12" y="12"/>
                      <a:pt x="10" y="12"/>
                      <a:pt x="9" y="10"/>
                    </a:cubicBezTo>
                    <a:cubicBezTo>
                      <a:pt x="8" y="10"/>
                      <a:pt x="6" y="6"/>
                      <a:pt x="9" y="7"/>
                    </a:cubicBezTo>
                    <a:cubicBezTo>
                      <a:pt x="9" y="8"/>
                      <a:pt x="10" y="9"/>
                      <a:pt x="10" y="9"/>
                    </a:cubicBezTo>
                    <a:cubicBezTo>
                      <a:pt x="11" y="10"/>
                      <a:pt x="11" y="10"/>
                      <a:pt x="12" y="10"/>
                    </a:cubicBezTo>
                    <a:cubicBezTo>
                      <a:pt x="13" y="11"/>
                      <a:pt x="13" y="14"/>
                      <a:pt x="15" y="12"/>
                    </a:cubicBezTo>
                    <a:cubicBezTo>
                      <a:pt x="16" y="11"/>
                      <a:pt x="18" y="9"/>
                      <a:pt x="20" y="10"/>
                    </a:cubicBezTo>
                    <a:cubicBezTo>
                      <a:pt x="21" y="10"/>
                      <a:pt x="21" y="13"/>
                      <a:pt x="22" y="14"/>
                    </a:cubicBezTo>
                    <a:cubicBezTo>
                      <a:pt x="23" y="15"/>
                      <a:pt x="24" y="16"/>
                      <a:pt x="25" y="17"/>
                    </a:cubicBezTo>
                    <a:cubicBezTo>
                      <a:pt x="27" y="19"/>
                      <a:pt x="26" y="15"/>
                      <a:pt x="27" y="14"/>
                    </a:cubicBezTo>
                    <a:cubicBezTo>
                      <a:pt x="28" y="13"/>
                      <a:pt x="28" y="11"/>
                      <a:pt x="28" y="10"/>
                    </a:cubicBezTo>
                    <a:cubicBezTo>
                      <a:pt x="28" y="9"/>
                      <a:pt x="27" y="7"/>
                      <a:pt x="26" y="8"/>
                    </a:cubicBezTo>
                    <a:cubicBezTo>
                      <a:pt x="24" y="8"/>
                      <a:pt x="24" y="10"/>
                      <a:pt x="22" y="9"/>
                    </a:cubicBezTo>
                    <a:cubicBezTo>
                      <a:pt x="22" y="8"/>
                      <a:pt x="23" y="7"/>
                      <a:pt x="22" y="6"/>
                    </a:cubicBezTo>
                    <a:cubicBezTo>
                      <a:pt x="21" y="5"/>
                      <a:pt x="19" y="6"/>
                      <a:pt x="18" y="5"/>
                    </a:cubicBezTo>
                    <a:cubicBezTo>
                      <a:pt x="17" y="4"/>
                      <a:pt x="16" y="3"/>
                      <a:pt x="15" y="4"/>
                    </a:cubicBezTo>
                    <a:cubicBezTo>
                      <a:pt x="14" y="4"/>
                      <a:pt x="13" y="7"/>
                      <a:pt x="12" y="7"/>
                    </a:cubicBezTo>
                    <a:cubicBezTo>
                      <a:pt x="12" y="6"/>
                      <a:pt x="13" y="5"/>
                      <a:pt x="13" y="4"/>
                    </a:cubicBezTo>
                    <a:cubicBezTo>
                      <a:pt x="13" y="4"/>
                      <a:pt x="14" y="3"/>
                      <a:pt x="14" y="3"/>
                    </a:cubicBezTo>
                    <a:cubicBezTo>
                      <a:pt x="14" y="2"/>
                      <a:pt x="12" y="2"/>
                      <a:pt x="12" y="2"/>
                    </a:cubicBezTo>
                    <a:cubicBezTo>
                      <a:pt x="11" y="2"/>
                      <a:pt x="10" y="3"/>
                      <a:pt x="10" y="3"/>
                    </a:cubicBezTo>
                    <a:cubicBezTo>
                      <a:pt x="8" y="3"/>
                      <a:pt x="9" y="2"/>
                      <a:pt x="9" y="1"/>
                    </a:cubicBezTo>
                    <a:cubicBezTo>
                      <a:pt x="8" y="0"/>
                      <a:pt x="8" y="1"/>
                      <a:pt x="7" y="1"/>
                    </a:cubicBezTo>
                    <a:cubicBezTo>
                      <a:pt x="6" y="1"/>
                      <a:pt x="6" y="2"/>
                      <a:pt x="5" y="2"/>
                    </a:cubicBezTo>
                    <a:cubicBezTo>
                      <a:pt x="5" y="3"/>
                      <a:pt x="4" y="3"/>
                      <a:pt x="3" y="4"/>
                    </a:cubicBezTo>
                    <a:cubicBezTo>
                      <a:pt x="3" y="4"/>
                      <a:pt x="0" y="2"/>
                      <a:pt x="0" y="3"/>
                    </a:cubicBezTo>
                    <a:cubicBezTo>
                      <a:pt x="0" y="5"/>
                      <a:pt x="2" y="5"/>
                      <a:pt x="2" y="7"/>
                    </a:cubicBezTo>
                    <a:cubicBezTo>
                      <a:pt x="3" y="8"/>
                      <a:pt x="4" y="9"/>
                      <a:pt x="5" y="11"/>
                    </a:cubicBezTo>
                    <a:cubicBezTo>
                      <a:pt x="6" y="11"/>
                      <a:pt x="6" y="12"/>
                      <a:pt x="7"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1" name="Freeform 402"/>
              <p:cNvSpPr>
                <a:spLocks/>
              </p:cNvSpPr>
              <p:nvPr/>
            </p:nvSpPr>
            <p:spPr bwMode="gray">
              <a:xfrm>
                <a:off x="5756" y="4044"/>
                <a:ext cx="52" cy="24"/>
              </a:xfrm>
              <a:custGeom>
                <a:avLst/>
                <a:gdLst>
                  <a:gd name="T0" fmla="*/ 24 w 26"/>
                  <a:gd name="T1" fmla="*/ 7 h 12"/>
                  <a:gd name="T2" fmla="*/ 20 w 26"/>
                  <a:gd name="T3" fmla="*/ 7 h 12"/>
                  <a:gd name="T4" fmla="*/ 21 w 26"/>
                  <a:gd name="T5" fmla="*/ 4 h 12"/>
                  <a:gd name="T6" fmla="*/ 16 w 26"/>
                  <a:gd name="T7" fmla="*/ 5 h 12"/>
                  <a:gd name="T8" fmla="*/ 12 w 26"/>
                  <a:gd name="T9" fmla="*/ 4 h 12"/>
                  <a:gd name="T10" fmla="*/ 9 w 26"/>
                  <a:gd name="T11" fmla="*/ 2 h 12"/>
                  <a:gd name="T12" fmla="*/ 6 w 26"/>
                  <a:gd name="T13" fmla="*/ 2 h 12"/>
                  <a:gd name="T14" fmla="*/ 4 w 26"/>
                  <a:gd name="T15" fmla="*/ 1 h 12"/>
                  <a:gd name="T16" fmla="*/ 1 w 26"/>
                  <a:gd name="T17" fmla="*/ 2 h 12"/>
                  <a:gd name="T18" fmla="*/ 2 w 26"/>
                  <a:gd name="T19" fmla="*/ 5 h 12"/>
                  <a:gd name="T20" fmla="*/ 3 w 26"/>
                  <a:gd name="T21" fmla="*/ 2 h 12"/>
                  <a:gd name="T22" fmla="*/ 6 w 26"/>
                  <a:gd name="T23" fmla="*/ 4 h 12"/>
                  <a:gd name="T24" fmla="*/ 9 w 26"/>
                  <a:gd name="T25" fmla="*/ 4 h 12"/>
                  <a:gd name="T26" fmla="*/ 12 w 26"/>
                  <a:gd name="T27" fmla="*/ 7 h 12"/>
                  <a:gd name="T28" fmla="*/ 14 w 26"/>
                  <a:gd name="T29" fmla="*/ 8 h 12"/>
                  <a:gd name="T30" fmla="*/ 16 w 26"/>
                  <a:gd name="T31" fmla="*/ 9 h 12"/>
                  <a:gd name="T32" fmla="*/ 21 w 26"/>
                  <a:gd name="T33" fmla="*/ 10 h 12"/>
                  <a:gd name="T34" fmla="*/ 24 w 26"/>
                  <a:gd name="T35" fmla="*/ 11 h 12"/>
                  <a:gd name="T36" fmla="*/ 25 w 26"/>
                  <a:gd name="T37" fmla="*/ 9 h 12"/>
                  <a:gd name="T38" fmla="*/ 24 w 26"/>
                  <a:gd name="T3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12">
                    <a:moveTo>
                      <a:pt x="24" y="7"/>
                    </a:moveTo>
                    <a:cubicBezTo>
                      <a:pt x="23" y="7"/>
                      <a:pt x="20" y="8"/>
                      <a:pt x="20" y="7"/>
                    </a:cubicBezTo>
                    <a:cubicBezTo>
                      <a:pt x="20" y="6"/>
                      <a:pt x="24" y="5"/>
                      <a:pt x="21" y="4"/>
                    </a:cubicBezTo>
                    <a:cubicBezTo>
                      <a:pt x="19" y="3"/>
                      <a:pt x="18" y="5"/>
                      <a:pt x="16" y="5"/>
                    </a:cubicBezTo>
                    <a:cubicBezTo>
                      <a:pt x="15" y="6"/>
                      <a:pt x="13" y="5"/>
                      <a:pt x="12" y="4"/>
                    </a:cubicBezTo>
                    <a:cubicBezTo>
                      <a:pt x="11" y="3"/>
                      <a:pt x="10" y="2"/>
                      <a:pt x="9" y="2"/>
                    </a:cubicBezTo>
                    <a:cubicBezTo>
                      <a:pt x="8" y="2"/>
                      <a:pt x="7" y="2"/>
                      <a:pt x="6" y="2"/>
                    </a:cubicBezTo>
                    <a:cubicBezTo>
                      <a:pt x="5" y="2"/>
                      <a:pt x="5" y="1"/>
                      <a:pt x="4" y="1"/>
                    </a:cubicBezTo>
                    <a:cubicBezTo>
                      <a:pt x="3" y="0"/>
                      <a:pt x="1" y="1"/>
                      <a:pt x="1" y="2"/>
                    </a:cubicBezTo>
                    <a:cubicBezTo>
                      <a:pt x="0" y="3"/>
                      <a:pt x="1" y="6"/>
                      <a:pt x="2" y="5"/>
                    </a:cubicBezTo>
                    <a:cubicBezTo>
                      <a:pt x="3" y="4"/>
                      <a:pt x="2" y="3"/>
                      <a:pt x="3" y="2"/>
                    </a:cubicBezTo>
                    <a:cubicBezTo>
                      <a:pt x="5" y="2"/>
                      <a:pt x="5" y="3"/>
                      <a:pt x="6" y="4"/>
                    </a:cubicBezTo>
                    <a:cubicBezTo>
                      <a:pt x="7" y="4"/>
                      <a:pt x="8" y="4"/>
                      <a:pt x="9" y="4"/>
                    </a:cubicBezTo>
                    <a:cubicBezTo>
                      <a:pt x="10" y="5"/>
                      <a:pt x="11" y="7"/>
                      <a:pt x="12" y="7"/>
                    </a:cubicBezTo>
                    <a:cubicBezTo>
                      <a:pt x="13" y="8"/>
                      <a:pt x="14" y="8"/>
                      <a:pt x="14" y="8"/>
                    </a:cubicBezTo>
                    <a:cubicBezTo>
                      <a:pt x="15" y="8"/>
                      <a:pt x="15" y="8"/>
                      <a:pt x="16" y="9"/>
                    </a:cubicBezTo>
                    <a:cubicBezTo>
                      <a:pt x="18" y="10"/>
                      <a:pt x="19" y="9"/>
                      <a:pt x="21" y="10"/>
                    </a:cubicBezTo>
                    <a:cubicBezTo>
                      <a:pt x="22" y="11"/>
                      <a:pt x="23" y="12"/>
                      <a:pt x="24" y="11"/>
                    </a:cubicBezTo>
                    <a:cubicBezTo>
                      <a:pt x="25" y="10"/>
                      <a:pt x="25" y="10"/>
                      <a:pt x="25" y="9"/>
                    </a:cubicBezTo>
                    <a:cubicBezTo>
                      <a:pt x="26" y="8"/>
                      <a:pt x="25" y="8"/>
                      <a:pt x="24"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2" name="Freeform 403"/>
              <p:cNvSpPr>
                <a:spLocks/>
              </p:cNvSpPr>
              <p:nvPr/>
            </p:nvSpPr>
            <p:spPr bwMode="gray">
              <a:xfrm>
                <a:off x="5726" y="3900"/>
                <a:ext cx="314" cy="204"/>
              </a:xfrm>
              <a:custGeom>
                <a:avLst/>
                <a:gdLst>
                  <a:gd name="T0" fmla="*/ 134 w 157"/>
                  <a:gd name="T1" fmla="*/ 64 h 102"/>
                  <a:gd name="T2" fmla="*/ 111 w 157"/>
                  <a:gd name="T3" fmla="*/ 51 h 102"/>
                  <a:gd name="T4" fmla="*/ 90 w 157"/>
                  <a:gd name="T5" fmla="*/ 32 h 102"/>
                  <a:gd name="T6" fmla="*/ 83 w 157"/>
                  <a:gd name="T7" fmla="*/ 15 h 102"/>
                  <a:gd name="T8" fmla="*/ 66 w 157"/>
                  <a:gd name="T9" fmla="*/ 5 h 102"/>
                  <a:gd name="T10" fmla="*/ 49 w 157"/>
                  <a:gd name="T11" fmla="*/ 11 h 102"/>
                  <a:gd name="T12" fmla="*/ 40 w 157"/>
                  <a:gd name="T13" fmla="*/ 12 h 102"/>
                  <a:gd name="T14" fmla="*/ 38 w 157"/>
                  <a:gd name="T15" fmla="*/ 15 h 102"/>
                  <a:gd name="T16" fmla="*/ 41 w 157"/>
                  <a:gd name="T17" fmla="*/ 30 h 102"/>
                  <a:gd name="T18" fmla="*/ 59 w 157"/>
                  <a:gd name="T19" fmla="*/ 27 h 102"/>
                  <a:gd name="T20" fmla="*/ 48 w 157"/>
                  <a:gd name="T21" fmla="*/ 37 h 102"/>
                  <a:gd name="T22" fmla="*/ 46 w 157"/>
                  <a:gd name="T23" fmla="*/ 50 h 102"/>
                  <a:gd name="T24" fmla="*/ 58 w 157"/>
                  <a:gd name="T25" fmla="*/ 56 h 102"/>
                  <a:gd name="T26" fmla="*/ 65 w 157"/>
                  <a:gd name="T27" fmla="*/ 65 h 102"/>
                  <a:gd name="T28" fmla="*/ 58 w 157"/>
                  <a:gd name="T29" fmla="*/ 58 h 102"/>
                  <a:gd name="T30" fmla="*/ 51 w 157"/>
                  <a:gd name="T31" fmla="*/ 60 h 102"/>
                  <a:gd name="T32" fmla="*/ 47 w 157"/>
                  <a:gd name="T33" fmla="*/ 55 h 102"/>
                  <a:gd name="T34" fmla="*/ 37 w 157"/>
                  <a:gd name="T35" fmla="*/ 56 h 102"/>
                  <a:gd name="T36" fmla="*/ 35 w 157"/>
                  <a:gd name="T37" fmla="*/ 48 h 102"/>
                  <a:gd name="T38" fmla="*/ 36 w 157"/>
                  <a:gd name="T39" fmla="*/ 40 h 102"/>
                  <a:gd name="T40" fmla="*/ 29 w 157"/>
                  <a:gd name="T41" fmla="*/ 42 h 102"/>
                  <a:gd name="T42" fmla="*/ 28 w 157"/>
                  <a:gd name="T43" fmla="*/ 52 h 102"/>
                  <a:gd name="T44" fmla="*/ 33 w 157"/>
                  <a:gd name="T45" fmla="*/ 56 h 102"/>
                  <a:gd name="T46" fmla="*/ 36 w 157"/>
                  <a:gd name="T47" fmla="*/ 61 h 102"/>
                  <a:gd name="T48" fmla="*/ 30 w 157"/>
                  <a:gd name="T49" fmla="*/ 61 h 102"/>
                  <a:gd name="T50" fmla="*/ 14 w 157"/>
                  <a:gd name="T51" fmla="*/ 61 h 102"/>
                  <a:gd name="T52" fmla="*/ 7 w 157"/>
                  <a:gd name="T53" fmla="*/ 65 h 102"/>
                  <a:gd name="T54" fmla="*/ 0 w 157"/>
                  <a:gd name="T55" fmla="*/ 67 h 102"/>
                  <a:gd name="T56" fmla="*/ 14 w 157"/>
                  <a:gd name="T57" fmla="*/ 65 h 102"/>
                  <a:gd name="T58" fmla="*/ 17 w 157"/>
                  <a:gd name="T59" fmla="*/ 68 h 102"/>
                  <a:gd name="T60" fmla="*/ 24 w 157"/>
                  <a:gd name="T61" fmla="*/ 70 h 102"/>
                  <a:gd name="T62" fmla="*/ 30 w 157"/>
                  <a:gd name="T63" fmla="*/ 69 h 102"/>
                  <a:gd name="T64" fmla="*/ 29 w 157"/>
                  <a:gd name="T65" fmla="*/ 70 h 102"/>
                  <a:gd name="T66" fmla="*/ 34 w 157"/>
                  <a:gd name="T67" fmla="*/ 72 h 102"/>
                  <a:gd name="T68" fmla="*/ 42 w 157"/>
                  <a:gd name="T69" fmla="*/ 72 h 102"/>
                  <a:gd name="T70" fmla="*/ 53 w 157"/>
                  <a:gd name="T71" fmla="*/ 73 h 102"/>
                  <a:gd name="T72" fmla="*/ 51 w 157"/>
                  <a:gd name="T73" fmla="*/ 79 h 102"/>
                  <a:gd name="T74" fmla="*/ 57 w 157"/>
                  <a:gd name="T75" fmla="*/ 81 h 102"/>
                  <a:gd name="T76" fmla="*/ 47 w 157"/>
                  <a:gd name="T77" fmla="*/ 82 h 102"/>
                  <a:gd name="T78" fmla="*/ 51 w 157"/>
                  <a:gd name="T79" fmla="*/ 88 h 102"/>
                  <a:gd name="T80" fmla="*/ 60 w 157"/>
                  <a:gd name="T81" fmla="*/ 92 h 102"/>
                  <a:gd name="T82" fmla="*/ 63 w 157"/>
                  <a:gd name="T83" fmla="*/ 85 h 102"/>
                  <a:gd name="T84" fmla="*/ 73 w 157"/>
                  <a:gd name="T85" fmla="*/ 85 h 102"/>
                  <a:gd name="T86" fmla="*/ 80 w 157"/>
                  <a:gd name="T87" fmla="*/ 92 h 102"/>
                  <a:gd name="T88" fmla="*/ 91 w 157"/>
                  <a:gd name="T89" fmla="*/ 100 h 102"/>
                  <a:gd name="T90" fmla="*/ 88 w 157"/>
                  <a:gd name="T91" fmla="*/ 91 h 102"/>
                  <a:gd name="T92" fmla="*/ 80 w 157"/>
                  <a:gd name="T93" fmla="*/ 88 h 102"/>
                  <a:gd name="T94" fmla="*/ 85 w 157"/>
                  <a:gd name="T95" fmla="*/ 86 h 102"/>
                  <a:gd name="T96" fmla="*/ 74 w 157"/>
                  <a:gd name="T97" fmla="*/ 83 h 102"/>
                  <a:gd name="T98" fmla="*/ 76 w 157"/>
                  <a:gd name="T99" fmla="*/ 83 h 102"/>
                  <a:gd name="T100" fmla="*/ 82 w 157"/>
                  <a:gd name="T101" fmla="*/ 81 h 102"/>
                  <a:gd name="T102" fmla="*/ 73 w 157"/>
                  <a:gd name="T103" fmla="*/ 77 h 102"/>
                  <a:gd name="T104" fmla="*/ 67 w 157"/>
                  <a:gd name="T105" fmla="*/ 76 h 102"/>
                  <a:gd name="T106" fmla="*/ 84 w 157"/>
                  <a:gd name="T107" fmla="*/ 74 h 102"/>
                  <a:gd name="T108" fmla="*/ 117 w 157"/>
                  <a:gd name="T109" fmla="*/ 78 h 102"/>
                  <a:gd name="T110" fmla="*/ 137 w 157"/>
                  <a:gd name="T111" fmla="*/ 78 h 102"/>
                  <a:gd name="T112" fmla="*/ 154 w 157"/>
                  <a:gd name="T113" fmla="*/ 7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102">
                    <a:moveTo>
                      <a:pt x="155" y="67"/>
                    </a:moveTo>
                    <a:cubicBezTo>
                      <a:pt x="153" y="66"/>
                      <a:pt x="152" y="67"/>
                      <a:pt x="150" y="67"/>
                    </a:cubicBezTo>
                    <a:cubicBezTo>
                      <a:pt x="148" y="68"/>
                      <a:pt x="147" y="67"/>
                      <a:pt x="145" y="67"/>
                    </a:cubicBezTo>
                    <a:cubicBezTo>
                      <a:pt x="142" y="68"/>
                      <a:pt x="139" y="67"/>
                      <a:pt x="136" y="66"/>
                    </a:cubicBezTo>
                    <a:cubicBezTo>
                      <a:pt x="135" y="65"/>
                      <a:pt x="134" y="65"/>
                      <a:pt x="134" y="64"/>
                    </a:cubicBezTo>
                    <a:cubicBezTo>
                      <a:pt x="133" y="64"/>
                      <a:pt x="132" y="64"/>
                      <a:pt x="131" y="64"/>
                    </a:cubicBezTo>
                    <a:cubicBezTo>
                      <a:pt x="130" y="63"/>
                      <a:pt x="129" y="62"/>
                      <a:pt x="127" y="61"/>
                    </a:cubicBezTo>
                    <a:cubicBezTo>
                      <a:pt x="126" y="60"/>
                      <a:pt x="125" y="59"/>
                      <a:pt x="123" y="58"/>
                    </a:cubicBezTo>
                    <a:cubicBezTo>
                      <a:pt x="122" y="57"/>
                      <a:pt x="121" y="57"/>
                      <a:pt x="119" y="56"/>
                    </a:cubicBezTo>
                    <a:cubicBezTo>
                      <a:pt x="116" y="55"/>
                      <a:pt x="114" y="53"/>
                      <a:pt x="111" y="51"/>
                    </a:cubicBezTo>
                    <a:cubicBezTo>
                      <a:pt x="109" y="49"/>
                      <a:pt x="106" y="48"/>
                      <a:pt x="104" y="46"/>
                    </a:cubicBezTo>
                    <a:cubicBezTo>
                      <a:pt x="103" y="46"/>
                      <a:pt x="101" y="45"/>
                      <a:pt x="100" y="44"/>
                    </a:cubicBezTo>
                    <a:cubicBezTo>
                      <a:pt x="99" y="42"/>
                      <a:pt x="98" y="41"/>
                      <a:pt x="98" y="40"/>
                    </a:cubicBezTo>
                    <a:cubicBezTo>
                      <a:pt x="97" y="38"/>
                      <a:pt x="96" y="37"/>
                      <a:pt x="95" y="36"/>
                    </a:cubicBezTo>
                    <a:cubicBezTo>
                      <a:pt x="93" y="35"/>
                      <a:pt x="91" y="34"/>
                      <a:pt x="90" y="32"/>
                    </a:cubicBezTo>
                    <a:cubicBezTo>
                      <a:pt x="89" y="30"/>
                      <a:pt x="88" y="28"/>
                      <a:pt x="87" y="27"/>
                    </a:cubicBezTo>
                    <a:cubicBezTo>
                      <a:pt x="85" y="26"/>
                      <a:pt x="84" y="26"/>
                      <a:pt x="82" y="25"/>
                    </a:cubicBezTo>
                    <a:cubicBezTo>
                      <a:pt x="81" y="25"/>
                      <a:pt x="80" y="24"/>
                      <a:pt x="80" y="22"/>
                    </a:cubicBezTo>
                    <a:cubicBezTo>
                      <a:pt x="80" y="21"/>
                      <a:pt x="81" y="19"/>
                      <a:pt x="82" y="18"/>
                    </a:cubicBezTo>
                    <a:cubicBezTo>
                      <a:pt x="84" y="17"/>
                      <a:pt x="85" y="16"/>
                      <a:pt x="83" y="15"/>
                    </a:cubicBezTo>
                    <a:cubicBezTo>
                      <a:pt x="82" y="13"/>
                      <a:pt x="82" y="12"/>
                      <a:pt x="81" y="11"/>
                    </a:cubicBezTo>
                    <a:cubicBezTo>
                      <a:pt x="81" y="10"/>
                      <a:pt x="79" y="9"/>
                      <a:pt x="78" y="8"/>
                    </a:cubicBezTo>
                    <a:cubicBezTo>
                      <a:pt x="78" y="6"/>
                      <a:pt x="77" y="5"/>
                      <a:pt x="75" y="6"/>
                    </a:cubicBezTo>
                    <a:cubicBezTo>
                      <a:pt x="73" y="6"/>
                      <a:pt x="72" y="6"/>
                      <a:pt x="70" y="6"/>
                    </a:cubicBezTo>
                    <a:cubicBezTo>
                      <a:pt x="69" y="6"/>
                      <a:pt x="67" y="6"/>
                      <a:pt x="66" y="5"/>
                    </a:cubicBezTo>
                    <a:cubicBezTo>
                      <a:pt x="65" y="4"/>
                      <a:pt x="64" y="2"/>
                      <a:pt x="63" y="1"/>
                    </a:cubicBezTo>
                    <a:cubicBezTo>
                      <a:pt x="61" y="0"/>
                      <a:pt x="60" y="1"/>
                      <a:pt x="58" y="1"/>
                    </a:cubicBezTo>
                    <a:cubicBezTo>
                      <a:pt x="57" y="1"/>
                      <a:pt x="55" y="2"/>
                      <a:pt x="54" y="3"/>
                    </a:cubicBezTo>
                    <a:cubicBezTo>
                      <a:pt x="54" y="4"/>
                      <a:pt x="53" y="6"/>
                      <a:pt x="52" y="7"/>
                    </a:cubicBezTo>
                    <a:cubicBezTo>
                      <a:pt x="52" y="9"/>
                      <a:pt x="51" y="10"/>
                      <a:pt x="49" y="11"/>
                    </a:cubicBezTo>
                    <a:cubicBezTo>
                      <a:pt x="48" y="11"/>
                      <a:pt x="46" y="10"/>
                      <a:pt x="45" y="9"/>
                    </a:cubicBezTo>
                    <a:cubicBezTo>
                      <a:pt x="44" y="8"/>
                      <a:pt x="42" y="8"/>
                      <a:pt x="41" y="8"/>
                    </a:cubicBezTo>
                    <a:cubicBezTo>
                      <a:pt x="40" y="8"/>
                      <a:pt x="38" y="8"/>
                      <a:pt x="38" y="8"/>
                    </a:cubicBezTo>
                    <a:cubicBezTo>
                      <a:pt x="37" y="9"/>
                      <a:pt x="40" y="9"/>
                      <a:pt x="40" y="10"/>
                    </a:cubicBezTo>
                    <a:cubicBezTo>
                      <a:pt x="40" y="11"/>
                      <a:pt x="40" y="12"/>
                      <a:pt x="40" y="12"/>
                    </a:cubicBezTo>
                    <a:cubicBezTo>
                      <a:pt x="40" y="13"/>
                      <a:pt x="41" y="13"/>
                      <a:pt x="42" y="13"/>
                    </a:cubicBezTo>
                    <a:cubicBezTo>
                      <a:pt x="42" y="13"/>
                      <a:pt x="43" y="13"/>
                      <a:pt x="44" y="14"/>
                    </a:cubicBezTo>
                    <a:cubicBezTo>
                      <a:pt x="44" y="15"/>
                      <a:pt x="43" y="15"/>
                      <a:pt x="42" y="15"/>
                    </a:cubicBezTo>
                    <a:cubicBezTo>
                      <a:pt x="41" y="15"/>
                      <a:pt x="40" y="18"/>
                      <a:pt x="39" y="17"/>
                    </a:cubicBezTo>
                    <a:cubicBezTo>
                      <a:pt x="39" y="16"/>
                      <a:pt x="39" y="15"/>
                      <a:pt x="38" y="15"/>
                    </a:cubicBezTo>
                    <a:cubicBezTo>
                      <a:pt x="37" y="14"/>
                      <a:pt x="37" y="16"/>
                      <a:pt x="37" y="17"/>
                    </a:cubicBezTo>
                    <a:cubicBezTo>
                      <a:pt x="36" y="19"/>
                      <a:pt x="35" y="20"/>
                      <a:pt x="36" y="22"/>
                    </a:cubicBezTo>
                    <a:cubicBezTo>
                      <a:pt x="36" y="23"/>
                      <a:pt x="37" y="24"/>
                      <a:pt x="37" y="25"/>
                    </a:cubicBezTo>
                    <a:cubicBezTo>
                      <a:pt x="37" y="26"/>
                      <a:pt x="37" y="27"/>
                      <a:pt x="37" y="28"/>
                    </a:cubicBezTo>
                    <a:cubicBezTo>
                      <a:pt x="38" y="29"/>
                      <a:pt x="40" y="29"/>
                      <a:pt x="41" y="30"/>
                    </a:cubicBezTo>
                    <a:cubicBezTo>
                      <a:pt x="42" y="31"/>
                      <a:pt x="43" y="31"/>
                      <a:pt x="45" y="30"/>
                    </a:cubicBezTo>
                    <a:cubicBezTo>
                      <a:pt x="47" y="29"/>
                      <a:pt x="48" y="28"/>
                      <a:pt x="50" y="27"/>
                    </a:cubicBezTo>
                    <a:cubicBezTo>
                      <a:pt x="51" y="27"/>
                      <a:pt x="53" y="27"/>
                      <a:pt x="54" y="26"/>
                    </a:cubicBezTo>
                    <a:cubicBezTo>
                      <a:pt x="55" y="27"/>
                      <a:pt x="56" y="26"/>
                      <a:pt x="56" y="26"/>
                    </a:cubicBezTo>
                    <a:cubicBezTo>
                      <a:pt x="57" y="27"/>
                      <a:pt x="58" y="27"/>
                      <a:pt x="59" y="27"/>
                    </a:cubicBezTo>
                    <a:cubicBezTo>
                      <a:pt x="60" y="27"/>
                      <a:pt x="62" y="27"/>
                      <a:pt x="62" y="29"/>
                    </a:cubicBezTo>
                    <a:cubicBezTo>
                      <a:pt x="62" y="30"/>
                      <a:pt x="61" y="31"/>
                      <a:pt x="60" y="32"/>
                    </a:cubicBezTo>
                    <a:cubicBezTo>
                      <a:pt x="59" y="33"/>
                      <a:pt x="58" y="34"/>
                      <a:pt x="57" y="34"/>
                    </a:cubicBezTo>
                    <a:cubicBezTo>
                      <a:pt x="56" y="35"/>
                      <a:pt x="54" y="35"/>
                      <a:pt x="52" y="35"/>
                    </a:cubicBezTo>
                    <a:cubicBezTo>
                      <a:pt x="51" y="36"/>
                      <a:pt x="49" y="36"/>
                      <a:pt x="48" y="37"/>
                    </a:cubicBezTo>
                    <a:cubicBezTo>
                      <a:pt x="46" y="38"/>
                      <a:pt x="44" y="38"/>
                      <a:pt x="43" y="39"/>
                    </a:cubicBezTo>
                    <a:cubicBezTo>
                      <a:pt x="42" y="41"/>
                      <a:pt x="44" y="42"/>
                      <a:pt x="44" y="44"/>
                    </a:cubicBezTo>
                    <a:cubicBezTo>
                      <a:pt x="44" y="45"/>
                      <a:pt x="43" y="46"/>
                      <a:pt x="43" y="47"/>
                    </a:cubicBezTo>
                    <a:cubicBezTo>
                      <a:pt x="44" y="48"/>
                      <a:pt x="44" y="48"/>
                      <a:pt x="45" y="49"/>
                    </a:cubicBezTo>
                    <a:cubicBezTo>
                      <a:pt x="45" y="50"/>
                      <a:pt x="46" y="50"/>
                      <a:pt x="46" y="50"/>
                    </a:cubicBezTo>
                    <a:cubicBezTo>
                      <a:pt x="47" y="51"/>
                      <a:pt x="48" y="51"/>
                      <a:pt x="49" y="51"/>
                    </a:cubicBezTo>
                    <a:cubicBezTo>
                      <a:pt x="50" y="51"/>
                      <a:pt x="50" y="52"/>
                      <a:pt x="51" y="53"/>
                    </a:cubicBezTo>
                    <a:cubicBezTo>
                      <a:pt x="51" y="53"/>
                      <a:pt x="52" y="53"/>
                      <a:pt x="53" y="53"/>
                    </a:cubicBezTo>
                    <a:cubicBezTo>
                      <a:pt x="54" y="54"/>
                      <a:pt x="54" y="54"/>
                      <a:pt x="55" y="54"/>
                    </a:cubicBezTo>
                    <a:cubicBezTo>
                      <a:pt x="56" y="55"/>
                      <a:pt x="57" y="55"/>
                      <a:pt x="58" y="56"/>
                    </a:cubicBezTo>
                    <a:cubicBezTo>
                      <a:pt x="59" y="56"/>
                      <a:pt x="61" y="56"/>
                      <a:pt x="62" y="57"/>
                    </a:cubicBezTo>
                    <a:cubicBezTo>
                      <a:pt x="64" y="58"/>
                      <a:pt x="64" y="60"/>
                      <a:pt x="67" y="60"/>
                    </a:cubicBezTo>
                    <a:cubicBezTo>
                      <a:pt x="68" y="60"/>
                      <a:pt x="70" y="61"/>
                      <a:pt x="68" y="62"/>
                    </a:cubicBezTo>
                    <a:cubicBezTo>
                      <a:pt x="68" y="63"/>
                      <a:pt x="67" y="63"/>
                      <a:pt x="67" y="63"/>
                    </a:cubicBezTo>
                    <a:cubicBezTo>
                      <a:pt x="66" y="64"/>
                      <a:pt x="66" y="64"/>
                      <a:pt x="65" y="65"/>
                    </a:cubicBezTo>
                    <a:cubicBezTo>
                      <a:pt x="64" y="65"/>
                      <a:pt x="64" y="65"/>
                      <a:pt x="63" y="65"/>
                    </a:cubicBezTo>
                    <a:cubicBezTo>
                      <a:pt x="62" y="66"/>
                      <a:pt x="62" y="67"/>
                      <a:pt x="61" y="65"/>
                    </a:cubicBezTo>
                    <a:cubicBezTo>
                      <a:pt x="61" y="64"/>
                      <a:pt x="64" y="64"/>
                      <a:pt x="64" y="62"/>
                    </a:cubicBezTo>
                    <a:cubicBezTo>
                      <a:pt x="63" y="60"/>
                      <a:pt x="61" y="60"/>
                      <a:pt x="60" y="59"/>
                    </a:cubicBezTo>
                    <a:cubicBezTo>
                      <a:pt x="60" y="58"/>
                      <a:pt x="59" y="58"/>
                      <a:pt x="58" y="58"/>
                    </a:cubicBezTo>
                    <a:cubicBezTo>
                      <a:pt x="57" y="58"/>
                      <a:pt x="58" y="61"/>
                      <a:pt x="56" y="59"/>
                    </a:cubicBezTo>
                    <a:cubicBezTo>
                      <a:pt x="55" y="59"/>
                      <a:pt x="55" y="58"/>
                      <a:pt x="53" y="58"/>
                    </a:cubicBezTo>
                    <a:cubicBezTo>
                      <a:pt x="53" y="57"/>
                      <a:pt x="53" y="56"/>
                      <a:pt x="52" y="56"/>
                    </a:cubicBezTo>
                    <a:cubicBezTo>
                      <a:pt x="51" y="55"/>
                      <a:pt x="51" y="57"/>
                      <a:pt x="51" y="58"/>
                    </a:cubicBezTo>
                    <a:cubicBezTo>
                      <a:pt x="51" y="59"/>
                      <a:pt x="50" y="59"/>
                      <a:pt x="51" y="60"/>
                    </a:cubicBezTo>
                    <a:cubicBezTo>
                      <a:pt x="51" y="61"/>
                      <a:pt x="52" y="62"/>
                      <a:pt x="52" y="63"/>
                    </a:cubicBezTo>
                    <a:cubicBezTo>
                      <a:pt x="52" y="63"/>
                      <a:pt x="51" y="63"/>
                      <a:pt x="51" y="63"/>
                    </a:cubicBezTo>
                    <a:cubicBezTo>
                      <a:pt x="50" y="62"/>
                      <a:pt x="50" y="60"/>
                      <a:pt x="49" y="59"/>
                    </a:cubicBezTo>
                    <a:cubicBezTo>
                      <a:pt x="49" y="58"/>
                      <a:pt x="48" y="58"/>
                      <a:pt x="48" y="57"/>
                    </a:cubicBezTo>
                    <a:cubicBezTo>
                      <a:pt x="47" y="57"/>
                      <a:pt x="47" y="56"/>
                      <a:pt x="47" y="55"/>
                    </a:cubicBezTo>
                    <a:cubicBezTo>
                      <a:pt x="46" y="54"/>
                      <a:pt x="46" y="54"/>
                      <a:pt x="45" y="55"/>
                    </a:cubicBezTo>
                    <a:cubicBezTo>
                      <a:pt x="45" y="56"/>
                      <a:pt x="45" y="57"/>
                      <a:pt x="45" y="58"/>
                    </a:cubicBezTo>
                    <a:cubicBezTo>
                      <a:pt x="45" y="58"/>
                      <a:pt x="44" y="59"/>
                      <a:pt x="44" y="59"/>
                    </a:cubicBezTo>
                    <a:cubicBezTo>
                      <a:pt x="43" y="60"/>
                      <a:pt x="42" y="59"/>
                      <a:pt x="42" y="58"/>
                    </a:cubicBezTo>
                    <a:cubicBezTo>
                      <a:pt x="40" y="57"/>
                      <a:pt x="38" y="58"/>
                      <a:pt x="37" y="56"/>
                    </a:cubicBezTo>
                    <a:cubicBezTo>
                      <a:pt x="36" y="55"/>
                      <a:pt x="35" y="54"/>
                      <a:pt x="35" y="53"/>
                    </a:cubicBezTo>
                    <a:cubicBezTo>
                      <a:pt x="34" y="51"/>
                      <a:pt x="36" y="50"/>
                      <a:pt x="34" y="48"/>
                    </a:cubicBezTo>
                    <a:cubicBezTo>
                      <a:pt x="34" y="48"/>
                      <a:pt x="32" y="48"/>
                      <a:pt x="32" y="47"/>
                    </a:cubicBezTo>
                    <a:cubicBezTo>
                      <a:pt x="32" y="45"/>
                      <a:pt x="33" y="46"/>
                      <a:pt x="34" y="46"/>
                    </a:cubicBezTo>
                    <a:cubicBezTo>
                      <a:pt x="34" y="47"/>
                      <a:pt x="35" y="47"/>
                      <a:pt x="35" y="48"/>
                    </a:cubicBezTo>
                    <a:cubicBezTo>
                      <a:pt x="36" y="48"/>
                      <a:pt x="37" y="48"/>
                      <a:pt x="37" y="49"/>
                    </a:cubicBezTo>
                    <a:cubicBezTo>
                      <a:pt x="38" y="49"/>
                      <a:pt x="39" y="49"/>
                      <a:pt x="39" y="48"/>
                    </a:cubicBezTo>
                    <a:cubicBezTo>
                      <a:pt x="39" y="47"/>
                      <a:pt x="38" y="47"/>
                      <a:pt x="38" y="46"/>
                    </a:cubicBezTo>
                    <a:cubicBezTo>
                      <a:pt x="37" y="45"/>
                      <a:pt x="37" y="43"/>
                      <a:pt x="37" y="42"/>
                    </a:cubicBezTo>
                    <a:cubicBezTo>
                      <a:pt x="37" y="41"/>
                      <a:pt x="36" y="40"/>
                      <a:pt x="36" y="40"/>
                    </a:cubicBezTo>
                    <a:cubicBezTo>
                      <a:pt x="35" y="39"/>
                      <a:pt x="35" y="38"/>
                      <a:pt x="36" y="37"/>
                    </a:cubicBezTo>
                    <a:cubicBezTo>
                      <a:pt x="36" y="36"/>
                      <a:pt x="36" y="35"/>
                      <a:pt x="36" y="35"/>
                    </a:cubicBezTo>
                    <a:cubicBezTo>
                      <a:pt x="35" y="34"/>
                      <a:pt x="35" y="34"/>
                      <a:pt x="34" y="35"/>
                    </a:cubicBezTo>
                    <a:cubicBezTo>
                      <a:pt x="33" y="36"/>
                      <a:pt x="31" y="37"/>
                      <a:pt x="31" y="38"/>
                    </a:cubicBezTo>
                    <a:cubicBezTo>
                      <a:pt x="31" y="40"/>
                      <a:pt x="31" y="41"/>
                      <a:pt x="29" y="42"/>
                    </a:cubicBezTo>
                    <a:cubicBezTo>
                      <a:pt x="28" y="43"/>
                      <a:pt x="26" y="45"/>
                      <a:pt x="26" y="46"/>
                    </a:cubicBezTo>
                    <a:cubicBezTo>
                      <a:pt x="26" y="47"/>
                      <a:pt x="27" y="47"/>
                      <a:pt x="27" y="48"/>
                    </a:cubicBezTo>
                    <a:cubicBezTo>
                      <a:pt x="27" y="49"/>
                      <a:pt x="27" y="50"/>
                      <a:pt x="28" y="50"/>
                    </a:cubicBezTo>
                    <a:cubicBezTo>
                      <a:pt x="28" y="51"/>
                      <a:pt x="30" y="51"/>
                      <a:pt x="29" y="52"/>
                    </a:cubicBezTo>
                    <a:cubicBezTo>
                      <a:pt x="29" y="53"/>
                      <a:pt x="28" y="52"/>
                      <a:pt x="28" y="52"/>
                    </a:cubicBezTo>
                    <a:cubicBezTo>
                      <a:pt x="28" y="51"/>
                      <a:pt x="27" y="50"/>
                      <a:pt x="26" y="51"/>
                    </a:cubicBezTo>
                    <a:cubicBezTo>
                      <a:pt x="25" y="51"/>
                      <a:pt x="27" y="52"/>
                      <a:pt x="27" y="52"/>
                    </a:cubicBezTo>
                    <a:cubicBezTo>
                      <a:pt x="28" y="53"/>
                      <a:pt x="29" y="53"/>
                      <a:pt x="29" y="54"/>
                    </a:cubicBezTo>
                    <a:cubicBezTo>
                      <a:pt x="30" y="54"/>
                      <a:pt x="30" y="55"/>
                      <a:pt x="31" y="55"/>
                    </a:cubicBezTo>
                    <a:cubicBezTo>
                      <a:pt x="31" y="56"/>
                      <a:pt x="32" y="55"/>
                      <a:pt x="33" y="56"/>
                    </a:cubicBezTo>
                    <a:cubicBezTo>
                      <a:pt x="34" y="56"/>
                      <a:pt x="35" y="57"/>
                      <a:pt x="35" y="58"/>
                    </a:cubicBezTo>
                    <a:cubicBezTo>
                      <a:pt x="36" y="58"/>
                      <a:pt x="36" y="59"/>
                      <a:pt x="36" y="59"/>
                    </a:cubicBezTo>
                    <a:cubicBezTo>
                      <a:pt x="36" y="60"/>
                      <a:pt x="37" y="60"/>
                      <a:pt x="37" y="61"/>
                    </a:cubicBezTo>
                    <a:cubicBezTo>
                      <a:pt x="38" y="61"/>
                      <a:pt x="38" y="62"/>
                      <a:pt x="38" y="63"/>
                    </a:cubicBezTo>
                    <a:cubicBezTo>
                      <a:pt x="36" y="64"/>
                      <a:pt x="36" y="61"/>
                      <a:pt x="36" y="61"/>
                    </a:cubicBezTo>
                    <a:cubicBezTo>
                      <a:pt x="35" y="60"/>
                      <a:pt x="35" y="60"/>
                      <a:pt x="34" y="60"/>
                    </a:cubicBezTo>
                    <a:cubicBezTo>
                      <a:pt x="33" y="60"/>
                      <a:pt x="32" y="60"/>
                      <a:pt x="32" y="61"/>
                    </a:cubicBezTo>
                    <a:cubicBezTo>
                      <a:pt x="31" y="62"/>
                      <a:pt x="32" y="62"/>
                      <a:pt x="31" y="63"/>
                    </a:cubicBezTo>
                    <a:cubicBezTo>
                      <a:pt x="31" y="64"/>
                      <a:pt x="30" y="63"/>
                      <a:pt x="30" y="63"/>
                    </a:cubicBezTo>
                    <a:cubicBezTo>
                      <a:pt x="29" y="62"/>
                      <a:pt x="30" y="61"/>
                      <a:pt x="30" y="61"/>
                    </a:cubicBezTo>
                    <a:cubicBezTo>
                      <a:pt x="31" y="60"/>
                      <a:pt x="34" y="58"/>
                      <a:pt x="32" y="58"/>
                    </a:cubicBezTo>
                    <a:cubicBezTo>
                      <a:pt x="31" y="57"/>
                      <a:pt x="29" y="59"/>
                      <a:pt x="28" y="60"/>
                    </a:cubicBezTo>
                    <a:cubicBezTo>
                      <a:pt x="27" y="61"/>
                      <a:pt x="25" y="61"/>
                      <a:pt x="24" y="61"/>
                    </a:cubicBezTo>
                    <a:cubicBezTo>
                      <a:pt x="22" y="61"/>
                      <a:pt x="21" y="61"/>
                      <a:pt x="19" y="60"/>
                    </a:cubicBezTo>
                    <a:cubicBezTo>
                      <a:pt x="17" y="60"/>
                      <a:pt x="16" y="61"/>
                      <a:pt x="14" y="61"/>
                    </a:cubicBezTo>
                    <a:cubicBezTo>
                      <a:pt x="13" y="61"/>
                      <a:pt x="12" y="61"/>
                      <a:pt x="11" y="62"/>
                    </a:cubicBezTo>
                    <a:cubicBezTo>
                      <a:pt x="11" y="62"/>
                      <a:pt x="10" y="63"/>
                      <a:pt x="9" y="62"/>
                    </a:cubicBezTo>
                    <a:cubicBezTo>
                      <a:pt x="9" y="62"/>
                      <a:pt x="7" y="61"/>
                      <a:pt x="7" y="62"/>
                    </a:cubicBezTo>
                    <a:cubicBezTo>
                      <a:pt x="7" y="63"/>
                      <a:pt x="8" y="63"/>
                      <a:pt x="8" y="64"/>
                    </a:cubicBezTo>
                    <a:cubicBezTo>
                      <a:pt x="8" y="64"/>
                      <a:pt x="7" y="65"/>
                      <a:pt x="7" y="65"/>
                    </a:cubicBezTo>
                    <a:cubicBezTo>
                      <a:pt x="6" y="65"/>
                      <a:pt x="6" y="64"/>
                      <a:pt x="6" y="64"/>
                    </a:cubicBezTo>
                    <a:cubicBezTo>
                      <a:pt x="5" y="63"/>
                      <a:pt x="4" y="64"/>
                      <a:pt x="4" y="63"/>
                    </a:cubicBezTo>
                    <a:cubicBezTo>
                      <a:pt x="3" y="63"/>
                      <a:pt x="3" y="63"/>
                      <a:pt x="2" y="63"/>
                    </a:cubicBezTo>
                    <a:cubicBezTo>
                      <a:pt x="1" y="63"/>
                      <a:pt x="2" y="65"/>
                      <a:pt x="2" y="66"/>
                    </a:cubicBezTo>
                    <a:cubicBezTo>
                      <a:pt x="2" y="67"/>
                      <a:pt x="1" y="67"/>
                      <a:pt x="0" y="67"/>
                    </a:cubicBezTo>
                    <a:cubicBezTo>
                      <a:pt x="0" y="68"/>
                      <a:pt x="0" y="69"/>
                      <a:pt x="0" y="70"/>
                    </a:cubicBezTo>
                    <a:cubicBezTo>
                      <a:pt x="1" y="70"/>
                      <a:pt x="1" y="68"/>
                      <a:pt x="1" y="68"/>
                    </a:cubicBezTo>
                    <a:cubicBezTo>
                      <a:pt x="2" y="66"/>
                      <a:pt x="4" y="67"/>
                      <a:pt x="6" y="67"/>
                    </a:cubicBezTo>
                    <a:cubicBezTo>
                      <a:pt x="7" y="67"/>
                      <a:pt x="8" y="66"/>
                      <a:pt x="10" y="66"/>
                    </a:cubicBezTo>
                    <a:cubicBezTo>
                      <a:pt x="11" y="66"/>
                      <a:pt x="13" y="66"/>
                      <a:pt x="14" y="65"/>
                    </a:cubicBezTo>
                    <a:cubicBezTo>
                      <a:pt x="14" y="64"/>
                      <a:pt x="15" y="63"/>
                      <a:pt x="16" y="64"/>
                    </a:cubicBezTo>
                    <a:cubicBezTo>
                      <a:pt x="17" y="64"/>
                      <a:pt x="17" y="65"/>
                      <a:pt x="17" y="65"/>
                    </a:cubicBezTo>
                    <a:cubicBezTo>
                      <a:pt x="17" y="66"/>
                      <a:pt x="18" y="66"/>
                      <a:pt x="18" y="66"/>
                    </a:cubicBezTo>
                    <a:cubicBezTo>
                      <a:pt x="18" y="66"/>
                      <a:pt x="19" y="66"/>
                      <a:pt x="19" y="67"/>
                    </a:cubicBezTo>
                    <a:cubicBezTo>
                      <a:pt x="18" y="67"/>
                      <a:pt x="17" y="67"/>
                      <a:pt x="17" y="68"/>
                    </a:cubicBezTo>
                    <a:cubicBezTo>
                      <a:pt x="17" y="69"/>
                      <a:pt x="18" y="69"/>
                      <a:pt x="19" y="68"/>
                    </a:cubicBezTo>
                    <a:cubicBezTo>
                      <a:pt x="20" y="68"/>
                      <a:pt x="21" y="69"/>
                      <a:pt x="21" y="68"/>
                    </a:cubicBezTo>
                    <a:cubicBezTo>
                      <a:pt x="22" y="68"/>
                      <a:pt x="21" y="66"/>
                      <a:pt x="22" y="66"/>
                    </a:cubicBezTo>
                    <a:cubicBezTo>
                      <a:pt x="23" y="66"/>
                      <a:pt x="23" y="67"/>
                      <a:pt x="23" y="68"/>
                    </a:cubicBezTo>
                    <a:cubicBezTo>
                      <a:pt x="24" y="69"/>
                      <a:pt x="24" y="69"/>
                      <a:pt x="24" y="70"/>
                    </a:cubicBezTo>
                    <a:cubicBezTo>
                      <a:pt x="24" y="70"/>
                      <a:pt x="23" y="70"/>
                      <a:pt x="24" y="71"/>
                    </a:cubicBezTo>
                    <a:cubicBezTo>
                      <a:pt x="24" y="71"/>
                      <a:pt x="24" y="70"/>
                      <a:pt x="24" y="70"/>
                    </a:cubicBezTo>
                    <a:cubicBezTo>
                      <a:pt x="25" y="69"/>
                      <a:pt x="27" y="67"/>
                      <a:pt x="28" y="67"/>
                    </a:cubicBezTo>
                    <a:cubicBezTo>
                      <a:pt x="29" y="67"/>
                      <a:pt x="28" y="68"/>
                      <a:pt x="29" y="68"/>
                    </a:cubicBezTo>
                    <a:cubicBezTo>
                      <a:pt x="29" y="69"/>
                      <a:pt x="30" y="69"/>
                      <a:pt x="30" y="69"/>
                    </a:cubicBezTo>
                    <a:cubicBezTo>
                      <a:pt x="32" y="69"/>
                      <a:pt x="32" y="69"/>
                      <a:pt x="33" y="68"/>
                    </a:cubicBezTo>
                    <a:cubicBezTo>
                      <a:pt x="33" y="68"/>
                      <a:pt x="34" y="67"/>
                      <a:pt x="35" y="67"/>
                    </a:cubicBezTo>
                    <a:cubicBezTo>
                      <a:pt x="35" y="68"/>
                      <a:pt x="34" y="69"/>
                      <a:pt x="33" y="69"/>
                    </a:cubicBezTo>
                    <a:cubicBezTo>
                      <a:pt x="32" y="70"/>
                      <a:pt x="32" y="69"/>
                      <a:pt x="31" y="69"/>
                    </a:cubicBezTo>
                    <a:cubicBezTo>
                      <a:pt x="30" y="69"/>
                      <a:pt x="30" y="69"/>
                      <a:pt x="29" y="70"/>
                    </a:cubicBezTo>
                    <a:cubicBezTo>
                      <a:pt x="29" y="71"/>
                      <a:pt x="29" y="71"/>
                      <a:pt x="29" y="71"/>
                    </a:cubicBezTo>
                    <a:cubicBezTo>
                      <a:pt x="29" y="71"/>
                      <a:pt x="28" y="72"/>
                      <a:pt x="28" y="72"/>
                    </a:cubicBezTo>
                    <a:cubicBezTo>
                      <a:pt x="28" y="73"/>
                      <a:pt x="28" y="74"/>
                      <a:pt x="29" y="73"/>
                    </a:cubicBezTo>
                    <a:cubicBezTo>
                      <a:pt x="30" y="73"/>
                      <a:pt x="30" y="72"/>
                      <a:pt x="31" y="72"/>
                    </a:cubicBezTo>
                    <a:cubicBezTo>
                      <a:pt x="32" y="72"/>
                      <a:pt x="33" y="72"/>
                      <a:pt x="34" y="72"/>
                    </a:cubicBezTo>
                    <a:cubicBezTo>
                      <a:pt x="34" y="72"/>
                      <a:pt x="35" y="72"/>
                      <a:pt x="36" y="71"/>
                    </a:cubicBezTo>
                    <a:cubicBezTo>
                      <a:pt x="36" y="71"/>
                      <a:pt x="39" y="70"/>
                      <a:pt x="40" y="71"/>
                    </a:cubicBezTo>
                    <a:cubicBezTo>
                      <a:pt x="41" y="72"/>
                      <a:pt x="39" y="72"/>
                      <a:pt x="39" y="73"/>
                    </a:cubicBezTo>
                    <a:cubicBezTo>
                      <a:pt x="39" y="74"/>
                      <a:pt x="40" y="74"/>
                      <a:pt x="41" y="74"/>
                    </a:cubicBezTo>
                    <a:cubicBezTo>
                      <a:pt x="41" y="73"/>
                      <a:pt x="42" y="73"/>
                      <a:pt x="42" y="72"/>
                    </a:cubicBezTo>
                    <a:cubicBezTo>
                      <a:pt x="44" y="72"/>
                      <a:pt x="45" y="72"/>
                      <a:pt x="46" y="71"/>
                    </a:cubicBezTo>
                    <a:cubicBezTo>
                      <a:pt x="46" y="71"/>
                      <a:pt x="46" y="70"/>
                      <a:pt x="47" y="70"/>
                    </a:cubicBezTo>
                    <a:cubicBezTo>
                      <a:pt x="48" y="70"/>
                      <a:pt x="47" y="73"/>
                      <a:pt x="49" y="72"/>
                    </a:cubicBezTo>
                    <a:cubicBezTo>
                      <a:pt x="50" y="71"/>
                      <a:pt x="51" y="69"/>
                      <a:pt x="52" y="69"/>
                    </a:cubicBezTo>
                    <a:cubicBezTo>
                      <a:pt x="54" y="70"/>
                      <a:pt x="53" y="72"/>
                      <a:pt x="53" y="73"/>
                    </a:cubicBezTo>
                    <a:cubicBezTo>
                      <a:pt x="54" y="73"/>
                      <a:pt x="56" y="73"/>
                      <a:pt x="55" y="74"/>
                    </a:cubicBezTo>
                    <a:cubicBezTo>
                      <a:pt x="54" y="75"/>
                      <a:pt x="53" y="74"/>
                      <a:pt x="53" y="74"/>
                    </a:cubicBezTo>
                    <a:cubicBezTo>
                      <a:pt x="51" y="74"/>
                      <a:pt x="51" y="75"/>
                      <a:pt x="51" y="76"/>
                    </a:cubicBezTo>
                    <a:cubicBezTo>
                      <a:pt x="50" y="77"/>
                      <a:pt x="50" y="77"/>
                      <a:pt x="49" y="78"/>
                    </a:cubicBezTo>
                    <a:cubicBezTo>
                      <a:pt x="47" y="79"/>
                      <a:pt x="49" y="80"/>
                      <a:pt x="51" y="79"/>
                    </a:cubicBezTo>
                    <a:cubicBezTo>
                      <a:pt x="52" y="79"/>
                      <a:pt x="54" y="78"/>
                      <a:pt x="55" y="79"/>
                    </a:cubicBezTo>
                    <a:cubicBezTo>
                      <a:pt x="56" y="79"/>
                      <a:pt x="56" y="80"/>
                      <a:pt x="57" y="79"/>
                    </a:cubicBezTo>
                    <a:cubicBezTo>
                      <a:pt x="58" y="79"/>
                      <a:pt x="58" y="78"/>
                      <a:pt x="59" y="78"/>
                    </a:cubicBezTo>
                    <a:cubicBezTo>
                      <a:pt x="60" y="78"/>
                      <a:pt x="59" y="79"/>
                      <a:pt x="58" y="79"/>
                    </a:cubicBezTo>
                    <a:cubicBezTo>
                      <a:pt x="58" y="80"/>
                      <a:pt x="57" y="80"/>
                      <a:pt x="57" y="81"/>
                    </a:cubicBezTo>
                    <a:cubicBezTo>
                      <a:pt x="56" y="81"/>
                      <a:pt x="56" y="80"/>
                      <a:pt x="55" y="80"/>
                    </a:cubicBezTo>
                    <a:cubicBezTo>
                      <a:pt x="54" y="79"/>
                      <a:pt x="53" y="79"/>
                      <a:pt x="53" y="79"/>
                    </a:cubicBezTo>
                    <a:cubicBezTo>
                      <a:pt x="52" y="79"/>
                      <a:pt x="52" y="80"/>
                      <a:pt x="51" y="80"/>
                    </a:cubicBezTo>
                    <a:cubicBezTo>
                      <a:pt x="50" y="81"/>
                      <a:pt x="49" y="80"/>
                      <a:pt x="49" y="81"/>
                    </a:cubicBezTo>
                    <a:cubicBezTo>
                      <a:pt x="48" y="81"/>
                      <a:pt x="48" y="81"/>
                      <a:pt x="47" y="82"/>
                    </a:cubicBezTo>
                    <a:cubicBezTo>
                      <a:pt x="46" y="82"/>
                      <a:pt x="46" y="82"/>
                      <a:pt x="47" y="83"/>
                    </a:cubicBezTo>
                    <a:cubicBezTo>
                      <a:pt x="47" y="83"/>
                      <a:pt x="48" y="83"/>
                      <a:pt x="49" y="83"/>
                    </a:cubicBezTo>
                    <a:cubicBezTo>
                      <a:pt x="50" y="84"/>
                      <a:pt x="50" y="84"/>
                      <a:pt x="51" y="84"/>
                    </a:cubicBezTo>
                    <a:cubicBezTo>
                      <a:pt x="52" y="84"/>
                      <a:pt x="55" y="83"/>
                      <a:pt x="55" y="85"/>
                    </a:cubicBezTo>
                    <a:cubicBezTo>
                      <a:pt x="54" y="87"/>
                      <a:pt x="51" y="86"/>
                      <a:pt x="51" y="88"/>
                    </a:cubicBezTo>
                    <a:cubicBezTo>
                      <a:pt x="51" y="88"/>
                      <a:pt x="53" y="89"/>
                      <a:pt x="53" y="89"/>
                    </a:cubicBezTo>
                    <a:cubicBezTo>
                      <a:pt x="54" y="89"/>
                      <a:pt x="54" y="90"/>
                      <a:pt x="55" y="90"/>
                    </a:cubicBezTo>
                    <a:cubicBezTo>
                      <a:pt x="55" y="91"/>
                      <a:pt x="56" y="91"/>
                      <a:pt x="57" y="91"/>
                    </a:cubicBezTo>
                    <a:cubicBezTo>
                      <a:pt x="58" y="92"/>
                      <a:pt x="57" y="93"/>
                      <a:pt x="58" y="93"/>
                    </a:cubicBezTo>
                    <a:cubicBezTo>
                      <a:pt x="59" y="93"/>
                      <a:pt x="59" y="92"/>
                      <a:pt x="60" y="92"/>
                    </a:cubicBezTo>
                    <a:cubicBezTo>
                      <a:pt x="61" y="90"/>
                      <a:pt x="61" y="91"/>
                      <a:pt x="63" y="90"/>
                    </a:cubicBezTo>
                    <a:cubicBezTo>
                      <a:pt x="64" y="89"/>
                      <a:pt x="63" y="88"/>
                      <a:pt x="61" y="88"/>
                    </a:cubicBezTo>
                    <a:cubicBezTo>
                      <a:pt x="60" y="87"/>
                      <a:pt x="59" y="87"/>
                      <a:pt x="60" y="86"/>
                    </a:cubicBezTo>
                    <a:cubicBezTo>
                      <a:pt x="60" y="85"/>
                      <a:pt x="61" y="85"/>
                      <a:pt x="62" y="85"/>
                    </a:cubicBezTo>
                    <a:cubicBezTo>
                      <a:pt x="62" y="85"/>
                      <a:pt x="63" y="85"/>
                      <a:pt x="63" y="85"/>
                    </a:cubicBezTo>
                    <a:cubicBezTo>
                      <a:pt x="63" y="84"/>
                      <a:pt x="63" y="84"/>
                      <a:pt x="63" y="84"/>
                    </a:cubicBezTo>
                    <a:cubicBezTo>
                      <a:pt x="63" y="83"/>
                      <a:pt x="63" y="83"/>
                      <a:pt x="64" y="83"/>
                    </a:cubicBezTo>
                    <a:cubicBezTo>
                      <a:pt x="65" y="83"/>
                      <a:pt x="66" y="83"/>
                      <a:pt x="66" y="83"/>
                    </a:cubicBezTo>
                    <a:cubicBezTo>
                      <a:pt x="67" y="84"/>
                      <a:pt x="67" y="85"/>
                      <a:pt x="68" y="85"/>
                    </a:cubicBezTo>
                    <a:cubicBezTo>
                      <a:pt x="69" y="85"/>
                      <a:pt x="72" y="84"/>
                      <a:pt x="73" y="85"/>
                    </a:cubicBezTo>
                    <a:cubicBezTo>
                      <a:pt x="73" y="86"/>
                      <a:pt x="71" y="88"/>
                      <a:pt x="70" y="89"/>
                    </a:cubicBezTo>
                    <a:cubicBezTo>
                      <a:pt x="69" y="90"/>
                      <a:pt x="68" y="92"/>
                      <a:pt x="70" y="92"/>
                    </a:cubicBezTo>
                    <a:cubicBezTo>
                      <a:pt x="71" y="93"/>
                      <a:pt x="72" y="93"/>
                      <a:pt x="73" y="93"/>
                    </a:cubicBezTo>
                    <a:cubicBezTo>
                      <a:pt x="74" y="93"/>
                      <a:pt x="76" y="93"/>
                      <a:pt x="78" y="92"/>
                    </a:cubicBezTo>
                    <a:cubicBezTo>
                      <a:pt x="78" y="92"/>
                      <a:pt x="79" y="92"/>
                      <a:pt x="80" y="92"/>
                    </a:cubicBezTo>
                    <a:cubicBezTo>
                      <a:pt x="81" y="93"/>
                      <a:pt x="82" y="94"/>
                      <a:pt x="83" y="95"/>
                    </a:cubicBezTo>
                    <a:cubicBezTo>
                      <a:pt x="84" y="97"/>
                      <a:pt x="85" y="97"/>
                      <a:pt x="87" y="98"/>
                    </a:cubicBezTo>
                    <a:cubicBezTo>
                      <a:pt x="88" y="98"/>
                      <a:pt x="88" y="98"/>
                      <a:pt x="88" y="100"/>
                    </a:cubicBezTo>
                    <a:cubicBezTo>
                      <a:pt x="89" y="100"/>
                      <a:pt x="89" y="101"/>
                      <a:pt x="90" y="102"/>
                    </a:cubicBezTo>
                    <a:cubicBezTo>
                      <a:pt x="90" y="102"/>
                      <a:pt x="91" y="100"/>
                      <a:pt x="91" y="100"/>
                    </a:cubicBezTo>
                    <a:cubicBezTo>
                      <a:pt x="92" y="99"/>
                      <a:pt x="92" y="99"/>
                      <a:pt x="92" y="98"/>
                    </a:cubicBezTo>
                    <a:cubicBezTo>
                      <a:pt x="91" y="96"/>
                      <a:pt x="89" y="96"/>
                      <a:pt x="91" y="94"/>
                    </a:cubicBezTo>
                    <a:cubicBezTo>
                      <a:pt x="90" y="93"/>
                      <a:pt x="90" y="93"/>
                      <a:pt x="89" y="93"/>
                    </a:cubicBezTo>
                    <a:cubicBezTo>
                      <a:pt x="89" y="92"/>
                      <a:pt x="89" y="93"/>
                      <a:pt x="88" y="92"/>
                    </a:cubicBezTo>
                    <a:cubicBezTo>
                      <a:pt x="88" y="92"/>
                      <a:pt x="88" y="92"/>
                      <a:pt x="88" y="91"/>
                    </a:cubicBezTo>
                    <a:cubicBezTo>
                      <a:pt x="87" y="90"/>
                      <a:pt x="85" y="91"/>
                      <a:pt x="84" y="90"/>
                    </a:cubicBezTo>
                    <a:cubicBezTo>
                      <a:pt x="83" y="89"/>
                      <a:pt x="84" y="89"/>
                      <a:pt x="82" y="89"/>
                    </a:cubicBezTo>
                    <a:cubicBezTo>
                      <a:pt x="82" y="89"/>
                      <a:pt x="81" y="89"/>
                      <a:pt x="80" y="89"/>
                    </a:cubicBezTo>
                    <a:cubicBezTo>
                      <a:pt x="80" y="89"/>
                      <a:pt x="78" y="89"/>
                      <a:pt x="78" y="89"/>
                    </a:cubicBezTo>
                    <a:cubicBezTo>
                      <a:pt x="78" y="88"/>
                      <a:pt x="79" y="88"/>
                      <a:pt x="80" y="88"/>
                    </a:cubicBezTo>
                    <a:cubicBezTo>
                      <a:pt x="80" y="88"/>
                      <a:pt x="81" y="88"/>
                      <a:pt x="82" y="88"/>
                    </a:cubicBezTo>
                    <a:cubicBezTo>
                      <a:pt x="83" y="88"/>
                      <a:pt x="83" y="88"/>
                      <a:pt x="84" y="88"/>
                    </a:cubicBezTo>
                    <a:cubicBezTo>
                      <a:pt x="85" y="88"/>
                      <a:pt x="85" y="88"/>
                      <a:pt x="86" y="88"/>
                    </a:cubicBezTo>
                    <a:cubicBezTo>
                      <a:pt x="87" y="87"/>
                      <a:pt x="86" y="87"/>
                      <a:pt x="86" y="86"/>
                    </a:cubicBezTo>
                    <a:cubicBezTo>
                      <a:pt x="86" y="86"/>
                      <a:pt x="85" y="86"/>
                      <a:pt x="85" y="86"/>
                    </a:cubicBezTo>
                    <a:cubicBezTo>
                      <a:pt x="85" y="85"/>
                      <a:pt x="85" y="85"/>
                      <a:pt x="84" y="85"/>
                    </a:cubicBezTo>
                    <a:cubicBezTo>
                      <a:pt x="84" y="84"/>
                      <a:pt x="83" y="84"/>
                      <a:pt x="82" y="84"/>
                    </a:cubicBezTo>
                    <a:cubicBezTo>
                      <a:pt x="81" y="84"/>
                      <a:pt x="81" y="83"/>
                      <a:pt x="80" y="83"/>
                    </a:cubicBezTo>
                    <a:cubicBezTo>
                      <a:pt x="79" y="83"/>
                      <a:pt x="79" y="84"/>
                      <a:pt x="78" y="84"/>
                    </a:cubicBezTo>
                    <a:cubicBezTo>
                      <a:pt x="76" y="85"/>
                      <a:pt x="76" y="83"/>
                      <a:pt x="74" y="83"/>
                    </a:cubicBezTo>
                    <a:cubicBezTo>
                      <a:pt x="73" y="83"/>
                      <a:pt x="72" y="83"/>
                      <a:pt x="72" y="83"/>
                    </a:cubicBezTo>
                    <a:cubicBezTo>
                      <a:pt x="71" y="82"/>
                      <a:pt x="70" y="81"/>
                      <a:pt x="71" y="81"/>
                    </a:cubicBezTo>
                    <a:cubicBezTo>
                      <a:pt x="72" y="81"/>
                      <a:pt x="72" y="82"/>
                      <a:pt x="73" y="82"/>
                    </a:cubicBezTo>
                    <a:cubicBezTo>
                      <a:pt x="74" y="82"/>
                      <a:pt x="74" y="82"/>
                      <a:pt x="75" y="82"/>
                    </a:cubicBezTo>
                    <a:cubicBezTo>
                      <a:pt x="76" y="82"/>
                      <a:pt x="76" y="83"/>
                      <a:pt x="76" y="83"/>
                    </a:cubicBezTo>
                    <a:cubicBezTo>
                      <a:pt x="77" y="84"/>
                      <a:pt x="77" y="84"/>
                      <a:pt x="78" y="83"/>
                    </a:cubicBezTo>
                    <a:cubicBezTo>
                      <a:pt x="78" y="83"/>
                      <a:pt x="78" y="82"/>
                      <a:pt x="78" y="82"/>
                    </a:cubicBezTo>
                    <a:cubicBezTo>
                      <a:pt x="78" y="81"/>
                      <a:pt x="79" y="81"/>
                      <a:pt x="79" y="81"/>
                    </a:cubicBezTo>
                    <a:cubicBezTo>
                      <a:pt x="80" y="81"/>
                      <a:pt x="80" y="82"/>
                      <a:pt x="81" y="82"/>
                    </a:cubicBezTo>
                    <a:cubicBezTo>
                      <a:pt x="81" y="82"/>
                      <a:pt x="81" y="81"/>
                      <a:pt x="82" y="81"/>
                    </a:cubicBezTo>
                    <a:cubicBezTo>
                      <a:pt x="82" y="80"/>
                      <a:pt x="83" y="81"/>
                      <a:pt x="83" y="80"/>
                    </a:cubicBezTo>
                    <a:cubicBezTo>
                      <a:pt x="84" y="80"/>
                      <a:pt x="84" y="79"/>
                      <a:pt x="84" y="79"/>
                    </a:cubicBezTo>
                    <a:cubicBezTo>
                      <a:pt x="84" y="78"/>
                      <a:pt x="83" y="77"/>
                      <a:pt x="82" y="77"/>
                    </a:cubicBezTo>
                    <a:cubicBezTo>
                      <a:pt x="81" y="76"/>
                      <a:pt x="79" y="76"/>
                      <a:pt x="77" y="76"/>
                    </a:cubicBezTo>
                    <a:cubicBezTo>
                      <a:pt x="76" y="76"/>
                      <a:pt x="74" y="77"/>
                      <a:pt x="73" y="77"/>
                    </a:cubicBezTo>
                    <a:cubicBezTo>
                      <a:pt x="72" y="77"/>
                      <a:pt x="71" y="78"/>
                      <a:pt x="70" y="78"/>
                    </a:cubicBezTo>
                    <a:cubicBezTo>
                      <a:pt x="70" y="78"/>
                      <a:pt x="69" y="78"/>
                      <a:pt x="68" y="78"/>
                    </a:cubicBezTo>
                    <a:cubicBezTo>
                      <a:pt x="67" y="78"/>
                      <a:pt x="67" y="78"/>
                      <a:pt x="66" y="77"/>
                    </a:cubicBezTo>
                    <a:cubicBezTo>
                      <a:pt x="65" y="77"/>
                      <a:pt x="65" y="77"/>
                      <a:pt x="64" y="76"/>
                    </a:cubicBezTo>
                    <a:cubicBezTo>
                      <a:pt x="64" y="76"/>
                      <a:pt x="66" y="76"/>
                      <a:pt x="67" y="76"/>
                    </a:cubicBezTo>
                    <a:cubicBezTo>
                      <a:pt x="68" y="75"/>
                      <a:pt x="69" y="75"/>
                      <a:pt x="70" y="74"/>
                    </a:cubicBezTo>
                    <a:cubicBezTo>
                      <a:pt x="71" y="74"/>
                      <a:pt x="71" y="73"/>
                      <a:pt x="72" y="72"/>
                    </a:cubicBezTo>
                    <a:cubicBezTo>
                      <a:pt x="73" y="72"/>
                      <a:pt x="74" y="73"/>
                      <a:pt x="75" y="74"/>
                    </a:cubicBezTo>
                    <a:cubicBezTo>
                      <a:pt x="76" y="75"/>
                      <a:pt x="77" y="74"/>
                      <a:pt x="79" y="74"/>
                    </a:cubicBezTo>
                    <a:cubicBezTo>
                      <a:pt x="80" y="74"/>
                      <a:pt x="82" y="74"/>
                      <a:pt x="84" y="74"/>
                    </a:cubicBezTo>
                    <a:cubicBezTo>
                      <a:pt x="87" y="74"/>
                      <a:pt x="90" y="74"/>
                      <a:pt x="93" y="74"/>
                    </a:cubicBezTo>
                    <a:cubicBezTo>
                      <a:pt x="96" y="75"/>
                      <a:pt x="100" y="74"/>
                      <a:pt x="103" y="75"/>
                    </a:cubicBezTo>
                    <a:cubicBezTo>
                      <a:pt x="105" y="75"/>
                      <a:pt x="106" y="75"/>
                      <a:pt x="108" y="75"/>
                    </a:cubicBezTo>
                    <a:cubicBezTo>
                      <a:pt x="110" y="75"/>
                      <a:pt x="111" y="76"/>
                      <a:pt x="112" y="77"/>
                    </a:cubicBezTo>
                    <a:cubicBezTo>
                      <a:pt x="114" y="77"/>
                      <a:pt x="115" y="77"/>
                      <a:pt x="117" y="78"/>
                    </a:cubicBezTo>
                    <a:cubicBezTo>
                      <a:pt x="118" y="78"/>
                      <a:pt x="118" y="78"/>
                      <a:pt x="119" y="78"/>
                    </a:cubicBezTo>
                    <a:cubicBezTo>
                      <a:pt x="119" y="79"/>
                      <a:pt x="120" y="79"/>
                      <a:pt x="120" y="79"/>
                    </a:cubicBezTo>
                    <a:cubicBezTo>
                      <a:pt x="122" y="80"/>
                      <a:pt x="125" y="80"/>
                      <a:pt x="127" y="80"/>
                    </a:cubicBezTo>
                    <a:cubicBezTo>
                      <a:pt x="129" y="80"/>
                      <a:pt x="130" y="79"/>
                      <a:pt x="132" y="79"/>
                    </a:cubicBezTo>
                    <a:cubicBezTo>
                      <a:pt x="134" y="78"/>
                      <a:pt x="136" y="79"/>
                      <a:pt x="137" y="78"/>
                    </a:cubicBezTo>
                    <a:cubicBezTo>
                      <a:pt x="139" y="78"/>
                      <a:pt x="141" y="77"/>
                      <a:pt x="142" y="77"/>
                    </a:cubicBezTo>
                    <a:cubicBezTo>
                      <a:pt x="144" y="77"/>
                      <a:pt x="146" y="77"/>
                      <a:pt x="147" y="77"/>
                    </a:cubicBezTo>
                    <a:cubicBezTo>
                      <a:pt x="148" y="76"/>
                      <a:pt x="149" y="76"/>
                      <a:pt x="150" y="76"/>
                    </a:cubicBezTo>
                    <a:cubicBezTo>
                      <a:pt x="151" y="76"/>
                      <a:pt x="153" y="75"/>
                      <a:pt x="154" y="74"/>
                    </a:cubicBezTo>
                    <a:cubicBezTo>
                      <a:pt x="154" y="73"/>
                      <a:pt x="154" y="72"/>
                      <a:pt x="154" y="71"/>
                    </a:cubicBezTo>
                    <a:cubicBezTo>
                      <a:pt x="154" y="70"/>
                      <a:pt x="154" y="70"/>
                      <a:pt x="155" y="69"/>
                    </a:cubicBezTo>
                    <a:cubicBezTo>
                      <a:pt x="155" y="69"/>
                      <a:pt x="156" y="69"/>
                      <a:pt x="156" y="69"/>
                    </a:cubicBezTo>
                    <a:cubicBezTo>
                      <a:pt x="157" y="67"/>
                      <a:pt x="155" y="67"/>
                      <a:pt x="155" y="6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3" name="Freeform 404"/>
              <p:cNvSpPr>
                <a:spLocks/>
              </p:cNvSpPr>
              <p:nvPr/>
            </p:nvSpPr>
            <p:spPr bwMode="gray">
              <a:xfrm>
                <a:off x="6218" y="3856"/>
                <a:ext cx="14" cy="16"/>
              </a:xfrm>
              <a:custGeom>
                <a:avLst/>
                <a:gdLst>
                  <a:gd name="T0" fmla="*/ 6 w 7"/>
                  <a:gd name="T1" fmla="*/ 6 h 8"/>
                  <a:gd name="T2" fmla="*/ 6 w 7"/>
                  <a:gd name="T3" fmla="*/ 4 h 8"/>
                  <a:gd name="T4" fmla="*/ 7 w 7"/>
                  <a:gd name="T5" fmla="*/ 2 h 8"/>
                  <a:gd name="T6" fmla="*/ 2 w 7"/>
                  <a:gd name="T7" fmla="*/ 2 h 8"/>
                  <a:gd name="T8" fmla="*/ 0 w 7"/>
                  <a:gd name="T9" fmla="*/ 3 h 8"/>
                  <a:gd name="T10" fmla="*/ 1 w 7"/>
                  <a:gd name="T11" fmla="*/ 4 h 8"/>
                  <a:gd name="T12" fmla="*/ 2 w 7"/>
                  <a:gd name="T13" fmla="*/ 6 h 8"/>
                  <a:gd name="T14" fmla="*/ 6 w 7"/>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6" y="6"/>
                    </a:moveTo>
                    <a:cubicBezTo>
                      <a:pt x="6" y="5"/>
                      <a:pt x="5" y="5"/>
                      <a:pt x="6" y="4"/>
                    </a:cubicBezTo>
                    <a:cubicBezTo>
                      <a:pt x="6" y="3"/>
                      <a:pt x="7" y="3"/>
                      <a:pt x="7" y="2"/>
                    </a:cubicBezTo>
                    <a:cubicBezTo>
                      <a:pt x="6" y="0"/>
                      <a:pt x="4" y="2"/>
                      <a:pt x="2" y="2"/>
                    </a:cubicBezTo>
                    <a:cubicBezTo>
                      <a:pt x="2" y="2"/>
                      <a:pt x="1" y="2"/>
                      <a:pt x="0" y="3"/>
                    </a:cubicBezTo>
                    <a:cubicBezTo>
                      <a:pt x="0" y="3"/>
                      <a:pt x="1" y="4"/>
                      <a:pt x="1" y="4"/>
                    </a:cubicBezTo>
                    <a:cubicBezTo>
                      <a:pt x="2" y="5"/>
                      <a:pt x="2" y="5"/>
                      <a:pt x="2" y="6"/>
                    </a:cubicBezTo>
                    <a:cubicBezTo>
                      <a:pt x="2" y="7"/>
                      <a:pt x="6" y="8"/>
                      <a:pt x="6"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4" name="Freeform 405"/>
              <p:cNvSpPr>
                <a:spLocks/>
              </p:cNvSpPr>
              <p:nvPr/>
            </p:nvSpPr>
            <p:spPr bwMode="gray">
              <a:xfrm>
                <a:off x="6224" y="3832"/>
                <a:ext cx="82" cy="56"/>
              </a:xfrm>
              <a:custGeom>
                <a:avLst/>
                <a:gdLst>
                  <a:gd name="T0" fmla="*/ 33 w 41"/>
                  <a:gd name="T1" fmla="*/ 9 h 28"/>
                  <a:gd name="T2" fmla="*/ 37 w 41"/>
                  <a:gd name="T3" fmla="*/ 8 h 28"/>
                  <a:gd name="T4" fmla="*/ 38 w 41"/>
                  <a:gd name="T5" fmla="*/ 5 h 28"/>
                  <a:gd name="T6" fmla="*/ 40 w 41"/>
                  <a:gd name="T7" fmla="*/ 4 h 28"/>
                  <a:gd name="T8" fmla="*/ 40 w 41"/>
                  <a:gd name="T9" fmla="*/ 2 h 28"/>
                  <a:gd name="T10" fmla="*/ 38 w 41"/>
                  <a:gd name="T11" fmla="*/ 1 h 28"/>
                  <a:gd name="T12" fmla="*/ 37 w 41"/>
                  <a:gd name="T13" fmla="*/ 0 h 28"/>
                  <a:gd name="T14" fmla="*/ 34 w 41"/>
                  <a:gd name="T15" fmla="*/ 1 h 28"/>
                  <a:gd name="T16" fmla="*/ 30 w 41"/>
                  <a:gd name="T17" fmla="*/ 3 h 28"/>
                  <a:gd name="T18" fmla="*/ 28 w 41"/>
                  <a:gd name="T19" fmla="*/ 3 h 28"/>
                  <a:gd name="T20" fmla="*/ 26 w 41"/>
                  <a:gd name="T21" fmla="*/ 2 h 28"/>
                  <a:gd name="T22" fmla="*/ 24 w 41"/>
                  <a:gd name="T23" fmla="*/ 2 h 28"/>
                  <a:gd name="T24" fmla="*/ 22 w 41"/>
                  <a:gd name="T25" fmla="*/ 2 h 28"/>
                  <a:gd name="T26" fmla="*/ 15 w 41"/>
                  <a:gd name="T27" fmla="*/ 4 h 28"/>
                  <a:gd name="T28" fmla="*/ 11 w 41"/>
                  <a:gd name="T29" fmla="*/ 1 h 28"/>
                  <a:gd name="T30" fmla="*/ 9 w 41"/>
                  <a:gd name="T31" fmla="*/ 0 h 28"/>
                  <a:gd name="T32" fmla="*/ 8 w 41"/>
                  <a:gd name="T33" fmla="*/ 1 h 28"/>
                  <a:gd name="T34" fmla="*/ 10 w 41"/>
                  <a:gd name="T35" fmla="*/ 2 h 28"/>
                  <a:gd name="T36" fmla="*/ 12 w 41"/>
                  <a:gd name="T37" fmla="*/ 3 h 28"/>
                  <a:gd name="T38" fmla="*/ 12 w 41"/>
                  <a:gd name="T39" fmla="*/ 5 h 28"/>
                  <a:gd name="T40" fmla="*/ 13 w 41"/>
                  <a:gd name="T41" fmla="*/ 7 h 28"/>
                  <a:gd name="T42" fmla="*/ 15 w 41"/>
                  <a:gd name="T43" fmla="*/ 8 h 28"/>
                  <a:gd name="T44" fmla="*/ 17 w 41"/>
                  <a:gd name="T45" fmla="*/ 9 h 28"/>
                  <a:gd name="T46" fmla="*/ 16 w 41"/>
                  <a:gd name="T47" fmla="*/ 11 h 28"/>
                  <a:gd name="T48" fmla="*/ 14 w 41"/>
                  <a:gd name="T49" fmla="*/ 11 h 28"/>
                  <a:gd name="T50" fmla="*/ 12 w 41"/>
                  <a:gd name="T51" fmla="*/ 11 h 28"/>
                  <a:gd name="T52" fmla="*/ 10 w 41"/>
                  <a:gd name="T53" fmla="*/ 11 h 28"/>
                  <a:gd name="T54" fmla="*/ 9 w 41"/>
                  <a:gd name="T55" fmla="*/ 11 h 28"/>
                  <a:gd name="T56" fmla="*/ 10 w 41"/>
                  <a:gd name="T57" fmla="*/ 13 h 28"/>
                  <a:gd name="T58" fmla="*/ 12 w 41"/>
                  <a:gd name="T59" fmla="*/ 14 h 28"/>
                  <a:gd name="T60" fmla="*/ 13 w 41"/>
                  <a:gd name="T61" fmla="*/ 12 h 28"/>
                  <a:gd name="T62" fmla="*/ 15 w 41"/>
                  <a:gd name="T63" fmla="*/ 12 h 28"/>
                  <a:gd name="T64" fmla="*/ 17 w 41"/>
                  <a:gd name="T65" fmla="*/ 12 h 28"/>
                  <a:gd name="T66" fmla="*/ 14 w 41"/>
                  <a:gd name="T67" fmla="*/ 13 h 28"/>
                  <a:gd name="T68" fmla="*/ 12 w 41"/>
                  <a:gd name="T69" fmla="*/ 14 h 28"/>
                  <a:gd name="T70" fmla="*/ 11 w 41"/>
                  <a:gd name="T71" fmla="*/ 16 h 28"/>
                  <a:gd name="T72" fmla="*/ 10 w 41"/>
                  <a:gd name="T73" fmla="*/ 16 h 28"/>
                  <a:gd name="T74" fmla="*/ 10 w 41"/>
                  <a:gd name="T75" fmla="*/ 17 h 28"/>
                  <a:gd name="T76" fmla="*/ 11 w 41"/>
                  <a:gd name="T77" fmla="*/ 18 h 28"/>
                  <a:gd name="T78" fmla="*/ 10 w 41"/>
                  <a:gd name="T79" fmla="*/ 19 h 28"/>
                  <a:gd name="T80" fmla="*/ 8 w 41"/>
                  <a:gd name="T81" fmla="*/ 18 h 28"/>
                  <a:gd name="T82" fmla="*/ 4 w 41"/>
                  <a:gd name="T83" fmla="*/ 19 h 28"/>
                  <a:gd name="T84" fmla="*/ 1 w 41"/>
                  <a:gd name="T85" fmla="*/ 20 h 28"/>
                  <a:gd name="T86" fmla="*/ 1 w 41"/>
                  <a:gd name="T87" fmla="*/ 22 h 28"/>
                  <a:gd name="T88" fmla="*/ 5 w 41"/>
                  <a:gd name="T89" fmla="*/ 25 h 28"/>
                  <a:gd name="T90" fmla="*/ 9 w 41"/>
                  <a:gd name="T91" fmla="*/ 28 h 28"/>
                  <a:gd name="T92" fmla="*/ 12 w 41"/>
                  <a:gd name="T93" fmla="*/ 25 h 28"/>
                  <a:gd name="T94" fmla="*/ 14 w 41"/>
                  <a:gd name="T95" fmla="*/ 25 h 28"/>
                  <a:gd name="T96" fmla="*/ 16 w 41"/>
                  <a:gd name="T97" fmla="*/ 24 h 28"/>
                  <a:gd name="T98" fmla="*/ 17 w 41"/>
                  <a:gd name="T99" fmla="*/ 21 h 28"/>
                  <a:gd name="T100" fmla="*/ 20 w 41"/>
                  <a:gd name="T101" fmla="*/ 20 h 28"/>
                  <a:gd name="T102" fmla="*/ 22 w 41"/>
                  <a:gd name="T103" fmla="*/ 19 h 28"/>
                  <a:gd name="T104" fmla="*/ 24 w 41"/>
                  <a:gd name="T105" fmla="*/ 20 h 28"/>
                  <a:gd name="T106" fmla="*/ 27 w 41"/>
                  <a:gd name="T107" fmla="*/ 17 h 28"/>
                  <a:gd name="T108" fmla="*/ 30 w 41"/>
                  <a:gd name="T109" fmla="*/ 13 h 28"/>
                  <a:gd name="T110" fmla="*/ 33 w 41"/>
                  <a:gd name="T11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 h="28">
                    <a:moveTo>
                      <a:pt x="33" y="9"/>
                    </a:moveTo>
                    <a:cubicBezTo>
                      <a:pt x="35" y="8"/>
                      <a:pt x="37" y="10"/>
                      <a:pt x="37" y="8"/>
                    </a:cubicBezTo>
                    <a:cubicBezTo>
                      <a:pt x="37" y="7"/>
                      <a:pt x="37" y="6"/>
                      <a:pt x="38" y="5"/>
                    </a:cubicBezTo>
                    <a:cubicBezTo>
                      <a:pt x="38" y="4"/>
                      <a:pt x="39" y="4"/>
                      <a:pt x="40" y="4"/>
                    </a:cubicBezTo>
                    <a:cubicBezTo>
                      <a:pt x="40" y="3"/>
                      <a:pt x="41" y="3"/>
                      <a:pt x="40" y="2"/>
                    </a:cubicBezTo>
                    <a:cubicBezTo>
                      <a:pt x="40" y="1"/>
                      <a:pt x="39" y="1"/>
                      <a:pt x="38" y="1"/>
                    </a:cubicBezTo>
                    <a:cubicBezTo>
                      <a:pt x="38" y="1"/>
                      <a:pt x="37" y="0"/>
                      <a:pt x="37" y="0"/>
                    </a:cubicBezTo>
                    <a:cubicBezTo>
                      <a:pt x="36" y="0"/>
                      <a:pt x="35" y="1"/>
                      <a:pt x="34" y="1"/>
                    </a:cubicBezTo>
                    <a:cubicBezTo>
                      <a:pt x="33" y="2"/>
                      <a:pt x="32" y="3"/>
                      <a:pt x="30" y="3"/>
                    </a:cubicBezTo>
                    <a:cubicBezTo>
                      <a:pt x="30" y="3"/>
                      <a:pt x="29" y="3"/>
                      <a:pt x="28" y="3"/>
                    </a:cubicBezTo>
                    <a:cubicBezTo>
                      <a:pt x="27" y="3"/>
                      <a:pt x="27" y="2"/>
                      <a:pt x="26" y="2"/>
                    </a:cubicBezTo>
                    <a:cubicBezTo>
                      <a:pt x="26" y="1"/>
                      <a:pt x="25" y="1"/>
                      <a:pt x="24" y="2"/>
                    </a:cubicBezTo>
                    <a:cubicBezTo>
                      <a:pt x="24" y="2"/>
                      <a:pt x="23" y="2"/>
                      <a:pt x="22" y="2"/>
                    </a:cubicBezTo>
                    <a:cubicBezTo>
                      <a:pt x="19" y="2"/>
                      <a:pt x="17" y="7"/>
                      <a:pt x="15" y="4"/>
                    </a:cubicBezTo>
                    <a:cubicBezTo>
                      <a:pt x="13" y="2"/>
                      <a:pt x="12" y="1"/>
                      <a:pt x="11" y="1"/>
                    </a:cubicBezTo>
                    <a:cubicBezTo>
                      <a:pt x="10" y="1"/>
                      <a:pt x="9" y="0"/>
                      <a:pt x="9" y="0"/>
                    </a:cubicBezTo>
                    <a:cubicBezTo>
                      <a:pt x="8" y="0"/>
                      <a:pt x="7" y="0"/>
                      <a:pt x="8" y="1"/>
                    </a:cubicBezTo>
                    <a:cubicBezTo>
                      <a:pt x="8" y="2"/>
                      <a:pt x="9" y="2"/>
                      <a:pt x="10" y="2"/>
                    </a:cubicBezTo>
                    <a:cubicBezTo>
                      <a:pt x="10" y="3"/>
                      <a:pt x="12" y="3"/>
                      <a:pt x="12" y="3"/>
                    </a:cubicBezTo>
                    <a:cubicBezTo>
                      <a:pt x="12" y="4"/>
                      <a:pt x="11" y="5"/>
                      <a:pt x="12" y="5"/>
                    </a:cubicBezTo>
                    <a:cubicBezTo>
                      <a:pt x="12" y="6"/>
                      <a:pt x="13" y="6"/>
                      <a:pt x="13" y="7"/>
                    </a:cubicBezTo>
                    <a:cubicBezTo>
                      <a:pt x="14" y="7"/>
                      <a:pt x="14" y="8"/>
                      <a:pt x="15" y="8"/>
                    </a:cubicBezTo>
                    <a:cubicBezTo>
                      <a:pt x="15" y="9"/>
                      <a:pt x="16" y="9"/>
                      <a:pt x="17" y="9"/>
                    </a:cubicBezTo>
                    <a:cubicBezTo>
                      <a:pt x="18" y="10"/>
                      <a:pt x="17" y="10"/>
                      <a:pt x="16" y="11"/>
                    </a:cubicBezTo>
                    <a:cubicBezTo>
                      <a:pt x="16" y="11"/>
                      <a:pt x="15" y="10"/>
                      <a:pt x="14" y="11"/>
                    </a:cubicBezTo>
                    <a:cubicBezTo>
                      <a:pt x="13" y="11"/>
                      <a:pt x="13" y="11"/>
                      <a:pt x="12" y="11"/>
                    </a:cubicBezTo>
                    <a:cubicBezTo>
                      <a:pt x="11" y="11"/>
                      <a:pt x="11" y="11"/>
                      <a:pt x="10" y="11"/>
                    </a:cubicBezTo>
                    <a:cubicBezTo>
                      <a:pt x="9" y="10"/>
                      <a:pt x="8" y="10"/>
                      <a:pt x="9" y="11"/>
                    </a:cubicBezTo>
                    <a:cubicBezTo>
                      <a:pt x="9" y="12"/>
                      <a:pt x="10" y="12"/>
                      <a:pt x="10" y="13"/>
                    </a:cubicBezTo>
                    <a:cubicBezTo>
                      <a:pt x="11" y="13"/>
                      <a:pt x="10" y="15"/>
                      <a:pt x="12" y="14"/>
                    </a:cubicBezTo>
                    <a:cubicBezTo>
                      <a:pt x="12" y="13"/>
                      <a:pt x="12" y="12"/>
                      <a:pt x="13" y="12"/>
                    </a:cubicBezTo>
                    <a:cubicBezTo>
                      <a:pt x="13" y="12"/>
                      <a:pt x="14" y="12"/>
                      <a:pt x="15" y="12"/>
                    </a:cubicBezTo>
                    <a:cubicBezTo>
                      <a:pt x="16" y="12"/>
                      <a:pt x="16" y="12"/>
                      <a:pt x="17" y="12"/>
                    </a:cubicBezTo>
                    <a:cubicBezTo>
                      <a:pt x="17" y="14"/>
                      <a:pt x="15" y="13"/>
                      <a:pt x="14" y="13"/>
                    </a:cubicBezTo>
                    <a:cubicBezTo>
                      <a:pt x="13" y="13"/>
                      <a:pt x="12" y="14"/>
                      <a:pt x="12" y="14"/>
                    </a:cubicBezTo>
                    <a:cubicBezTo>
                      <a:pt x="11" y="15"/>
                      <a:pt x="12" y="15"/>
                      <a:pt x="11" y="16"/>
                    </a:cubicBezTo>
                    <a:cubicBezTo>
                      <a:pt x="11" y="16"/>
                      <a:pt x="11" y="16"/>
                      <a:pt x="10" y="16"/>
                    </a:cubicBezTo>
                    <a:cubicBezTo>
                      <a:pt x="10" y="17"/>
                      <a:pt x="9" y="17"/>
                      <a:pt x="10" y="17"/>
                    </a:cubicBezTo>
                    <a:cubicBezTo>
                      <a:pt x="10" y="18"/>
                      <a:pt x="11" y="18"/>
                      <a:pt x="11" y="18"/>
                    </a:cubicBezTo>
                    <a:cubicBezTo>
                      <a:pt x="11" y="18"/>
                      <a:pt x="10" y="19"/>
                      <a:pt x="10" y="19"/>
                    </a:cubicBezTo>
                    <a:cubicBezTo>
                      <a:pt x="9" y="20"/>
                      <a:pt x="8" y="19"/>
                      <a:pt x="8" y="18"/>
                    </a:cubicBezTo>
                    <a:cubicBezTo>
                      <a:pt x="6" y="18"/>
                      <a:pt x="5" y="18"/>
                      <a:pt x="4" y="19"/>
                    </a:cubicBezTo>
                    <a:cubicBezTo>
                      <a:pt x="3" y="20"/>
                      <a:pt x="3" y="20"/>
                      <a:pt x="1" y="20"/>
                    </a:cubicBezTo>
                    <a:cubicBezTo>
                      <a:pt x="0" y="20"/>
                      <a:pt x="0" y="21"/>
                      <a:pt x="1" y="22"/>
                    </a:cubicBezTo>
                    <a:cubicBezTo>
                      <a:pt x="2" y="23"/>
                      <a:pt x="4" y="23"/>
                      <a:pt x="5" y="25"/>
                    </a:cubicBezTo>
                    <a:cubicBezTo>
                      <a:pt x="7" y="26"/>
                      <a:pt x="7" y="28"/>
                      <a:pt x="9" y="28"/>
                    </a:cubicBezTo>
                    <a:cubicBezTo>
                      <a:pt x="11" y="27"/>
                      <a:pt x="10" y="24"/>
                      <a:pt x="12" y="25"/>
                    </a:cubicBezTo>
                    <a:cubicBezTo>
                      <a:pt x="13" y="25"/>
                      <a:pt x="14" y="25"/>
                      <a:pt x="14" y="25"/>
                    </a:cubicBezTo>
                    <a:cubicBezTo>
                      <a:pt x="15" y="25"/>
                      <a:pt x="16" y="24"/>
                      <a:pt x="16" y="24"/>
                    </a:cubicBezTo>
                    <a:cubicBezTo>
                      <a:pt x="17" y="23"/>
                      <a:pt x="16" y="22"/>
                      <a:pt x="17" y="21"/>
                    </a:cubicBezTo>
                    <a:cubicBezTo>
                      <a:pt x="17" y="20"/>
                      <a:pt x="19" y="21"/>
                      <a:pt x="20" y="20"/>
                    </a:cubicBezTo>
                    <a:cubicBezTo>
                      <a:pt x="21" y="20"/>
                      <a:pt x="21" y="19"/>
                      <a:pt x="22" y="19"/>
                    </a:cubicBezTo>
                    <a:cubicBezTo>
                      <a:pt x="23" y="19"/>
                      <a:pt x="23" y="20"/>
                      <a:pt x="24" y="20"/>
                    </a:cubicBezTo>
                    <a:cubicBezTo>
                      <a:pt x="26" y="19"/>
                      <a:pt x="26" y="18"/>
                      <a:pt x="27" y="17"/>
                    </a:cubicBezTo>
                    <a:cubicBezTo>
                      <a:pt x="28" y="15"/>
                      <a:pt x="30" y="15"/>
                      <a:pt x="30" y="13"/>
                    </a:cubicBezTo>
                    <a:cubicBezTo>
                      <a:pt x="31" y="12"/>
                      <a:pt x="32" y="10"/>
                      <a:pt x="33"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5" name="Freeform 406"/>
              <p:cNvSpPr>
                <a:spLocks/>
              </p:cNvSpPr>
              <p:nvPr/>
            </p:nvSpPr>
            <p:spPr bwMode="gray">
              <a:xfrm>
                <a:off x="6280" y="3826"/>
                <a:ext cx="92" cy="68"/>
              </a:xfrm>
              <a:custGeom>
                <a:avLst/>
                <a:gdLst>
                  <a:gd name="T0" fmla="*/ 44 w 46"/>
                  <a:gd name="T1" fmla="*/ 13 h 34"/>
                  <a:gd name="T2" fmla="*/ 41 w 46"/>
                  <a:gd name="T3" fmla="*/ 11 h 34"/>
                  <a:gd name="T4" fmla="*/ 38 w 46"/>
                  <a:gd name="T5" fmla="*/ 8 h 34"/>
                  <a:gd name="T6" fmla="*/ 42 w 46"/>
                  <a:gd name="T7" fmla="*/ 9 h 34"/>
                  <a:gd name="T8" fmla="*/ 43 w 46"/>
                  <a:gd name="T9" fmla="*/ 7 h 34"/>
                  <a:gd name="T10" fmla="*/ 38 w 46"/>
                  <a:gd name="T11" fmla="*/ 4 h 34"/>
                  <a:gd name="T12" fmla="*/ 34 w 46"/>
                  <a:gd name="T13" fmla="*/ 6 h 34"/>
                  <a:gd name="T14" fmla="*/ 35 w 46"/>
                  <a:gd name="T15" fmla="*/ 10 h 34"/>
                  <a:gd name="T16" fmla="*/ 34 w 46"/>
                  <a:gd name="T17" fmla="*/ 10 h 34"/>
                  <a:gd name="T18" fmla="*/ 30 w 46"/>
                  <a:gd name="T19" fmla="*/ 8 h 34"/>
                  <a:gd name="T20" fmla="*/ 31 w 46"/>
                  <a:gd name="T21" fmla="*/ 6 h 34"/>
                  <a:gd name="T22" fmla="*/ 29 w 46"/>
                  <a:gd name="T23" fmla="*/ 3 h 34"/>
                  <a:gd name="T24" fmla="*/ 19 w 46"/>
                  <a:gd name="T25" fmla="*/ 0 h 34"/>
                  <a:gd name="T26" fmla="*/ 20 w 46"/>
                  <a:gd name="T27" fmla="*/ 3 h 34"/>
                  <a:gd name="T28" fmla="*/ 15 w 46"/>
                  <a:gd name="T29" fmla="*/ 6 h 34"/>
                  <a:gd name="T30" fmla="*/ 16 w 46"/>
                  <a:gd name="T31" fmla="*/ 10 h 34"/>
                  <a:gd name="T32" fmla="*/ 15 w 46"/>
                  <a:gd name="T33" fmla="*/ 11 h 34"/>
                  <a:gd name="T34" fmla="*/ 16 w 46"/>
                  <a:gd name="T35" fmla="*/ 15 h 34"/>
                  <a:gd name="T36" fmla="*/ 11 w 46"/>
                  <a:gd name="T37" fmla="*/ 15 h 34"/>
                  <a:gd name="T38" fmla="*/ 3 w 46"/>
                  <a:gd name="T39" fmla="*/ 23 h 34"/>
                  <a:gd name="T40" fmla="*/ 7 w 46"/>
                  <a:gd name="T41" fmla="*/ 31 h 34"/>
                  <a:gd name="T42" fmla="*/ 8 w 46"/>
                  <a:gd name="T43" fmla="*/ 30 h 34"/>
                  <a:gd name="T44" fmla="*/ 9 w 46"/>
                  <a:gd name="T45" fmla="*/ 27 h 34"/>
                  <a:gd name="T46" fmla="*/ 13 w 46"/>
                  <a:gd name="T47" fmla="*/ 29 h 34"/>
                  <a:gd name="T48" fmla="*/ 16 w 46"/>
                  <a:gd name="T49" fmla="*/ 28 h 34"/>
                  <a:gd name="T50" fmla="*/ 13 w 46"/>
                  <a:gd name="T51" fmla="*/ 25 h 34"/>
                  <a:gd name="T52" fmla="*/ 14 w 46"/>
                  <a:gd name="T53" fmla="*/ 23 h 34"/>
                  <a:gd name="T54" fmla="*/ 18 w 46"/>
                  <a:gd name="T55" fmla="*/ 25 h 34"/>
                  <a:gd name="T56" fmla="*/ 22 w 46"/>
                  <a:gd name="T57" fmla="*/ 25 h 34"/>
                  <a:gd name="T58" fmla="*/ 24 w 46"/>
                  <a:gd name="T59" fmla="*/ 26 h 34"/>
                  <a:gd name="T60" fmla="*/ 26 w 46"/>
                  <a:gd name="T61" fmla="*/ 24 h 34"/>
                  <a:gd name="T62" fmla="*/ 22 w 46"/>
                  <a:gd name="T63" fmla="*/ 21 h 34"/>
                  <a:gd name="T64" fmla="*/ 19 w 46"/>
                  <a:gd name="T65" fmla="*/ 19 h 34"/>
                  <a:gd name="T66" fmla="*/ 22 w 46"/>
                  <a:gd name="T67" fmla="*/ 20 h 34"/>
                  <a:gd name="T68" fmla="*/ 32 w 46"/>
                  <a:gd name="T69" fmla="*/ 20 h 34"/>
                  <a:gd name="T70" fmla="*/ 37 w 46"/>
                  <a:gd name="T71" fmla="*/ 16 h 34"/>
                  <a:gd name="T72" fmla="*/ 43 w 46"/>
                  <a:gd name="T73" fmla="*/ 15 h 34"/>
                  <a:gd name="T74" fmla="*/ 45 w 46"/>
                  <a:gd name="T75" fmla="*/ 1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34">
                    <a:moveTo>
                      <a:pt x="45" y="13"/>
                    </a:moveTo>
                    <a:cubicBezTo>
                      <a:pt x="45" y="13"/>
                      <a:pt x="44" y="13"/>
                      <a:pt x="44" y="13"/>
                    </a:cubicBezTo>
                    <a:cubicBezTo>
                      <a:pt x="44" y="12"/>
                      <a:pt x="43" y="12"/>
                      <a:pt x="43" y="12"/>
                    </a:cubicBezTo>
                    <a:cubicBezTo>
                      <a:pt x="43" y="11"/>
                      <a:pt x="42" y="11"/>
                      <a:pt x="41" y="11"/>
                    </a:cubicBezTo>
                    <a:cubicBezTo>
                      <a:pt x="40" y="11"/>
                      <a:pt x="38" y="11"/>
                      <a:pt x="37" y="10"/>
                    </a:cubicBezTo>
                    <a:cubicBezTo>
                      <a:pt x="37" y="9"/>
                      <a:pt x="37" y="9"/>
                      <a:pt x="38" y="8"/>
                    </a:cubicBezTo>
                    <a:cubicBezTo>
                      <a:pt x="39" y="8"/>
                      <a:pt x="39" y="9"/>
                      <a:pt x="40" y="9"/>
                    </a:cubicBezTo>
                    <a:cubicBezTo>
                      <a:pt x="40" y="10"/>
                      <a:pt x="41" y="9"/>
                      <a:pt x="42" y="9"/>
                    </a:cubicBezTo>
                    <a:cubicBezTo>
                      <a:pt x="43" y="10"/>
                      <a:pt x="43" y="10"/>
                      <a:pt x="44" y="10"/>
                    </a:cubicBezTo>
                    <a:cubicBezTo>
                      <a:pt x="46" y="10"/>
                      <a:pt x="44" y="8"/>
                      <a:pt x="43" y="7"/>
                    </a:cubicBezTo>
                    <a:cubicBezTo>
                      <a:pt x="42" y="6"/>
                      <a:pt x="42" y="4"/>
                      <a:pt x="40" y="4"/>
                    </a:cubicBezTo>
                    <a:cubicBezTo>
                      <a:pt x="39" y="4"/>
                      <a:pt x="38" y="4"/>
                      <a:pt x="38" y="4"/>
                    </a:cubicBezTo>
                    <a:cubicBezTo>
                      <a:pt x="37" y="5"/>
                      <a:pt x="37" y="5"/>
                      <a:pt x="36" y="6"/>
                    </a:cubicBezTo>
                    <a:cubicBezTo>
                      <a:pt x="35" y="6"/>
                      <a:pt x="34" y="5"/>
                      <a:pt x="34" y="6"/>
                    </a:cubicBezTo>
                    <a:cubicBezTo>
                      <a:pt x="33" y="7"/>
                      <a:pt x="33" y="7"/>
                      <a:pt x="34" y="8"/>
                    </a:cubicBezTo>
                    <a:cubicBezTo>
                      <a:pt x="35" y="8"/>
                      <a:pt x="35" y="9"/>
                      <a:pt x="35" y="10"/>
                    </a:cubicBezTo>
                    <a:cubicBezTo>
                      <a:pt x="35" y="10"/>
                      <a:pt x="36" y="11"/>
                      <a:pt x="35" y="11"/>
                    </a:cubicBezTo>
                    <a:cubicBezTo>
                      <a:pt x="34" y="11"/>
                      <a:pt x="34" y="10"/>
                      <a:pt x="34" y="10"/>
                    </a:cubicBezTo>
                    <a:cubicBezTo>
                      <a:pt x="33" y="9"/>
                      <a:pt x="32" y="10"/>
                      <a:pt x="31" y="10"/>
                    </a:cubicBezTo>
                    <a:cubicBezTo>
                      <a:pt x="30" y="9"/>
                      <a:pt x="30" y="9"/>
                      <a:pt x="30" y="8"/>
                    </a:cubicBezTo>
                    <a:cubicBezTo>
                      <a:pt x="29" y="8"/>
                      <a:pt x="27" y="7"/>
                      <a:pt x="28" y="5"/>
                    </a:cubicBezTo>
                    <a:cubicBezTo>
                      <a:pt x="29" y="5"/>
                      <a:pt x="31" y="7"/>
                      <a:pt x="31" y="6"/>
                    </a:cubicBezTo>
                    <a:cubicBezTo>
                      <a:pt x="32" y="6"/>
                      <a:pt x="31" y="4"/>
                      <a:pt x="31" y="4"/>
                    </a:cubicBezTo>
                    <a:cubicBezTo>
                      <a:pt x="31" y="3"/>
                      <a:pt x="30" y="3"/>
                      <a:pt x="29" y="3"/>
                    </a:cubicBezTo>
                    <a:cubicBezTo>
                      <a:pt x="26" y="2"/>
                      <a:pt x="24" y="3"/>
                      <a:pt x="22" y="3"/>
                    </a:cubicBezTo>
                    <a:cubicBezTo>
                      <a:pt x="21" y="2"/>
                      <a:pt x="20" y="0"/>
                      <a:pt x="19" y="0"/>
                    </a:cubicBezTo>
                    <a:cubicBezTo>
                      <a:pt x="17" y="1"/>
                      <a:pt x="18" y="2"/>
                      <a:pt x="19" y="2"/>
                    </a:cubicBezTo>
                    <a:cubicBezTo>
                      <a:pt x="20" y="2"/>
                      <a:pt x="20" y="2"/>
                      <a:pt x="20" y="3"/>
                    </a:cubicBezTo>
                    <a:cubicBezTo>
                      <a:pt x="20" y="6"/>
                      <a:pt x="18" y="5"/>
                      <a:pt x="16" y="5"/>
                    </a:cubicBezTo>
                    <a:cubicBezTo>
                      <a:pt x="16" y="5"/>
                      <a:pt x="15" y="6"/>
                      <a:pt x="15" y="6"/>
                    </a:cubicBezTo>
                    <a:cubicBezTo>
                      <a:pt x="15" y="7"/>
                      <a:pt x="16" y="7"/>
                      <a:pt x="17" y="8"/>
                    </a:cubicBezTo>
                    <a:cubicBezTo>
                      <a:pt x="17" y="9"/>
                      <a:pt x="17" y="10"/>
                      <a:pt x="16" y="10"/>
                    </a:cubicBezTo>
                    <a:cubicBezTo>
                      <a:pt x="16" y="10"/>
                      <a:pt x="15" y="8"/>
                      <a:pt x="15" y="9"/>
                    </a:cubicBezTo>
                    <a:cubicBezTo>
                      <a:pt x="14" y="9"/>
                      <a:pt x="14" y="10"/>
                      <a:pt x="15" y="11"/>
                    </a:cubicBezTo>
                    <a:cubicBezTo>
                      <a:pt x="15" y="11"/>
                      <a:pt x="16" y="11"/>
                      <a:pt x="17" y="12"/>
                    </a:cubicBezTo>
                    <a:cubicBezTo>
                      <a:pt x="17" y="12"/>
                      <a:pt x="18" y="16"/>
                      <a:pt x="16" y="15"/>
                    </a:cubicBezTo>
                    <a:cubicBezTo>
                      <a:pt x="16" y="15"/>
                      <a:pt x="16" y="14"/>
                      <a:pt x="15" y="14"/>
                    </a:cubicBezTo>
                    <a:cubicBezTo>
                      <a:pt x="14" y="13"/>
                      <a:pt x="12" y="14"/>
                      <a:pt x="11" y="15"/>
                    </a:cubicBezTo>
                    <a:cubicBezTo>
                      <a:pt x="10" y="16"/>
                      <a:pt x="9" y="17"/>
                      <a:pt x="8" y="18"/>
                    </a:cubicBezTo>
                    <a:cubicBezTo>
                      <a:pt x="6" y="20"/>
                      <a:pt x="5" y="21"/>
                      <a:pt x="3" y="23"/>
                    </a:cubicBezTo>
                    <a:cubicBezTo>
                      <a:pt x="2" y="25"/>
                      <a:pt x="0" y="27"/>
                      <a:pt x="3" y="28"/>
                    </a:cubicBezTo>
                    <a:cubicBezTo>
                      <a:pt x="4" y="29"/>
                      <a:pt x="6" y="30"/>
                      <a:pt x="7" y="31"/>
                    </a:cubicBezTo>
                    <a:cubicBezTo>
                      <a:pt x="7" y="32"/>
                      <a:pt x="8" y="34"/>
                      <a:pt x="10" y="34"/>
                    </a:cubicBezTo>
                    <a:cubicBezTo>
                      <a:pt x="11" y="33"/>
                      <a:pt x="8" y="31"/>
                      <a:pt x="8" y="30"/>
                    </a:cubicBezTo>
                    <a:cubicBezTo>
                      <a:pt x="8" y="29"/>
                      <a:pt x="7" y="28"/>
                      <a:pt x="8" y="27"/>
                    </a:cubicBezTo>
                    <a:cubicBezTo>
                      <a:pt x="8" y="27"/>
                      <a:pt x="9" y="26"/>
                      <a:pt x="9" y="27"/>
                    </a:cubicBezTo>
                    <a:cubicBezTo>
                      <a:pt x="10" y="27"/>
                      <a:pt x="10" y="28"/>
                      <a:pt x="11" y="29"/>
                    </a:cubicBezTo>
                    <a:cubicBezTo>
                      <a:pt x="11" y="29"/>
                      <a:pt x="12" y="29"/>
                      <a:pt x="13" y="29"/>
                    </a:cubicBezTo>
                    <a:cubicBezTo>
                      <a:pt x="14" y="29"/>
                      <a:pt x="14" y="30"/>
                      <a:pt x="15" y="30"/>
                    </a:cubicBezTo>
                    <a:cubicBezTo>
                      <a:pt x="16" y="30"/>
                      <a:pt x="17" y="29"/>
                      <a:pt x="16" y="28"/>
                    </a:cubicBezTo>
                    <a:cubicBezTo>
                      <a:pt x="16" y="28"/>
                      <a:pt x="15" y="28"/>
                      <a:pt x="14" y="27"/>
                    </a:cubicBezTo>
                    <a:cubicBezTo>
                      <a:pt x="14" y="26"/>
                      <a:pt x="14" y="25"/>
                      <a:pt x="13" y="25"/>
                    </a:cubicBezTo>
                    <a:cubicBezTo>
                      <a:pt x="13" y="24"/>
                      <a:pt x="12" y="24"/>
                      <a:pt x="12" y="23"/>
                    </a:cubicBezTo>
                    <a:cubicBezTo>
                      <a:pt x="13" y="23"/>
                      <a:pt x="14" y="23"/>
                      <a:pt x="14" y="23"/>
                    </a:cubicBezTo>
                    <a:cubicBezTo>
                      <a:pt x="15" y="24"/>
                      <a:pt x="16" y="24"/>
                      <a:pt x="17" y="24"/>
                    </a:cubicBezTo>
                    <a:cubicBezTo>
                      <a:pt x="17" y="24"/>
                      <a:pt x="18" y="25"/>
                      <a:pt x="18" y="25"/>
                    </a:cubicBezTo>
                    <a:cubicBezTo>
                      <a:pt x="19" y="26"/>
                      <a:pt x="19" y="27"/>
                      <a:pt x="20" y="26"/>
                    </a:cubicBezTo>
                    <a:cubicBezTo>
                      <a:pt x="21" y="26"/>
                      <a:pt x="21" y="25"/>
                      <a:pt x="22" y="25"/>
                    </a:cubicBezTo>
                    <a:cubicBezTo>
                      <a:pt x="22" y="24"/>
                      <a:pt x="22" y="24"/>
                      <a:pt x="23" y="24"/>
                    </a:cubicBezTo>
                    <a:cubicBezTo>
                      <a:pt x="24" y="25"/>
                      <a:pt x="23" y="26"/>
                      <a:pt x="24" y="26"/>
                    </a:cubicBezTo>
                    <a:cubicBezTo>
                      <a:pt x="25" y="26"/>
                      <a:pt x="25" y="25"/>
                      <a:pt x="25" y="25"/>
                    </a:cubicBezTo>
                    <a:cubicBezTo>
                      <a:pt x="25" y="24"/>
                      <a:pt x="26" y="24"/>
                      <a:pt x="26" y="24"/>
                    </a:cubicBezTo>
                    <a:cubicBezTo>
                      <a:pt x="26" y="23"/>
                      <a:pt x="25" y="22"/>
                      <a:pt x="24" y="22"/>
                    </a:cubicBezTo>
                    <a:cubicBezTo>
                      <a:pt x="24" y="22"/>
                      <a:pt x="23" y="22"/>
                      <a:pt x="22" y="21"/>
                    </a:cubicBezTo>
                    <a:cubicBezTo>
                      <a:pt x="22" y="21"/>
                      <a:pt x="21" y="20"/>
                      <a:pt x="21" y="20"/>
                    </a:cubicBezTo>
                    <a:cubicBezTo>
                      <a:pt x="20" y="19"/>
                      <a:pt x="19" y="20"/>
                      <a:pt x="19" y="19"/>
                    </a:cubicBezTo>
                    <a:cubicBezTo>
                      <a:pt x="18" y="18"/>
                      <a:pt x="18" y="17"/>
                      <a:pt x="19" y="17"/>
                    </a:cubicBezTo>
                    <a:cubicBezTo>
                      <a:pt x="20" y="17"/>
                      <a:pt x="21" y="19"/>
                      <a:pt x="22" y="20"/>
                    </a:cubicBezTo>
                    <a:cubicBezTo>
                      <a:pt x="24" y="21"/>
                      <a:pt x="26" y="20"/>
                      <a:pt x="27" y="20"/>
                    </a:cubicBezTo>
                    <a:cubicBezTo>
                      <a:pt x="29" y="20"/>
                      <a:pt x="30" y="20"/>
                      <a:pt x="32" y="20"/>
                    </a:cubicBezTo>
                    <a:cubicBezTo>
                      <a:pt x="34" y="20"/>
                      <a:pt x="34" y="19"/>
                      <a:pt x="35" y="17"/>
                    </a:cubicBezTo>
                    <a:cubicBezTo>
                      <a:pt x="36" y="17"/>
                      <a:pt x="37" y="16"/>
                      <a:pt x="37" y="16"/>
                    </a:cubicBezTo>
                    <a:cubicBezTo>
                      <a:pt x="38" y="16"/>
                      <a:pt x="39" y="16"/>
                      <a:pt x="40" y="15"/>
                    </a:cubicBezTo>
                    <a:cubicBezTo>
                      <a:pt x="41" y="15"/>
                      <a:pt x="42" y="15"/>
                      <a:pt x="43" y="15"/>
                    </a:cubicBezTo>
                    <a:cubicBezTo>
                      <a:pt x="43" y="14"/>
                      <a:pt x="44" y="15"/>
                      <a:pt x="45" y="15"/>
                    </a:cubicBezTo>
                    <a:cubicBezTo>
                      <a:pt x="46" y="14"/>
                      <a:pt x="46" y="14"/>
                      <a:pt x="45" y="1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6" name="Freeform 407"/>
              <p:cNvSpPr>
                <a:spLocks/>
              </p:cNvSpPr>
              <p:nvPr/>
            </p:nvSpPr>
            <p:spPr bwMode="gray">
              <a:xfrm>
                <a:off x="6700" y="1280"/>
                <a:ext cx="38" cy="16"/>
              </a:xfrm>
              <a:custGeom>
                <a:avLst/>
                <a:gdLst>
                  <a:gd name="T0" fmla="*/ 2 w 19"/>
                  <a:gd name="T1" fmla="*/ 6 h 8"/>
                  <a:gd name="T2" fmla="*/ 6 w 19"/>
                  <a:gd name="T3" fmla="*/ 8 h 8"/>
                  <a:gd name="T4" fmla="*/ 11 w 19"/>
                  <a:gd name="T5" fmla="*/ 7 h 8"/>
                  <a:gd name="T6" fmla="*/ 14 w 19"/>
                  <a:gd name="T7" fmla="*/ 4 h 8"/>
                  <a:gd name="T8" fmla="*/ 18 w 19"/>
                  <a:gd name="T9" fmla="*/ 1 h 8"/>
                  <a:gd name="T10" fmla="*/ 13 w 19"/>
                  <a:gd name="T11" fmla="*/ 0 h 8"/>
                  <a:gd name="T12" fmla="*/ 11 w 19"/>
                  <a:gd name="T13" fmla="*/ 1 h 8"/>
                  <a:gd name="T14" fmla="*/ 8 w 19"/>
                  <a:gd name="T15" fmla="*/ 1 h 8"/>
                  <a:gd name="T16" fmla="*/ 3 w 19"/>
                  <a:gd name="T17" fmla="*/ 3 h 8"/>
                  <a:gd name="T18" fmla="*/ 2 w 19"/>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
                    <a:moveTo>
                      <a:pt x="2" y="6"/>
                    </a:moveTo>
                    <a:cubicBezTo>
                      <a:pt x="3" y="7"/>
                      <a:pt x="4" y="8"/>
                      <a:pt x="6" y="8"/>
                    </a:cubicBezTo>
                    <a:cubicBezTo>
                      <a:pt x="7" y="8"/>
                      <a:pt x="9" y="8"/>
                      <a:pt x="11" y="7"/>
                    </a:cubicBezTo>
                    <a:cubicBezTo>
                      <a:pt x="13" y="7"/>
                      <a:pt x="13" y="5"/>
                      <a:pt x="14" y="4"/>
                    </a:cubicBezTo>
                    <a:cubicBezTo>
                      <a:pt x="15" y="3"/>
                      <a:pt x="19" y="3"/>
                      <a:pt x="18" y="1"/>
                    </a:cubicBezTo>
                    <a:cubicBezTo>
                      <a:pt x="17" y="0"/>
                      <a:pt x="14" y="0"/>
                      <a:pt x="13" y="0"/>
                    </a:cubicBezTo>
                    <a:cubicBezTo>
                      <a:pt x="12" y="0"/>
                      <a:pt x="12" y="1"/>
                      <a:pt x="11" y="1"/>
                    </a:cubicBezTo>
                    <a:cubicBezTo>
                      <a:pt x="10" y="1"/>
                      <a:pt x="9" y="1"/>
                      <a:pt x="8" y="1"/>
                    </a:cubicBezTo>
                    <a:cubicBezTo>
                      <a:pt x="6" y="1"/>
                      <a:pt x="5" y="3"/>
                      <a:pt x="3" y="3"/>
                    </a:cubicBezTo>
                    <a:cubicBezTo>
                      <a:pt x="1" y="3"/>
                      <a:pt x="0" y="5"/>
                      <a:pt x="2"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7" name="Freeform 408"/>
              <p:cNvSpPr>
                <a:spLocks/>
              </p:cNvSpPr>
              <p:nvPr/>
            </p:nvSpPr>
            <p:spPr bwMode="gray">
              <a:xfrm>
                <a:off x="6698" y="1270"/>
                <a:ext cx="8" cy="16"/>
              </a:xfrm>
              <a:custGeom>
                <a:avLst/>
                <a:gdLst>
                  <a:gd name="T0" fmla="*/ 2 w 4"/>
                  <a:gd name="T1" fmla="*/ 4 h 8"/>
                  <a:gd name="T2" fmla="*/ 2 w 4"/>
                  <a:gd name="T3" fmla="*/ 0 h 8"/>
                  <a:gd name="T4" fmla="*/ 2 w 4"/>
                  <a:gd name="T5" fmla="*/ 0 h 8"/>
                  <a:gd name="T6" fmla="*/ 1 w 4"/>
                  <a:gd name="T7" fmla="*/ 4 h 8"/>
                  <a:gd name="T8" fmla="*/ 1 w 4"/>
                  <a:gd name="T9" fmla="*/ 6 h 8"/>
                  <a:gd name="T10" fmla="*/ 1 w 4"/>
                  <a:gd name="T11" fmla="*/ 8 h 8"/>
                  <a:gd name="T12" fmla="*/ 2 w 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4"/>
                    </a:moveTo>
                    <a:cubicBezTo>
                      <a:pt x="2" y="3"/>
                      <a:pt x="4" y="0"/>
                      <a:pt x="2" y="0"/>
                    </a:cubicBezTo>
                    <a:cubicBezTo>
                      <a:pt x="2" y="0"/>
                      <a:pt x="2" y="0"/>
                      <a:pt x="2" y="0"/>
                    </a:cubicBezTo>
                    <a:cubicBezTo>
                      <a:pt x="1" y="0"/>
                      <a:pt x="1" y="3"/>
                      <a:pt x="1" y="4"/>
                    </a:cubicBezTo>
                    <a:cubicBezTo>
                      <a:pt x="1" y="5"/>
                      <a:pt x="1" y="5"/>
                      <a:pt x="1" y="6"/>
                    </a:cubicBezTo>
                    <a:cubicBezTo>
                      <a:pt x="1" y="6"/>
                      <a:pt x="0" y="7"/>
                      <a:pt x="1" y="8"/>
                    </a:cubicBezTo>
                    <a:cubicBezTo>
                      <a:pt x="3" y="8"/>
                      <a:pt x="2" y="5"/>
                      <a:pt x="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8" name="Freeform 409"/>
              <p:cNvSpPr>
                <a:spLocks/>
              </p:cNvSpPr>
              <p:nvPr/>
            </p:nvSpPr>
            <p:spPr bwMode="gray">
              <a:xfrm>
                <a:off x="6674" y="1294"/>
                <a:ext cx="20" cy="14"/>
              </a:xfrm>
              <a:custGeom>
                <a:avLst/>
                <a:gdLst>
                  <a:gd name="T0" fmla="*/ 5 w 10"/>
                  <a:gd name="T1" fmla="*/ 1 h 7"/>
                  <a:gd name="T2" fmla="*/ 3 w 10"/>
                  <a:gd name="T3" fmla="*/ 3 h 7"/>
                  <a:gd name="T4" fmla="*/ 1 w 10"/>
                  <a:gd name="T5" fmla="*/ 3 h 7"/>
                  <a:gd name="T6" fmla="*/ 0 w 10"/>
                  <a:gd name="T7" fmla="*/ 5 h 7"/>
                  <a:gd name="T8" fmla="*/ 2 w 10"/>
                  <a:gd name="T9" fmla="*/ 6 h 7"/>
                  <a:gd name="T10" fmla="*/ 5 w 10"/>
                  <a:gd name="T11" fmla="*/ 6 h 7"/>
                  <a:gd name="T12" fmla="*/ 8 w 10"/>
                  <a:gd name="T13" fmla="*/ 3 h 7"/>
                  <a:gd name="T14" fmla="*/ 9 w 10"/>
                  <a:gd name="T15" fmla="*/ 1 h 7"/>
                  <a:gd name="T16" fmla="*/ 5 w 10"/>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7">
                    <a:moveTo>
                      <a:pt x="5" y="1"/>
                    </a:moveTo>
                    <a:cubicBezTo>
                      <a:pt x="4" y="2"/>
                      <a:pt x="4" y="2"/>
                      <a:pt x="3" y="3"/>
                    </a:cubicBezTo>
                    <a:cubicBezTo>
                      <a:pt x="2" y="3"/>
                      <a:pt x="1" y="3"/>
                      <a:pt x="1" y="3"/>
                    </a:cubicBezTo>
                    <a:cubicBezTo>
                      <a:pt x="0" y="4"/>
                      <a:pt x="0" y="5"/>
                      <a:pt x="0" y="5"/>
                    </a:cubicBezTo>
                    <a:cubicBezTo>
                      <a:pt x="1" y="6"/>
                      <a:pt x="2" y="6"/>
                      <a:pt x="2" y="6"/>
                    </a:cubicBezTo>
                    <a:cubicBezTo>
                      <a:pt x="3" y="7"/>
                      <a:pt x="4" y="7"/>
                      <a:pt x="5" y="6"/>
                    </a:cubicBezTo>
                    <a:cubicBezTo>
                      <a:pt x="6" y="5"/>
                      <a:pt x="6" y="4"/>
                      <a:pt x="8" y="3"/>
                    </a:cubicBezTo>
                    <a:cubicBezTo>
                      <a:pt x="8" y="2"/>
                      <a:pt x="10" y="2"/>
                      <a:pt x="9" y="1"/>
                    </a:cubicBezTo>
                    <a:cubicBezTo>
                      <a:pt x="9" y="0"/>
                      <a:pt x="5" y="1"/>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9" name="Freeform 410"/>
              <p:cNvSpPr>
                <a:spLocks/>
              </p:cNvSpPr>
              <p:nvPr/>
            </p:nvSpPr>
            <p:spPr bwMode="gray">
              <a:xfrm>
                <a:off x="6692" y="1286"/>
                <a:ext cx="8" cy="10"/>
              </a:xfrm>
              <a:custGeom>
                <a:avLst/>
                <a:gdLst>
                  <a:gd name="T0" fmla="*/ 1 w 4"/>
                  <a:gd name="T1" fmla="*/ 4 h 5"/>
                  <a:gd name="T2" fmla="*/ 2 w 4"/>
                  <a:gd name="T3" fmla="*/ 5 h 5"/>
                  <a:gd name="T4" fmla="*/ 4 w 4"/>
                  <a:gd name="T5" fmla="*/ 5 h 5"/>
                  <a:gd name="T6" fmla="*/ 3 w 4"/>
                  <a:gd name="T7" fmla="*/ 3 h 5"/>
                  <a:gd name="T8" fmla="*/ 2 w 4"/>
                  <a:gd name="T9" fmla="*/ 0 h 5"/>
                  <a:gd name="T10" fmla="*/ 0 w 4"/>
                  <a:gd name="T11" fmla="*/ 3 h 5"/>
                  <a:gd name="T12" fmla="*/ 1 w 4"/>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1" y="4"/>
                    </a:moveTo>
                    <a:cubicBezTo>
                      <a:pt x="2" y="4"/>
                      <a:pt x="2" y="5"/>
                      <a:pt x="2" y="5"/>
                    </a:cubicBezTo>
                    <a:cubicBezTo>
                      <a:pt x="2" y="5"/>
                      <a:pt x="4" y="5"/>
                      <a:pt x="4" y="5"/>
                    </a:cubicBezTo>
                    <a:cubicBezTo>
                      <a:pt x="4" y="4"/>
                      <a:pt x="4" y="4"/>
                      <a:pt x="3" y="3"/>
                    </a:cubicBezTo>
                    <a:cubicBezTo>
                      <a:pt x="3" y="2"/>
                      <a:pt x="4" y="0"/>
                      <a:pt x="2" y="0"/>
                    </a:cubicBezTo>
                    <a:cubicBezTo>
                      <a:pt x="1" y="0"/>
                      <a:pt x="0" y="2"/>
                      <a:pt x="0" y="3"/>
                    </a:cubicBezTo>
                    <a:cubicBezTo>
                      <a:pt x="1" y="3"/>
                      <a:pt x="1" y="3"/>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10" name="Freeform 411"/>
              <p:cNvSpPr>
                <a:spLocks/>
              </p:cNvSpPr>
              <p:nvPr/>
            </p:nvSpPr>
            <p:spPr bwMode="gray">
              <a:xfrm>
                <a:off x="6704" y="1264"/>
                <a:ext cx="16" cy="16"/>
              </a:xfrm>
              <a:custGeom>
                <a:avLst/>
                <a:gdLst>
                  <a:gd name="T0" fmla="*/ 2 w 8"/>
                  <a:gd name="T1" fmla="*/ 8 h 8"/>
                  <a:gd name="T2" fmla="*/ 6 w 8"/>
                  <a:gd name="T3" fmla="*/ 5 h 8"/>
                  <a:gd name="T4" fmla="*/ 3 w 8"/>
                  <a:gd name="T5" fmla="*/ 2 h 8"/>
                  <a:gd name="T6" fmla="*/ 2 w 8"/>
                  <a:gd name="T7" fmla="*/ 4 h 8"/>
                  <a:gd name="T8" fmla="*/ 2 w 8"/>
                  <a:gd name="T9" fmla="*/ 8 h 8"/>
                </a:gdLst>
                <a:ahLst/>
                <a:cxnLst>
                  <a:cxn ang="0">
                    <a:pos x="T0" y="T1"/>
                  </a:cxn>
                  <a:cxn ang="0">
                    <a:pos x="T2" y="T3"/>
                  </a:cxn>
                  <a:cxn ang="0">
                    <a:pos x="T4" y="T5"/>
                  </a:cxn>
                  <a:cxn ang="0">
                    <a:pos x="T6" y="T7"/>
                  </a:cxn>
                  <a:cxn ang="0">
                    <a:pos x="T8" y="T9"/>
                  </a:cxn>
                </a:cxnLst>
                <a:rect l="0" t="0" r="r" b="b"/>
                <a:pathLst>
                  <a:path w="8" h="8">
                    <a:moveTo>
                      <a:pt x="2" y="8"/>
                    </a:moveTo>
                    <a:cubicBezTo>
                      <a:pt x="3" y="8"/>
                      <a:pt x="5" y="5"/>
                      <a:pt x="6" y="5"/>
                    </a:cubicBezTo>
                    <a:cubicBezTo>
                      <a:pt x="8" y="3"/>
                      <a:pt x="6" y="0"/>
                      <a:pt x="3" y="2"/>
                    </a:cubicBezTo>
                    <a:cubicBezTo>
                      <a:pt x="3" y="2"/>
                      <a:pt x="3" y="3"/>
                      <a:pt x="2" y="4"/>
                    </a:cubicBezTo>
                    <a:cubicBezTo>
                      <a:pt x="2" y="5"/>
                      <a:pt x="0" y="7"/>
                      <a:pt x="2"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11" name="Freeform 412"/>
              <p:cNvSpPr>
                <a:spLocks/>
              </p:cNvSpPr>
              <p:nvPr/>
            </p:nvSpPr>
            <p:spPr bwMode="gray">
              <a:xfrm>
                <a:off x="6724" y="1292"/>
                <a:ext cx="22" cy="8"/>
              </a:xfrm>
              <a:custGeom>
                <a:avLst/>
                <a:gdLst>
                  <a:gd name="T0" fmla="*/ 6 w 11"/>
                  <a:gd name="T1" fmla="*/ 4 h 4"/>
                  <a:gd name="T2" fmla="*/ 8 w 11"/>
                  <a:gd name="T3" fmla="*/ 3 h 4"/>
                  <a:gd name="T4" fmla="*/ 10 w 11"/>
                  <a:gd name="T5" fmla="*/ 2 h 4"/>
                  <a:gd name="T6" fmla="*/ 9 w 11"/>
                  <a:gd name="T7" fmla="*/ 1 h 4"/>
                  <a:gd name="T8" fmla="*/ 7 w 11"/>
                  <a:gd name="T9" fmla="*/ 1 h 4"/>
                  <a:gd name="T10" fmla="*/ 3 w 11"/>
                  <a:gd name="T11" fmla="*/ 1 h 4"/>
                  <a:gd name="T12" fmla="*/ 1 w 11"/>
                  <a:gd name="T13" fmla="*/ 4 h 4"/>
                  <a:gd name="T14" fmla="*/ 6 w 11"/>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6" y="4"/>
                    </a:moveTo>
                    <a:cubicBezTo>
                      <a:pt x="7" y="3"/>
                      <a:pt x="7" y="3"/>
                      <a:pt x="8" y="3"/>
                    </a:cubicBezTo>
                    <a:cubicBezTo>
                      <a:pt x="9" y="3"/>
                      <a:pt x="10" y="3"/>
                      <a:pt x="10" y="2"/>
                    </a:cubicBezTo>
                    <a:cubicBezTo>
                      <a:pt x="11" y="1"/>
                      <a:pt x="10" y="1"/>
                      <a:pt x="9" y="1"/>
                    </a:cubicBezTo>
                    <a:cubicBezTo>
                      <a:pt x="8" y="1"/>
                      <a:pt x="8" y="1"/>
                      <a:pt x="7" y="1"/>
                    </a:cubicBezTo>
                    <a:cubicBezTo>
                      <a:pt x="6" y="1"/>
                      <a:pt x="4" y="0"/>
                      <a:pt x="3" y="1"/>
                    </a:cubicBezTo>
                    <a:cubicBezTo>
                      <a:pt x="2" y="1"/>
                      <a:pt x="0" y="4"/>
                      <a:pt x="1" y="4"/>
                    </a:cubicBezTo>
                    <a:cubicBezTo>
                      <a:pt x="3" y="4"/>
                      <a:pt x="5" y="4"/>
                      <a:pt x="6"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12" name="Freeform 413"/>
              <p:cNvSpPr>
                <a:spLocks/>
              </p:cNvSpPr>
              <p:nvPr/>
            </p:nvSpPr>
            <p:spPr bwMode="gray">
              <a:xfrm>
                <a:off x="6708" y="1256"/>
                <a:ext cx="12" cy="8"/>
              </a:xfrm>
              <a:custGeom>
                <a:avLst/>
                <a:gdLst>
                  <a:gd name="T0" fmla="*/ 3 w 6"/>
                  <a:gd name="T1" fmla="*/ 2 h 4"/>
                  <a:gd name="T2" fmla="*/ 5 w 6"/>
                  <a:gd name="T3" fmla="*/ 1 h 4"/>
                  <a:gd name="T4" fmla="*/ 4 w 6"/>
                  <a:gd name="T5" fmla="*/ 0 h 4"/>
                  <a:gd name="T6" fmla="*/ 0 w 6"/>
                  <a:gd name="T7" fmla="*/ 3 h 4"/>
                  <a:gd name="T8" fmla="*/ 3 w 6"/>
                  <a:gd name="T9" fmla="*/ 2 h 4"/>
                </a:gdLst>
                <a:ahLst/>
                <a:cxnLst>
                  <a:cxn ang="0">
                    <a:pos x="T0" y="T1"/>
                  </a:cxn>
                  <a:cxn ang="0">
                    <a:pos x="T2" y="T3"/>
                  </a:cxn>
                  <a:cxn ang="0">
                    <a:pos x="T4" y="T5"/>
                  </a:cxn>
                  <a:cxn ang="0">
                    <a:pos x="T6" y="T7"/>
                  </a:cxn>
                  <a:cxn ang="0">
                    <a:pos x="T8" y="T9"/>
                  </a:cxn>
                </a:cxnLst>
                <a:rect l="0" t="0" r="r" b="b"/>
                <a:pathLst>
                  <a:path w="6" h="4">
                    <a:moveTo>
                      <a:pt x="3" y="2"/>
                    </a:moveTo>
                    <a:cubicBezTo>
                      <a:pt x="4" y="1"/>
                      <a:pt x="5" y="2"/>
                      <a:pt x="5" y="1"/>
                    </a:cubicBezTo>
                    <a:cubicBezTo>
                      <a:pt x="6" y="0"/>
                      <a:pt x="5" y="0"/>
                      <a:pt x="4" y="0"/>
                    </a:cubicBezTo>
                    <a:cubicBezTo>
                      <a:pt x="3" y="0"/>
                      <a:pt x="0" y="2"/>
                      <a:pt x="0" y="3"/>
                    </a:cubicBezTo>
                    <a:cubicBezTo>
                      <a:pt x="2" y="4"/>
                      <a:pt x="2" y="2"/>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13" name="Freeform 414"/>
              <p:cNvSpPr>
                <a:spLocks/>
              </p:cNvSpPr>
              <p:nvPr/>
            </p:nvSpPr>
            <p:spPr bwMode="gray">
              <a:xfrm>
                <a:off x="6658" y="1302"/>
                <a:ext cx="12" cy="16"/>
              </a:xfrm>
              <a:custGeom>
                <a:avLst/>
                <a:gdLst>
                  <a:gd name="T0" fmla="*/ 3 w 6"/>
                  <a:gd name="T1" fmla="*/ 2 h 8"/>
                  <a:gd name="T2" fmla="*/ 0 w 6"/>
                  <a:gd name="T3" fmla="*/ 7 h 8"/>
                  <a:gd name="T4" fmla="*/ 4 w 6"/>
                  <a:gd name="T5" fmla="*/ 4 h 8"/>
                  <a:gd name="T6" fmla="*/ 6 w 6"/>
                  <a:gd name="T7" fmla="*/ 2 h 8"/>
                  <a:gd name="T8" fmla="*/ 5 w 6"/>
                  <a:gd name="T9" fmla="*/ 1 h 8"/>
                  <a:gd name="T10" fmla="*/ 3 w 6"/>
                  <a:gd name="T11" fmla="*/ 2 h 8"/>
                </a:gdLst>
                <a:ahLst/>
                <a:cxnLst>
                  <a:cxn ang="0">
                    <a:pos x="T0" y="T1"/>
                  </a:cxn>
                  <a:cxn ang="0">
                    <a:pos x="T2" y="T3"/>
                  </a:cxn>
                  <a:cxn ang="0">
                    <a:pos x="T4" y="T5"/>
                  </a:cxn>
                  <a:cxn ang="0">
                    <a:pos x="T6" y="T7"/>
                  </a:cxn>
                  <a:cxn ang="0">
                    <a:pos x="T8" y="T9"/>
                  </a:cxn>
                  <a:cxn ang="0">
                    <a:pos x="T10" y="T11"/>
                  </a:cxn>
                </a:cxnLst>
                <a:rect l="0" t="0" r="r" b="b"/>
                <a:pathLst>
                  <a:path w="6" h="8">
                    <a:moveTo>
                      <a:pt x="3" y="2"/>
                    </a:moveTo>
                    <a:cubicBezTo>
                      <a:pt x="2" y="3"/>
                      <a:pt x="0" y="5"/>
                      <a:pt x="0" y="7"/>
                    </a:cubicBezTo>
                    <a:cubicBezTo>
                      <a:pt x="1" y="8"/>
                      <a:pt x="3" y="5"/>
                      <a:pt x="4" y="4"/>
                    </a:cubicBezTo>
                    <a:cubicBezTo>
                      <a:pt x="4" y="4"/>
                      <a:pt x="5" y="3"/>
                      <a:pt x="6" y="2"/>
                    </a:cubicBezTo>
                    <a:cubicBezTo>
                      <a:pt x="6" y="2"/>
                      <a:pt x="6" y="1"/>
                      <a:pt x="5" y="1"/>
                    </a:cubicBezTo>
                    <a:cubicBezTo>
                      <a:pt x="5" y="0"/>
                      <a:pt x="4" y="2"/>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14" name="Freeform 415"/>
              <p:cNvSpPr>
                <a:spLocks/>
              </p:cNvSpPr>
              <p:nvPr/>
            </p:nvSpPr>
            <p:spPr bwMode="gray">
              <a:xfrm>
                <a:off x="3791" y="0"/>
                <a:ext cx="257" cy="250"/>
              </a:xfrm>
              <a:custGeom>
                <a:avLst/>
                <a:gdLst>
                  <a:gd name="T0" fmla="*/ 120 w 128"/>
                  <a:gd name="T1" fmla="*/ 98 h 125"/>
                  <a:gd name="T2" fmla="*/ 112 w 128"/>
                  <a:gd name="T3" fmla="*/ 95 h 125"/>
                  <a:gd name="T4" fmla="*/ 107 w 128"/>
                  <a:gd name="T5" fmla="*/ 90 h 125"/>
                  <a:gd name="T6" fmla="*/ 103 w 128"/>
                  <a:gd name="T7" fmla="*/ 92 h 125"/>
                  <a:gd name="T8" fmla="*/ 100 w 128"/>
                  <a:gd name="T9" fmla="*/ 89 h 125"/>
                  <a:gd name="T10" fmla="*/ 99 w 128"/>
                  <a:gd name="T11" fmla="*/ 79 h 125"/>
                  <a:gd name="T12" fmla="*/ 95 w 128"/>
                  <a:gd name="T13" fmla="*/ 70 h 125"/>
                  <a:gd name="T14" fmla="*/ 91 w 128"/>
                  <a:gd name="T15" fmla="*/ 60 h 125"/>
                  <a:gd name="T16" fmla="*/ 87 w 128"/>
                  <a:gd name="T17" fmla="*/ 54 h 125"/>
                  <a:gd name="T18" fmla="*/ 89 w 128"/>
                  <a:gd name="T19" fmla="*/ 47 h 125"/>
                  <a:gd name="T20" fmla="*/ 84 w 128"/>
                  <a:gd name="T21" fmla="*/ 45 h 125"/>
                  <a:gd name="T22" fmla="*/ 81 w 128"/>
                  <a:gd name="T23" fmla="*/ 37 h 125"/>
                  <a:gd name="T24" fmla="*/ 77 w 128"/>
                  <a:gd name="T25" fmla="*/ 31 h 125"/>
                  <a:gd name="T26" fmla="*/ 74 w 128"/>
                  <a:gd name="T27" fmla="*/ 28 h 125"/>
                  <a:gd name="T28" fmla="*/ 73 w 128"/>
                  <a:gd name="T29" fmla="*/ 28 h 125"/>
                  <a:gd name="T30" fmla="*/ 74 w 128"/>
                  <a:gd name="T31" fmla="*/ 32 h 125"/>
                  <a:gd name="T32" fmla="*/ 74 w 128"/>
                  <a:gd name="T33" fmla="*/ 34 h 125"/>
                  <a:gd name="T34" fmla="*/ 71 w 128"/>
                  <a:gd name="T35" fmla="*/ 31 h 125"/>
                  <a:gd name="T36" fmla="*/ 70 w 128"/>
                  <a:gd name="T37" fmla="*/ 27 h 125"/>
                  <a:gd name="T38" fmla="*/ 64 w 128"/>
                  <a:gd name="T39" fmla="*/ 21 h 125"/>
                  <a:gd name="T40" fmla="*/ 59 w 128"/>
                  <a:gd name="T41" fmla="*/ 12 h 125"/>
                  <a:gd name="T42" fmla="*/ 53 w 128"/>
                  <a:gd name="T43" fmla="*/ 2 h 125"/>
                  <a:gd name="T44" fmla="*/ 20 w 128"/>
                  <a:gd name="T45" fmla="*/ 0 h 125"/>
                  <a:gd name="T46" fmla="*/ 18 w 128"/>
                  <a:gd name="T47" fmla="*/ 3 h 125"/>
                  <a:gd name="T48" fmla="*/ 20 w 128"/>
                  <a:gd name="T49" fmla="*/ 5 h 125"/>
                  <a:gd name="T50" fmla="*/ 22 w 128"/>
                  <a:gd name="T51" fmla="*/ 7 h 125"/>
                  <a:gd name="T52" fmla="*/ 24 w 128"/>
                  <a:gd name="T53" fmla="*/ 4 h 125"/>
                  <a:gd name="T54" fmla="*/ 27 w 128"/>
                  <a:gd name="T55" fmla="*/ 12 h 125"/>
                  <a:gd name="T56" fmla="*/ 25 w 128"/>
                  <a:gd name="T57" fmla="*/ 10 h 125"/>
                  <a:gd name="T58" fmla="*/ 17 w 128"/>
                  <a:gd name="T59" fmla="*/ 6 h 125"/>
                  <a:gd name="T60" fmla="*/ 9 w 128"/>
                  <a:gd name="T61" fmla="*/ 6 h 125"/>
                  <a:gd name="T62" fmla="*/ 2 w 128"/>
                  <a:gd name="T63" fmla="*/ 5 h 125"/>
                  <a:gd name="T64" fmla="*/ 2 w 128"/>
                  <a:gd name="T65" fmla="*/ 9 h 125"/>
                  <a:gd name="T66" fmla="*/ 14 w 128"/>
                  <a:gd name="T67" fmla="*/ 20 h 125"/>
                  <a:gd name="T68" fmla="*/ 20 w 128"/>
                  <a:gd name="T69" fmla="*/ 24 h 125"/>
                  <a:gd name="T70" fmla="*/ 28 w 128"/>
                  <a:gd name="T71" fmla="*/ 29 h 125"/>
                  <a:gd name="T72" fmla="*/ 37 w 128"/>
                  <a:gd name="T73" fmla="*/ 30 h 125"/>
                  <a:gd name="T74" fmla="*/ 41 w 128"/>
                  <a:gd name="T75" fmla="*/ 29 h 125"/>
                  <a:gd name="T76" fmla="*/ 46 w 128"/>
                  <a:gd name="T77" fmla="*/ 35 h 125"/>
                  <a:gd name="T78" fmla="*/ 59 w 128"/>
                  <a:gd name="T79" fmla="*/ 44 h 125"/>
                  <a:gd name="T80" fmla="*/ 65 w 128"/>
                  <a:gd name="T81" fmla="*/ 52 h 125"/>
                  <a:gd name="T82" fmla="*/ 66 w 128"/>
                  <a:gd name="T83" fmla="*/ 56 h 125"/>
                  <a:gd name="T84" fmla="*/ 66 w 128"/>
                  <a:gd name="T85" fmla="*/ 67 h 125"/>
                  <a:gd name="T86" fmla="*/ 63 w 128"/>
                  <a:gd name="T87" fmla="*/ 76 h 125"/>
                  <a:gd name="T88" fmla="*/ 64 w 128"/>
                  <a:gd name="T89" fmla="*/ 79 h 125"/>
                  <a:gd name="T90" fmla="*/ 67 w 128"/>
                  <a:gd name="T91" fmla="*/ 84 h 125"/>
                  <a:gd name="T92" fmla="*/ 65 w 128"/>
                  <a:gd name="T93" fmla="*/ 78 h 125"/>
                  <a:gd name="T94" fmla="*/ 72 w 128"/>
                  <a:gd name="T95" fmla="*/ 81 h 125"/>
                  <a:gd name="T96" fmla="*/ 83 w 128"/>
                  <a:gd name="T97" fmla="*/ 89 h 125"/>
                  <a:gd name="T98" fmla="*/ 94 w 128"/>
                  <a:gd name="T99" fmla="*/ 99 h 125"/>
                  <a:gd name="T100" fmla="*/ 107 w 128"/>
                  <a:gd name="T101" fmla="*/ 108 h 125"/>
                  <a:gd name="T102" fmla="*/ 111 w 128"/>
                  <a:gd name="T103" fmla="*/ 115 h 125"/>
                  <a:gd name="T104" fmla="*/ 115 w 128"/>
                  <a:gd name="T105" fmla="*/ 121 h 125"/>
                  <a:gd name="T106" fmla="*/ 121 w 128"/>
                  <a:gd name="T107" fmla="*/ 119 h 125"/>
                  <a:gd name="T108" fmla="*/ 126 w 128"/>
                  <a:gd name="T109" fmla="*/ 10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8" h="125">
                    <a:moveTo>
                      <a:pt x="122" y="106"/>
                    </a:moveTo>
                    <a:cubicBezTo>
                      <a:pt x="120" y="104"/>
                      <a:pt x="120" y="100"/>
                      <a:pt x="120" y="98"/>
                    </a:cubicBezTo>
                    <a:cubicBezTo>
                      <a:pt x="120" y="96"/>
                      <a:pt x="118" y="97"/>
                      <a:pt x="117" y="96"/>
                    </a:cubicBezTo>
                    <a:cubicBezTo>
                      <a:pt x="115" y="96"/>
                      <a:pt x="114" y="96"/>
                      <a:pt x="112" y="95"/>
                    </a:cubicBezTo>
                    <a:cubicBezTo>
                      <a:pt x="111" y="93"/>
                      <a:pt x="111" y="92"/>
                      <a:pt x="110" y="90"/>
                    </a:cubicBezTo>
                    <a:cubicBezTo>
                      <a:pt x="109" y="89"/>
                      <a:pt x="108" y="88"/>
                      <a:pt x="107" y="90"/>
                    </a:cubicBezTo>
                    <a:cubicBezTo>
                      <a:pt x="107" y="90"/>
                      <a:pt x="107" y="92"/>
                      <a:pt x="106" y="92"/>
                    </a:cubicBezTo>
                    <a:cubicBezTo>
                      <a:pt x="105" y="93"/>
                      <a:pt x="103" y="92"/>
                      <a:pt x="103" y="92"/>
                    </a:cubicBezTo>
                    <a:cubicBezTo>
                      <a:pt x="102" y="92"/>
                      <a:pt x="101" y="92"/>
                      <a:pt x="100" y="91"/>
                    </a:cubicBezTo>
                    <a:cubicBezTo>
                      <a:pt x="100" y="91"/>
                      <a:pt x="100" y="90"/>
                      <a:pt x="100" y="89"/>
                    </a:cubicBezTo>
                    <a:cubicBezTo>
                      <a:pt x="99" y="87"/>
                      <a:pt x="98" y="86"/>
                      <a:pt x="98" y="84"/>
                    </a:cubicBezTo>
                    <a:cubicBezTo>
                      <a:pt x="98" y="83"/>
                      <a:pt x="99" y="81"/>
                      <a:pt x="99" y="79"/>
                    </a:cubicBezTo>
                    <a:cubicBezTo>
                      <a:pt x="98" y="78"/>
                      <a:pt x="98" y="76"/>
                      <a:pt x="97" y="74"/>
                    </a:cubicBezTo>
                    <a:cubicBezTo>
                      <a:pt x="97" y="72"/>
                      <a:pt x="95" y="72"/>
                      <a:pt x="95" y="70"/>
                    </a:cubicBezTo>
                    <a:cubicBezTo>
                      <a:pt x="94" y="69"/>
                      <a:pt x="93" y="67"/>
                      <a:pt x="93" y="66"/>
                    </a:cubicBezTo>
                    <a:cubicBezTo>
                      <a:pt x="92" y="64"/>
                      <a:pt x="92" y="62"/>
                      <a:pt x="91" y="60"/>
                    </a:cubicBezTo>
                    <a:cubicBezTo>
                      <a:pt x="90" y="59"/>
                      <a:pt x="89" y="58"/>
                      <a:pt x="88" y="56"/>
                    </a:cubicBezTo>
                    <a:cubicBezTo>
                      <a:pt x="88" y="56"/>
                      <a:pt x="87" y="55"/>
                      <a:pt x="87" y="54"/>
                    </a:cubicBezTo>
                    <a:cubicBezTo>
                      <a:pt x="87" y="53"/>
                      <a:pt x="87" y="52"/>
                      <a:pt x="88" y="51"/>
                    </a:cubicBezTo>
                    <a:cubicBezTo>
                      <a:pt x="88" y="50"/>
                      <a:pt x="91" y="47"/>
                      <a:pt x="89" y="47"/>
                    </a:cubicBezTo>
                    <a:cubicBezTo>
                      <a:pt x="87" y="47"/>
                      <a:pt x="87" y="50"/>
                      <a:pt x="86" y="50"/>
                    </a:cubicBezTo>
                    <a:cubicBezTo>
                      <a:pt x="85" y="49"/>
                      <a:pt x="84" y="46"/>
                      <a:pt x="84" y="45"/>
                    </a:cubicBezTo>
                    <a:cubicBezTo>
                      <a:pt x="83" y="44"/>
                      <a:pt x="82" y="43"/>
                      <a:pt x="82" y="42"/>
                    </a:cubicBezTo>
                    <a:cubicBezTo>
                      <a:pt x="81" y="40"/>
                      <a:pt x="82" y="38"/>
                      <a:pt x="81" y="37"/>
                    </a:cubicBezTo>
                    <a:cubicBezTo>
                      <a:pt x="80" y="35"/>
                      <a:pt x="79" y="34"/>
                      <a:pt x="79" y="32"/>
                    </a:cubicBezTo>
                    <a:cubicBezTo>
                      <a:pt x="78" y="31"/>
                      <a:pt x="78" y="31"/>
                      <a:pt x="77" y="31"/>
                    </a:cubicBezTo>
                    <a:cubicBezTo>
                      <a:pt x="77" y="30"/>
                      <a:pt x="76" y="31"/>
                      <a:pt x="75" y="30"/>
                    </a:cubicBezTo>
                    <a:cubicBezTo>
                      <a:pt x="74" y="30"/>
                      <a:pt x="75" y="28"/>
                      <a:pt x="74" y="28"/>
                    </a:cubicBezTo>
                    <a:cubicBezTo>
                      <a:pt x="74" y="27"/>
                      <a:pt x="73" y="26"/>
                      <a:pt x="73" y="27"/>
                    </a:cubicBezTo>
                    <a:cubicBezTo>
                      <a:pt x="73" y="28"/>
                      <a:pt x="73" y="28"/>
                      <a:pt x="73" y="28"/>
                    </a:cubicBezTo>
                    <a:cubicBezTo>
                      <a:pt x="74" y="29"/>
                      <a:pt x="73" y="29"/>
                      <a:pt x="73" y="30"/>
                    </a:cubicBezTo>
                    <a:cubicBezTo>
                      <a:pt x="73" y="30"/>
                      <a:pt x="74" y="31"/>
                      <a:pt x="74" y="32"/>
                    </a:cubicBezTo>
                    <a:cubicBezTo>
                      <a:pt x="75" y="32"/>
                      <a:pt x="75" y="33"/>
                      <a:pt x="75" y="34"/>
                    </a:cubicBezTo>
                    <a:cubicBezTo>
                      <a:pt x="75" y="35"/>
                      <a:pt x="74" y="35"/>
                      <a:pt x="74" y="34"/>
                    </a:cubicBezTo>
                    <a:cubicBezTo>
                      <a:pt x="73" y="34"/>
                      <a:pt x="73" y="33"/>
                      <a:pt x="73" y="33"/>
                    </a:cubicBezTo>
                    <a:cubicBezTo>
                      <a:pt x="72" y="32"/>
                      <a:pt x="72" y="31"/>
                      <a:pt x="71" y="31"/>
                    </a:cubicBezTo>
                    <a:cubicBezTo>
                      <a:pt x="71" y="30"/>
                      <a:pt x="71" y="29"/>
                      <a:pt x="71" y="28"/>
                    </a:cubicBezTo>
                    <a:cubicBezTo>
                      <a:pt x="71" y="28"/>
                      <a:pt x="70" y="27"/>
                      <a:pt x="70" y="27"/>
                    </a:cubicBezTo>
                    <a:cubicBezTo>
                      <a:pt x="69" y="25"/>
                      <a:pt x="71" y="23"/>
                      <a:pt x="69" y="22"/>
                    </a:cubicBezTo>
                    <a:cubicBezTo>
                      <a:pt x="67" y="22"/>
                      <a:pt x="65" y="22"/>
                      <a:pt x="64" y="21"/>
                    </a:cubicBezTo>
                    <a:cubicBezTo>
                      <a:pt x="63" y="19"/>
                      <a:pt x="62" y="18"/>
                      <a:pt x="61" y="17"/>
                    </a:cubicBezTo>
                    <a:cubicBezTo>
                      <a:pt x="60" y="15"/>
                      <a:pt x="60" y="14"/>
                      <a:pt x="59" y="12"/>
                    </a:cubicBezTo>
                    <a:cubicBezTo>
                      <a:pt x="58" y="10"/>
                      <a:pt x="57" y="8"/>
                      <a:pt x="56" y="6"/>
                    </a:cubicBezTo>
                    <a:cubicBezTo>
                      <a:pt x="55" y="5"/>
                      <a:pt x="54" y="4"/>
                      <a:pt x="53" y="2"/>
                    </a:cubicBezTo>
                    <a:cubicBezTo>
                      <a:pt x="52" y="1"/>
                      <a:pt x="52" y="1"/>
                      <a:pt x="52" y="0"/>
                    </a:cubicBezTo>
                    <a:cubicBezTo>
                      <a:pt x="20" y="0"/>
                      <a:pt x="20" y="0"/>
                      <a:pt x="20" y="0"/>
                    </a:cubicBezTo>
                    <a:cubicBezTo>
                      <a:pt x="20" y="1"/>
                      <a:pt x="20" y="1"/>
                      <a:pt x="20" y="1"/>
                    </a:cubicBezTo>
                    <a:cubicBezTo>
                      <a:pt x="19" y="2"/>
                      <a:pt x="17" y="2"/>
                      <a:pt x="18" y="3"/>
                    </a:cubicBezTo>
                    <a:cubicBezTo>
                      <a:pt x="18" y="4"/>
                      <a:pt x="20" y="3"/>
                      <a:pt x="20" y="3"/>
                    </a:cubicBezTo>
                    <a:cubicBezTo>
                      <a:pt x="21" y="4"/>
                      <a:pt x="20" y="5"/>
                      <a:pt x="20" y="5"/>
                    </a:cubicBezTo>
                    <a:cubicBezTo>
                      <a:pt x="20" y="6"/>
                      <a:pt x="20" y="7"/>
                      <a:pt x="20" y="8"/>
                    </a:cubicBezTo>
                    <a:cubicBezTo>
                      <a:pt x="21" y="9"/>
                      <a:pt x="21" y="8"/>
                      <a:pt x="22" y="7"/>
                    </a:cubicBezTo>
                    <a:cubicBezTo>
                      <a:pt x="22" y="7"/>
                      <a:pt x="23" y="7"/>
                      <a:pt x="24" y="7"/>
                    </a:cubicBezTo>
                    <a:cubicBezTo>
                      <a:pt x="24" y="6"/>
                      <a:pt x="24" y="5"/>
                      <a:pt x="24" y="4"/>
                    </a:cubicBezTo>
                    <a:cubicBezTo>
                      <a:pt x="26" y="5"/>
                      <a:pt x="25" y="7"/>
                      <a:pt x="26" y="8"/>
                    </a:cubicBezTo>
                    <a:cubicBezTo>
                      <a:pt x="26" y="9"/>
                      <a:pt x="28" y="10"/>
                      <a:pt x="27" y="12"/>
                    </a:cubicBezTo>
                    <a:cubicBezTo>
                      <a:pt x="27" y="13"/>
                      <a:pt x="27" y="13"/>
                      <a:pt x="26" y="12"/>
                    </a:cubicBezTo>
                    <a:cubicBezTo>
                      <a:pt x="26" y="12"/>
                      <a:pt x="26" y="11"/>
                      <a:pt x="25" y="10"/>
                    </a:cubicBezTo>
                    <a:cubicBezTo>
                      <a:pt x="24" y="9"/>
                      <a:pt x="22" y="10"/>
                      <a:pt x="21" y="9"/>
                    </a:cubicBezTo>
                    <a:cubicBezTo>
                      <a:pt x="19" y="9"/>
                      <a:pt x="19" y="7"/>
                      <a:pt x="17" y="6"/>
                    </a:cubicBezTo>
                    <a:cubicBezTo>
                      <a:pt x="16" y="5"/>
                      <a:pt x="14" y="6"/>
                      <a:pt x="13" y="7"/>
                    </a:cubicBezTo>
                    <a:cubicBezTo>
                      <a:pt x="11" y="8"/>
                      <a:pt x="10" y="7"/>
                      <a:pt x="9" y="6"/>
                    </a:cubicBezTo>
                    <a:cubicBezTo>
                      <a:pt x="7" y="6"/>
                      <a:pt x="5" y="6"/>
                      <a:pt x="4" y="6"/>
                    </a:cubicBezTo>
                    <a:cubicBezTo>
                      <a:pt x="3" y="6"/>
                      <a:pt x="2" y="6"/>
                      <a:pt x="2" y="5"/>
                    </a:cubicBezTo>
                    <a:cubicBezTo>
                      <a:pt x="1" y="5"/>
                      <a:pt x="1" y="4"/>
                      <a:pt x="0" y="4"/>
                    </a:cubicBezTo>
                    <a:cubicBezTo>
                      <a:pt x="0" y="6"/>
                      <a:pt x="1" y="8"/>
                      <a:pt x="2" y="9"/>
                    </a:cubicBezTo>
                    <a:cubicBezTo>
                      <a:pt x="3" y="10"/>
                      <a:pt x="4" y="11"/>
                      <a:pt x="6" y="12"/>
                    </a:cubicBezTo>
                    <a:cubicBezTo>
                      <a:pt x="9" y="14"/>
                      <a:pt x="12" y="17"/>
                      <a:pt x="14" y="20"/>
                    </a:cubicBezTo>
                    <a:cubicBezTo>
                      <a:pt x="15" y="21"/>
                      <a:pt x="16" y="22"/>
                      <a:pt x="18" y="23"/>
                    </a:cubicBezTo>
                    <a:cubicBezTo>
                      <a:pt x="19" y="23"/>
                      <a:pt x="20" y="24"/>
                      <a:pt x="20" y="24"/>
                    </a:cubicBezTo>
                    <a:cubicBezTo>
                      <a:pt x="21" y="25"/>
                      <a:pt x="22" y="25"/>
                      <a:pt x="23" y="26"/>
                    </a:cubicBezTo>
                    <a:cubicBezTo>
                      <a:pt x="25" y="28"/>
                      <a:pt x="26" y="29"/>
                      <a:pt x="28" y="29"/>
                    </a:cubicBezTo>
                    <a:cubicBezTo>
                      <a:pt x="29" y="30"/>
                      <a:pt x="30" y="31"/>
                      <a:pt x="32" y="31"/>
                    </a:cubicBezTo>
                    <a:cubicBezTo>
                      <a:pt x="34" y="31"/>
                      <a:pt x="35" y="30"/>
                      <a:pt x="37" y="30"/>
                    </a:cubicBezTo>
                    <a:cubicBezTo>
                      <a:pt x="37" y="30"/>
                      <a:pt x="38" y="30"/>
                      <a:pt x="39" y="30"/>
                    </a:cubicBezTo>
                    <a:cubicBezTo>
                      <a:pt x="40" y="30"/>
                      <a:pt x="40" y="29"/>
                      <a:pt x="41" y="29"/>
                    </a:cubicBezTo>
                    <a:cubicBezTo>
                      <a:pt x="42" y="28"/>
                      <a:pt x="42" y="31"/>
                      <a:pt x="42" y="32"/>
                    </a:cubicBezTo>
                    <a:cubicBezTo>
                      <a:pt x="43" y="33"/>
                      <a:pt x="45" y="34"/>
                      <a:pt x="46" y="35"/>
                    </a:cubicBezTo>
                    <a:cubicBezTo>
                      <a:pt x="48" y="36"/>
                      <a:pt x="49" y="37"/>
                      <a:pt x="50" y="39"/>
                    </a:cubicBezTo>
                    <a:cubicBezTo>
                      <a:pt x="52" y="41"/>
                      <a:pt x="56" y="43"/>
                      <a:pt x="59" y="44"/>
                    </a:cubicBezTo>
                    <a:cubicBezTo>
                      <a:pt x="60" y="45"/>
                      <a:pt x="61" y="46"/>
                      <a:pt x="62" y="48"/>
                    </a:cubicBezTo>
                    <a:cubicBezTo>
                      <a:pt x="63" y="49"/>
                      <a:pt x="64" y="50"/>
                      <a:pt x="65" y="52"/>
                    </a:cubicBezTo>
                    <a:cubicBezTo>
                      <a:pt x="65" y="53"/>
                      <a:pt x="65" y="53"/>
                      <a:pt x="65" y="54"/>
                    </a:cubicBezTo>
                    <a:cubicBezTo>
                      <a:pt x="65" y="55"/>
                      <a:pt x="66" y="56"/>
                      <a:pt x="66" y="56"/>
                    </a:cubicBezTo>
                    <a:cubicBezTo>
                      <a:pt x="66" y="58"/>
                      <a:pt x="66" y="60"/>
                      <a:pt x="67" y="62"/>
                    </a:cubicBezTo>
                    <a:cubicBezTo>
                      <a:pt x="67" y="64"/>
                      <a:pt x="67" y="66"/>
                      <a:pt x="66" y="67"/>
                    </a:cubicBezTo>
                    <a:cubicBezTo>
                      <a:pt x="65" y="68"/>
                      <a:pt x="64" y="70"/>
                      <a:pt x="64" y="71"/>
                    </a:cubicBezTo>
                    <a:cubicBezTo>
                      <a:pt x="64" y="73"/>
                      <a:pt x="64" y="74"/>
                      <a:pt x="63" y="76"/>
                    </a:cubicBezTo>
                    <a:cubicBezTo>
                      <a:pt x="62" y="76"/>
                      <a:pt x="62" y="77"/>
                      <a:pt x="62" y="77"/>
                    </a:cubicBezTo>
                    <a:cubicBezTo>
                      <a:pt x="63" y="78"/>
                      <a:pt x="63" y="78"/>
                      <a:pt x="64" y="79"/>
                    </a:cubicBezTo>
                    <a:cubicBezTo>
                      <a:pt x="65" y="80"/>
                      <a:pt x="65" y="82"/>
                      <a:pt x="65" y="83"/>
                    </a:cubicBezTo>
                    <a:cubicBezTo>
                      <a:pt x="65" y="84"/>
                      <a:pt x="66" y="85"/>
                      <a:pt x="67" y="84"/>
                    </a:cubicBezTo>
                    <a:cubicBezTo>
                      <a:pt x="67" y="84"/>
                      <a:pt x="67" y="82"/>
                      <a:pt x="67" y="82"/>
                    </a:cubicBezTo>
                    <a:cubicBezTo>
                      <a:pt x="66" y="80"/>
                      <a:pt x="65" y="79"/>
                      <a:pt x="65" y="78"/>
                    </a:cubicBezTo>
                    <a:cubicBezTo>
                      <a:pt x="66" y="76"/>
                      <a:pt x="67" y="78"/>
                      <a:pt x="68" y="79"/>
                    </a:cubicBezTo>
                    <a:cubicBezTo>
                      <a:pt x="69" y="80"/>
                      <a:pt x="70" y="80"/>
                      <a:pt x="72" y="81"/>
                    </a:cubicBezTo>
                    <a:cubicBezTo>
                      <a:pt x="73" y="82"/>
                      <a:pt x="74" y="83"/>
                      <a:pt x="75" y="84"/>
                    </a:cubicBezTo>
                    <a:cubicBezTo>
                      <a:pt x="78" y="86"/>
                      <a:pt x="80" y="88"/>
                      <a:pt x="83" y="89"/>
                    </a:cubicBezTo>
                    <a:cubicBezTo>
                      <a:pt x="86" y="91"/>
                      <a:pt x="88" y="93"/>
                      <a:pt x="90" y="95"/>
                    </a:cubicBezTo>
                    <a:cubicBezTo>
                      <a:pt x="92" y="97"/>
                      <a:pt x="93" y="98"/>
                      <a:pt x="94" y="99"/>
                    </a:cubicBezTo>
                    <a:cubicBezTo>
                      <a:pt x="96" y="100"/>
                      <a:pt x="98" y="100"/>
                      <a:pt x="99" y="101"/>
                    </a:cubicBezTo>
                    <a:cubicBezTo>
                      <a:pt x="102" y="104"/>
                      <a:pt x="104" y="106"/>
                      <a:pt x="107" y="108"/>
                    </a:cubicBezTo>
                    <a:cubicBezTo>
                      <a:pt x="108" y="109"/>
                      <a:pt x="109" y="111"/>
                      <a:pt x="110" y="112"/>
                    </a:cubicBezTo>
                    <a:cubicBezTo>
                      <a:pt x="110" y="113"/>
                      <a:pt x="111" y="114"/>
                      <a:pt x="111" y="115"/>
                    </a:cubicBezTo>
                    <a:cubicBezTo>
                      <a:pt x="112" y="115"/>
                      <a:pt x="112" y="116"/>
                      <a:pt x="112" y="117"/>
                    </a:cubicBezTo>
                    <a:cubicBezTo>
                      <a:pt x="112" y="119"/>
                      <a:pt x="114" y="120"/>
                      <a:pt x="115" y="121"/>
                    </a:cubicBezTo>
                    <a:cubicBezTo>
                      <a:pt x="115" y="123"/>
                      <a:pt x="116" y="125"/>
                      <a:pt x="117" y="123"/>
                    </a:cubicBezTo>
                    <a:cubicBezTo>
                      <a:pt x="118" y="121"/>
                      <a:pt x="119" y="120"/>
                      <a:pt x="121" y="119"/>
                    </a:cubicBezTo>
                    <a:cubicBezTo>
                      <a:pt x="122" y="118"/>
                      <a:pt x="123" y="119"/>
                      <a:pt x="125" y="118"/>
                    </a:cubicBezTo>
                    <a:cubicBezTo>
                      <a:pt x="127" y="116"/>
                      <a:pt x="128" y="111"/>
                      <a:pt x="126" y="109"/>
                    </a:cubicBezTo>
                    <a:cubicBezTo>
                      <a:pt x="125" y="108"/>
                      <a:pt x="123" y="107"/>
                      <a:pt x="122" y="10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15" name="Freeform 416"/>
              <p:cNvSpPr>
                <a:spLocks/>
              </p:cNvSpPr>
              <p:nvPr/>
            </p:nvSpPr>
            <p:spPr bwMode="gray">
              <a:xfrm>
                <a:off x="5240" y="0"/>
                <a:ext cx="128" cy="144"/>
              </a:xfrm>
              <a:custGeom>
                <a:avLst/>
                <a:gdLst>
                  <a:gd name="T0" fmla="*/ 60 w 64"/>
                  <a:gd name="T1" fmla="*/ 20 h 72"/>
                  <a:gd name="T2" fmla="*/ 57 w 64"/>
                  <a:gd name="T3" fmla="*/ 13 h 72"/>
                  <a:gd name="T4" fmla="*/ 55 w 64"/>
                  <a:gd name="T5" fmla="*/ 7 h 72"/>
                  <a:gd name="T6" fmla="*/ 52 w 64"/>
                  <a:gd name="T7" fmla="*/ 0 h 72"/>
                  <a:gd name="T8" fmla="*/ 1 w 64"/>
                  <a:gd name="T9" fmla="*/ 1 h 72"/>
                  <a:gd name="T10" fmla="*/ 2 w 64"/>
                  <a:gd name="T11" fmla="*/ 7 h 72"/>
                  <a:gd name="T12" fmla="*/ 5 w 64"/>
                  <a:gd name="T13" fmla="*/ 8 h 72"/>
                  <a:gd name="T14" fmla="*/ 6 w 64"/>
                  <a:gd name="T15" fmla="*/ 5 h 72"/>
                  <a:gd name="T16" fmla="*/ 10 w 64"/>
                  <a:gd name="T17" fmla="*/ 4 h 72"/>
                  <a:gd name="T18" fmla="*/ 11 w 64"/>
                  <a:gd name="T19" fmla="*/ 4 h 72"/>
                  <a:gd name="T20" fmla="*/ 8 w 64"/>
                  <a:gd name="T21" fmla="*/ 9 h 72"/>
                  <a:gd name="T22" fmla="*/ 5 w 64"/>
                  <a:gd name="T23" fmla="*/ 12 h 72"/>
                  <a:gd name="T24" fmla="*/ 8 w 64"/>
                  <a:gd name="T25" fmla="*/ 18 h 72"/>
                  <a:gd name="T26" fmla="*/ 10 w 64"/>
                  <a:gd name="T27" fmla="*/ 24 h 72"/>
                  <a:gd name="T28" fmla="*/ 16 w 64"/>
                  <a:gd name="T29" fmla="*/ 31 h 72"/>
                  <a:gd name="T30" fmla="*/ 16 w 64"/>
                  <a:gd name="T31" fmla="*/ 28 h 72"/>
                  <a:gd name="T32" fmla="*/ 18 w 64"/>
                  <a:gd name="T33" fmla="*/ 30 h 72"/>
                  <a:gd name="T34" fmla="*/ 18 w 64"/>
                  <a:gd name="T35" fmla="*/ 35 h 72"/>
                  <a:gd name="T36" fmla="*/ 21 w 64"/>
                  <a:gd name="T37" fmla="*/ 38 h 72"/>
                  <a:gd name="T38" fmla="*/ 24 w 64"/>
                  <a:gd name="T39" fmla="*/ 42 h 72"/>
                  <a:gd name="T40" fmla="*/ 25 w 64"/>
                  <a:gd name="T41" fmla="*/ 49 h 72"/>
                  <a:gd name="T42" fmla="*/ 32 w 64"/>
                  <a:gd name="T43" fmla="*/ 54 h 72"/>
                  <a:gd name="T44" fmla="*/ 37 w 64"/>
                  <a:gd name="T45" fmla="*/ 61 h 72"/>
                  <a:gd name="T46" fmla="*/ 42 w 64"/>
                  <a:gd name="T47" fmla="*/ 66 h 72"/>
                  <a:gd name="T48" fmla="*/ 42 w 64"/>
                  <a:gd name="T49" fmla="*/ 68 h 72"/>
                  <a:gd name="T50" fmla="*/ 40 w 64"/>
                  <a:gd name="T51" fmla="*/ 69 h 72"/>
                  <a:gd name="T52" fmla="*/ 44 w 64"/>
                  <a:gd name="T53" fmla="*/ 69 h 72"/>
                  <a:gd name="T54" fmla="*/ 52 w 64"/>
                  <a:gd name="T55" fmla="*/ 69 h 72"/>
                  <a:gd name="T56" fmla="*/ 55 w 64"/>
                  <a:gd name="T57" fmla="*/ 67 h 72"/>
                  <a:gd name="T58" fmla="*/ 59 w 64"/>
                  <a:gd name="T59" fmla="*/ 61 h 72"/>
                  <a:gd name="T60" fmla="*/ 63 w 64"/>
                  <a:gd name="T61" fmla="*/ 43 h 72"/>
                  <a:gd name="T62" fmla="*/ 64 w 64"/>
                  <a:gd name="T63" fmla="*/ 38 h 72"/>
                  <a:gd name="T64" fmla="*/ 62 w 64"/>
                  <a:gd name="T6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2">
                    <a:moveTo>
                      <a:pt x="62" y="24"/>
                    </a:moveTo>
                    <a:cubicBezTo>
                      <a:pt x="62" y="23"/>
                      <a:pt x="61" y="22"/>
                      <a:pt x="60" y="20"/>
                    </a:cubicBezTo>
                    <a:cubicBezTo>
                      <a:pt x="60" y="19"/>
                      <a:pt x="59" y="18"/>
                      <a:pt x="58" y="17"/>
                    </a:cubicBezTo>
                    <a:cubicBezTo>
                      <a:pt x="57" y="16"/>
                      <a:pt x="57" y="14"/>
                      <a:pt x="57" y="13"/>
                    </a:cubicBezTo>
                    <a:cubicBezTo>
                      <a:pt x="56" y="11"/>
                      <a:pt x="57" y="10"/>
                      <a:pt x="56" y="8"/>
                    </a:cubicBezTo>
                    <a:cubicBezTo>
                      <a:pt x="56" y="8"/>
                      <a:pt x="55" y="7"/>
                      <a:pt x="55" y="7"/>
                    </a:cubicBezTo>
                    <a:cubicBezTo>
                      <a:pt x="54" y="6"/>
                      <a:pt x="54" y="5"/>
                      <a:pt x="54" y="4"/>
                    </a:cubicBezTo>
                    <a:cubicBezTo>
                      <a:pt x="53" y="3"/>
                      <a:pt x="53" y="1"/>
                      <a:pt x="52" y="0"/>
                    </a:cubicBezTo>
                    <a:cubicBezTo>
                      <a:pt x="1" y="0"/>
                      <a:pt x="1" y="0"/>
                      <a:pt x="1" y="0"/>
                    </a:cubicBezTo>
                    <a:cubicBezTo>
                      <a:pt x="1" y="0"/>
                      <a:pt x="1" y="1"/>
                      <a:pt x="1" y="1"/>
                    </a:cubicBezTo>
                    <a:cubicBezTo>
                      <a:pt x="1" y="3"/>
                      <a:pt x="0" y="4"/>
                      <a:pt x="1" y="6"/>
                    </a:cubicBezTo>
                    <a:cubicBezTo>
                      <a:pt x="2" y="6"/>
                      <a:pt x="2" y="7"/>
                      <a:pt x="2" y="7"/>
                    </a:cubicBezTo>
                    <a:cubicBezTo>
                      <a:pt x="3" y="8"/>
                      <a:pt x="3" y="8"/>
                      <a:pt x="3" y="9"/>
                    </a:cubicBezTo>
                    <a:cubicBezTo>
                      <a:pt x="3" y="11"/>
                      <a:pt x="4" y="9"/>
                      <a:pt x="5" y="8"/>
                    </a:cubicBezTo>
                    <a:cubicBezTo>
                      <a:pt x="5" y="8"/>
                      <a:pt x="5" y="8"/>
                      <a:pt x="5" y="7"/>
                    </a:cubicBezTo>
                    <a:cubicBezTo>
                      <a:pt x="5" y="6"/>
                      <a:pt x="6" y="5"/>
                      <a:pt x="6" y="5"/>
                    </a:cubicBezTo>
                    <a:cubicBezTo>
                      <a:pt x="7" y="5"/>
                      <a:pt x="8" y="5"/>
                      <a:pt x="9" y="5"/>
                    </a:cubicBezTo>
                    <a:cubicBezTo>
                      <a:pt x="10" y="5"/>
                      <a:pt x="10" y="5"/>
                      <a:pt x="10" y="4"/>
                    </a:cubicBezTo>
                    <a:cubicBezTo>
                      <a:pt x="10" y="3"/>
                      <a:pt x="10" y="3"/>
                      <a:pt x="11" y="3"/>
                    </a:cubicBezTo>
                    <a:cubicBezTo>
                      <a:pt x="11" y="3"/>
                      <a:pt x="11" y="4"/>
                      <a:pt x="11" y="4"/>
                    </a:cubicBezTo>
                    <a:cubicBezTo>
                      <a:pt x="11" y="5"/>
                      <a:pt x="11" y="5"/>
                      <a:pt x="10" y="6"/>
                    </a:cubicBezTo>
                    <a:cubicBezTo>
                      <a:pt x="9" y="7"/>
                      <a:pt x="8" y="8"/>
                      <a:pt x="8" y="9"/>
                    </a:cubicBezTo>
                    <a:cubicBezTo>
                      <a:pt x="8" y="10"/>
                      <a:pt x="8" y="11"/>
                      <a:pt x="7" y="12"/>
                    </a:cubicBezTo>
                    <a:cubicBezTo>
                      <a:pt x="7" y="12"/>
                      <a:pt x="6" y="12"/>
                      <a:pt x="5" y="12"/>
                    </a:cubicBezTo>
                    <a:cubicBezTo>
                      <a:pt x="4" y="13"/>
                      <a:pt x="5" y="15"/>
                      <a:pt x="6" y="16"/>
                    </a:cubicBezTo>
                    <a:cubicBezTo>
                      <a:pt x="7" y="17"/>
                      <a:pt x="7" y="17"/>
                      <a:pt x="8" y="18"/>
                    </a:cubicBezTo>
                    <a:cubicBezTo>
                      <a:pt x="8" y="18"/>
                      <a:pt x="8" y="19"/>
                      <a:pt x="8" y="20"/>
                    </a:cubicBezTo>
                    <a:cubicBezTo>
                      <a:pt x="9" y="21"/>
                      <a:pt x="10" y="22"/>
                      <a:pt x="10" y="24"/>
                    </a:cubicBezTo>
                    <a:cubicBezTo>
                      <a:pt x="11" y="26"/>
                      <a:pt x="14" y="27"/>
                      <a:pt x="15" y="29"/>
                    </a:cubicBezTo>
                    <a:cubicBezTo>
                      <a:pt x="15" y="29"/>
                      <a:pt x="15" y="31"/>
                      <a:pt x="16" y="31"/>
                    </a:cubicBezTo>
                    <a:cubicBezTo>
                      <a:pt x="16" y="31"/>
                      <a:pt x="16" y="30"/>
                      <a:pt x="16" y="30"/>
                    </a:cubicBezTo>
                    <a:cubicBezTo>
                      <a:pt x="16" y="29"/>
                      <a:pt x="16" y="29"/>
                      <a:pt x="16" y="28"/>
                    </a:cubicBezTo>
                    <a:cubicBezTo>
                      <a:pt x="17" y="28"/>
                      <a:pt x="17" y="26"/>
                      <a:pt x="18" y="26"/>
                    </a:cubicBezTo>
                    <a:cubicBezTo>
                      <a:pt x="19" y="26"/>
                      <a:pt x="18" y="30"/>
                      <a:pt x="18" y="30"/>
                    </a:cubicBezTo>
                    <a:cubicBezTo>
                      <a:pt x="18" y="31"/>
                      <a:pt x="18" y="32"/>
                      <a:pt x="18" y="33"/>
                    </a:cubicBezTo>
                    <a:cubicBezTo>
                      <a:pt x="18" y="33"/>
                      <a:pt x="18" y="34"/>
                      <a:pt x="18" y="35"/>
                    </a:cubicBezTo>
                    <a:cubicBezTo>
                      <a:pt x="18" y="36"/>
                      <a:pt x="18" y="36"/>
                      <a:pt x="19" y="36"/>
                    </a:cubicBezTo>
                    <a:cubicBezTo>
                      <a:pt x="20" y="37"/>
                      <a:pt x="20" y="37"/>
                      <a:pt x="21" y="38"/>
                    </a:cubicBezTo>
                    <a:cubicBezTo>
                      <a:pt x="21" y="38"/>
                      <a:pt x="22" y="38"/>
                      <a:pt x="22" y="39"/>
                    </a:cubicBezTo>
                    <a:cubicBezTo>
                      <a:pt x="23" y="40"/>
                      <a:pt x="24" y="41"/>
                      <a:pt x="24" y="42"/>
                    </a:cubicBezTo>
                    <a:cubicBezTo>
                      <a:pt x="24" y="44"/>
                      <a:pt x="24" y="45"/>
                      <a:pt x="25" y="46"/>
                    </a:cubicBezTo>
                    <a:cubicBezTo>
                      <a:pt x="25" y="47"/>
                      <a:pt x="25" y="48"/>
                      <a:pt x="25" y="49"/>
                    </a:cubicBezTo>
                    <a:cubicBezTo>
                      <a:pt x="25" y="51"/>
                      <a:pt x="26" y="52"/>
                      <a:pt x="28" y="52"/>
                    </a:cubicBezTo>
                    <a:cubicBezTo>
                      <a:pt x="29" y="52"/>
                      <a:pt x="31" y="53"/>
                      <a:pt x="32" y="54"/>
                    </a:cubicBezTo>
                    <a:cubicBezTo>
                      <a:pt x="33" y="56"/>
                      <a:pt x="33" y="57"/>
                      <a:pt x="34" y="58"/>
                    </a:cubicBezTo>
                    <a:cubicBezTo>
                      <a:pt x="36" y="58"/>
                      <a:pt x="36" y="60"/>
                      <a:pt x="37" y="61"/>
                    </a:cubicBezTo>
                    <a:cubicBezTo>
                      <a:pt x="38" y="62"/>
                      <a:pt x="39" y="62"/>
                      <a:pt x="40" y="63"/>
                    </a:cubicBezTo>
                    <a:cubicBezTo>
                      <a:pt x="41" y="65"/>
                      <a:pt x="41" y="66"/>
                      <a:pt x="42" y="66"/>
                    </a:cubicBezTo>
                    <a:cubicBezTo>
                      <a:pt x="43" y="66"/>
                      <a:pt x="44" y="66"/>
                      <a:pt x="44" y="67"/>
                    </a:cubicBezTo>
                    <a:cubicBezTo>
                      <a:pt x="44" y="68"/>
                      <a:pt x="42" y="68"/>
                      <a:pt x="42" y="68"/>
                    </a:cubicBezTo>
                    <a:cubicBezTo>
                      <a:pt x="41" y="67"/>
                      <a:pt x="40" y="64"/>
                      <a:pt x="39" y="67"/>
                    </a:cubicBezTo>
                    <a:cubicBezTo>
                      <a:pt x="39" y="67"/>
                      <a:pt x="39" y="68"/>
                      <a:pt x="40" y="69"/>
                    </a:cubicBezTo>
                    <a:cubicBezTo>
                      <a:pt x="40" y="69"/>
                      <a:pt x="40" y="70"/>
                      <a:pt x="40" y="71"/>
                    </a:cubicBezTo>
                    <a:cubicBezTo>
                      <a:pt x="41" y="72"/>
                      <a:pt x="43" y="69"/>
                      <a:pt x="44" y="69"/>
                    </a:cubicBezTo>
                    <a:cubicBezTo>
                      <a:pt x="46" y="69"/>
                      <a:pt x="48" y="70"/>
                      <a:pt x="50" y="70"/>
                    </a:cubicBezTo>
                    <a:cubicBezTo>
                      <a:pt x="51" y="69"/>
                      <a:pt x="51" y="69"/>
                      <a:pt x="52" y="69"/>
                    </a:cubicBezTo>
                    <a:cubicBezTo>
                      <a:pt x="53" y="69"/>
                      <a:pt x="54" y="69"/>
                      <a:pt x="54" y="69"/>
                    </a:cubicBezTo>
                    <a:cubicBezTo>
                      <a:pt x="55" y="68"/>
                      <a:pt x="55" y="67"/>
                      <a:pt x="55" y="67"/>
                    </a:cubicBezTo>
                    <a:cubicBezTo>
                      <a:pt x="56" y="66"/>
                      <a:pt x="56" y="65"/>
                      <a:pt x="57" y="65"/>
                    </a:cubicBezTo>
                    <a:cubicBezTo>
                      <a:pt x="58" y="64"/>
                      <a:pt x="58" y="62"/>
                      <a:pt x="59" y="61"/>
                    </a:cubicBezTo>
                    <a:cubicBezTo>
                      <a:pt x="61" y="57"/>
                      <a:pt x="62" y="52"/>
                      <a:pt x="63" y="47"/>
                    </a:cubicBezTo>
                    <a:cubicBezTo>
                      <a:pt x="63" y="46"/>
                      <a:pt x="63" y="45"/>
                      <a:pt x="63" y="43"/>
                    </a:cubicBezTo>
                    <a:cubicBezTo>
                      <a:pt x="63" y="43"/>
                      <a:pt x="63" y="42"/>
                      <a:pt x="63" y="41"/>
                    </a:cubicBezTo>
                    <a:cubicBezTo>
                      <a:pt x="64" y="40"/>
                      <a:pt x="64" y="39"/>
                      <a:pt x="64" y="38"/>
                    </a:cubicBezTo>
                    <a:cubicBezTo>
                      <a:pt x="64" y="35"/>
                      <a:pt x="64" y="32"/>
                      <a:pt x="64" y="29"/>
                    </a:cubicBezTo>
                    <a:cubicBezTo>
                      <a:pt x="63" y="28"/>
                      <a:pt x="63" y="26"/>
                      <a:pt x="62" y="2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grpSp>
        <p:sp>
          <p:nvSpPr>
            <p:cNvPr id="215" name="Freeform 418"/>
            <p:cNvSpPr>
              <a:spLocks noEditPoints="1"/>
            </p:cNvSpPr>
            <p:nvPr/>
          </p:nvSpPr>
          <p:spPr bwMode="gray">
            <a:xfrm>
              <a:off x="3966" y="0"/>
              <a:ext cx="3436" cy="3990"/>
            </a:xfrm>
            <a:custGeom>
              <a:avLst/>
              <a:gdLst>
                <a:gd name="T0" fmla="*/ 1546 w 1718"/>
                <a:gd name="T1" fmla="*/ 709 h 1995"/>
                <a:gd name="T2" fmla="*/ 1469 w 1718"/>
                <a:gd name="T3" fmla="*/ 674 h 1995"/>
                <a:gd name="T4" fmla="*/ 1367 w 1718"/>
                <a:gd name="T5" fmla="*/ 688 h 1995"/>
                <a:gd name="T6" fmla="*/ 1352 w 1718"/>
                <a:gd name="T7" fmla="*/ 666 h 1995"/>
                <a:gd name="T8" fmla="*/ 1335 w 1718"/>
                <a:gd name="T9" fmla="*/ 681 h 1995"/>
                <a:gd name="T10" fmla="*/ 1342 w 1718"/>
                <a:gd name="T11" fmla="*/ 552 h 1995"/>
                <a:gd name="T12" fmla="*/ 1205 w 1718"/>
                <a:gd name="T13" fmla="*/ 504 h 1995"/>
                <a:gd name="T14" fmla="*/ 1116 w 1718"/>
                <a:gd name="T15" fmla="*/ 426 h 1995"/>
                <a:gd name="T16" fmla="*/ 1048 w 1718"/>
                <a:gd name="T17" fmla="*/ 416 h 1995"/>
                <a:gd name="T18" fmla="*/ 901 w 1718"/>
                <a:gd name="T19" fmla="*/ 398 h 1995"/>
                <a:gd name="T20" fmla="*/ 873 w 1718"/>
                <a:gd name="T21" fmla="*/ 379 h 1995"/>
                <a:gd name="T22" fmla="*/ 769 w 1718"/>
                <a:gd name="T23" fmla="*/ 462 h 1995"/>
                <a:gd name="T24" fmla="*/ 623 w 1718"/>
                <a:gd name="T25" fmla="*/ 408 h 1995"/>
                <a:gd name="T26" fmla="*/ 624 w 1718"/>
                <a:gd name="T27" fmla="*/ 304 h 1995"/>
                <a:gd name="T28" fmla="*/ 505 w 1718"/>
                <a:gd name="T29" fmla="*/ 289 h 1995"/>
                <a:gd name="T30" fmla="*/ 535 w 1718"/>
                <a:gd name="T31" fmla="*/ 202 h 1995"/>
                <a:gd name="T32" fmla="*/ 446 w 1718"/>
                <a:gd name="T33" fmla="*/ 225 h 1995"/>
                <a:gd name="T34" fmla="*/ 311 w 1718"/>
                <a:gd name="T35" fmla="*/ 161 h 1995"/>
                <a:gd name="T36" fmla="*/ 310 w 1718"/>
                <a:gd name="T37" fmla="*/ 39 h 1995"/>
                <a:gd name="T38" fmla="*/ 11 w 1718"/>
                <a:gd name="T39" fmla="*/ 4 h 1995"/>
                <a:gd name="T40" fmla="*/ 99 w 1718"/>
                <a:gd name="T41" fmla="*/ 105 h 1995"/>
                <a:gd name="T42" fmla="*/ 191 w 1718"/>
                <a:gd name="T43" fmla="*/ 237 h 1995"/>
                <a:gd name="T44" fmla="*/ 372 w 1718"/>
                <a:gd name="T45" fmla="*/ 278 h 1995"/>
                <a:gd name="T46" fmla="*/ 526 w 1718"/>
                <a:gd name="T47" fmla="*/ 344 h 1995"/>
                <a:gd name="T48" fmla="*/ 573 w 1718"/>
                <a:gd name="T49" fmla="*/ 422 h 1995"/>
                <a:gd name="T50" fmla="*/ 639 w 1718"/>
                <a:gd name="T51" fmla="*/ 464 h 1995"/>
                <a:gd name="T52" fmla="*/ 707 w 1718"/>
                <a:gd name="T53" fmla="*/ 451 h 1995"/>
                <a:gd name="T54" fmla="*/ 758 w 1718"/>
                <a:gd name="T55" fmla="*/ 505 h 1995"/>
                <a:gd name="T56" fmla="*/ 726 w 1718"/>
                <a:gd name="T57" fmla="*/ 620 h 1995"/>
                <a:gd name="T58" fmla="*/ 701 w 1718"/>
                <a:gd name="T59" fmla="*/ 705 h 1995"/>
                <a:gd name="T60" fmla="*/ 731 w 1718"/>
                <a:gd name="T61" fmla="*/ 848 h 1995"/>
                <a:gd name="T62" fmla="*/ 853 w 1718"/>
                <a:gd name="T63" fmla="*/ 1020 h 1995"/>
                <a:gd name="T64" fmla="*/ 913 w 1718"/>
                <a:gd name="T65" fmla="*/ 1203 h 1995"/>
                <a:gd name="T66" fmla="*/ 885 w 1718"/>
                <a:gd name="T67" fmla="*/ 1440 h 1995"/>
                <a:gd name="T68" fmla="*/ 841 w 1718"/>
                <a:gd name="T69" fmla="*/ 1639 h 1995"/>
                <a:gd name="T70" fmla="*/ 848 w 1718"/>
                <a:gd name="T71" fmla="*/ 1646 h 1995"/>
                <a:gd name="T72" fmla="*/ 856 w 1718"/>
                <a:gd name="T73" fmla="*/ 1710 h 1995"/>
                <a:gd name="T74" fmla="*/ 852 w 1718"/>
                <a:gd name="T75" fmla="*/ 1743 h 1995"/>
                <a:gd name="T76" fmla="*/ 815 w 1718"/>
                <a:gd name="T77" fmla="*/ 1762 h 1995"/>
                <a:gd name="T78" fmla="*/ 833 w 1718"/>
                <a:gd name="T79" fmla="*/ 1797 h 1995"/>
                <a:gd name="T80" fmla="*/ 850 w 1718"/>
                <a:gd name="T81" fmla="*/ 1823 h 1995"/>
                <a:gd name="T82" fmla="*/ 818 w 1718"/>
                <a:gd name="T83" fmla="*/ 1825 h 1995"/>
                <a:gd name="T84" fmla="*/ 819 w 1718"/>
                <a:gd name="T85" fmla="*/ 1865 h 1995"/>
                <a:gd name="T86" fmla="*/ 831 w 1718"/>
                <a:gd name="T87" fmla="*/ 1875 h 1995"/>
                <a:gd name="T88" fmla="*/ 833 w 1718"/>
                <a:gd name="T89" fmla="*/ 1910 h 1995"/>
                <a:gd name="T90" fmla="*/ 843 w 1718"/>
                <a:gd name="T91" fmla="*/ 1949 h 1995"/>
                <a:gd name="T92" fmla="*/ 859 w 1718"/>
                <a:gd name="T93" fmla="*/ 1969 h 1995"/>
                <a:gd name="T94" fmla="*/ 878 w 1718"/>
                <a:gd name="T95" fmla="*/ 1987 h 1995"/>
                <a:gd name="T96" fmla="*/ 951 w 1718"/>
                <a:gd name="T97" fmla="*/ 1888 h 1995"/>
                <a:gd name="T98" fmla="*/ 986 w 1718"/>
                <a:gd name="T99" fmla="*/ 1778 h 1995"/>
                <a:gd name="T100" fmla="*/ 1066 w 1718"/>
                <a:gd name="T101" fmla="*/ 1655 h 1995"/>
                <a:gd name="T102" fmla="*/ 1103 w 1718"/>
                <a:gd name="T103" fmla="*/ 1582 h 1995"/>
                <a:gd name="T104" fmla="*/ 1201 w 1718"/>
                <a:gd name="T105" fmla="*/ 1466 h 1995"/>
                <a:gd name="T106" fmla="*/ 1351 w 1718"/>
                <a:gd name="T107" fmla="*/ 1380 h 1995"/>
                <a:gd name="T108" fmla="*/ 1413 w 1718"/>
                <a:gd name="T109" fmla="*/ 1236 h 1995"/>
                <a:gd name="T110" fmla="*/ 1513 w 1718"/>
                <a:gd name="T111" fmla="*/ 1173 h 1995"/>
                <a:gd name="T112" fmla="*/ 1609 w 1718"/>
                <a:gd name="T113" fmla="*/ 1065 h 1995"/>
                <a:gd name="T114" fmla="*/ 1659 w 1718"/>
                <a:gd name="T115" fmla="*/ 907 h 1995"/>
                <a:gd name="T116" fmla="*/ 307 w 1718"/>
                <a:gd name="T117" fmla="*/ 71 h 1995"/>
                <a:gd name="T118" fmla="*/ 829 w 1718"/>
                <a:gd name="T119" fmla="*/ 401 h 1995"/>
                <a:gd name="T120" fmla="*/ 870 w 1718"/>
                <a:gd name="T121" fmla="*/ 1934 h 1995"/>
                <a:gd name="T122" fmla="*/ 885 w 1718"/>
                <a:gd name="T123" fmla="*/ 1982 h 1995"/>
                <a:gd name="T124" fmla="*/ 1360 w 1718"/>
                <a:gd name="T125" fmla="*/ 1350 h 1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8" h="1995">
                  <a:moveTo>
                    <a:pt x="1718" y="812"/>
                  </a:moveTo>
                  <a:cubicBezTo>
                    <a:pt x="1718" y="810"/>
                    <a:pt x="1718" y="809"/>
                    <a:pt x="1718" y="807"/>
                  </a:cubicBezTo>
                  <a:cubicBezTo>
                    <a:pt x="1718" y="804"/>
                    <a:pt x="1718" y="801"/>
                    <a:pt x="1717" y="798"/>
                  </a:cubicBezTo>
                  <a:cubicBezTo>
                    <a:pt x="1717" y="795"/>
                    <a:pt x="1715" y="793"/>
                    <a:pt x="1714" y="790"/>
                  </a:cubicBezTo>
                  <a:cubicBezTo>
                    <a:pt x="1714" y="788"/>
                    <a:pt x="1713" y="787"/>
                    <a:pt x="1712" y="786"/>
                  </a:cubicBezTo>
                  <a:cubicBezTo>
                    <a:pt x="1711" y="784"/>
                    <a:pt x="1711" y="783"/>
                    <a:pt x="1711" y="782"/>
                  </a:cubicBezTo>
                  <a:cubicBezTo>
                    <a:pt x="1711" y="780"/>
                    <a:pt x="1710" y="779"/>
                    <a:pt x="1710" y="777"/>
                  </a:cubicBezTo>
                  <a:cubicBezTo>
                    <a:pt x="1709" y="776"/>
                    <a:pt x="1708" y="774"/>
                    <a:pt x="1708" y="772"/>
                  </a:cubicBezTo>
                  <a:cubicBezTo>
                    <a:pt x="1707" y="771"/>
                    <a:pt x="1707" y="770"/>
                    <a:pt x="1706" y="768"/>
                  </a:cubicBezTo>
                  <a:cubicBezTo>
                    <a:pt x="1706" y="767"/>
                    <a:pt x="1705" y="765"/>
                    <a:pt x="1704" y="764"/>
                  </a:cubicBezTo>
                  <a:cubicBezTo>
                    <a:pt x="1703" y="764"/>
                    <a:pt x="1702" y="764"/>
                    <a:pt x="1702" y="763"/>
                  </a:cubicBezTo>
                  <a:cubicBezTo>
                    <a:pt x="1700" y="763"/>
                    <a:pt x="1698" y="762"/>
                    <a:pt x="1697" y="762"/>
                  </a:cubicBezTo>
                  <a:cubicBezTo>
                    <a:pt x="1695" y="761"/>
                    <a:pt x="1693" y="761"/>
                    <a:pt x="1692" y="761"/>
                  </a:cubicBezTo>
                  <a:cubicBezTo>
                    <a:pt x="1690" y="761"/>
                    <a:pt x="1688" y="762"/>
                    <a:pt x="1687" y="762"/>
                  </a:cubicBezTo>
                  <a:cubicBezTo>
                    <a:pt x="1685" y="762"/>
                    <a:pt x="1683" y="762"/>
                    <a:pt x="1681" y="762"/>
                  </a:cubicBezTo>
                  <a:cubicBezTo>
                    <a:pt x="1680" y="763"/>
                    <a:pt x="1678" y="763"/>
                    <a:pt x="1677" y="763"/>
                  </a:cubicBezTo>
                  <a:cubicBezTo>
                    <a:pt x="1675" y="763"/>
                    <a:pt x="1675" y="762"/>
                    <a:pt x="1674" y="761"/>
                  </a:cubicBezTo>
                  <a:cubicBezTo>
                    <a:pt x="1672" y="761"/>
                    <a:pt x="1672" y="761"/>
                    <a:pt x="1671" y="760"/>
                  </a:cubicBezTo>
                  <a:cubicBezTo>
                    <a:pt x="1669" y="759"/>
                    <a:pt x="1667" y="759"/>
                    <a:pt x="1666" y="758"/>
                  </a:cubicBezTo>
                  <a:cubicBezTo>
                    <a:pt x="1663" y="756"/>
                    <a:pt x="1660" y="752"/>
                    <a:pt x="1657" y="751"/>
                  </a:cubicBezTo>
                  <a:cubicBezTo>
                    <a:pt x="1653" y="749"/>
                    <a:pt x="1650" y="746"/>
                    <a:pt x="1648" y="743"/>
                  </a:cubicBezTo>
                  <a:cubicBezTo>
                    <a:pt x="1647" y="742"/>
                    <a:pt x="1647" y="742"/>
                    <a:pt x="1646" y="741"/>
                  </a:cubicBezTo>
                  <a:cubicBezTo>
                    <a:pt x="1645" y="740"/>
                    <a:pt x="1644" y="740"/>
                    <a:pt x="1643" y="740"/>
                  </a:cubicBezTo>
                  <a:cubicBezTo>
                    <a:pt x="1642" y="739"/>
                    <a:pt x="1641" y="737"/>
                    <a:pt x="1640" y="736"/>
                  </a:cubicBezTo>
                  <a:cubicBezTo>
                    <a:pt x="1638" y="735"/>
                    <a:pt x="1637" y="734"/>
                    <a:pt x="1636" y="734"/>
                  </a:cubicBezTo>
                  <a:cubicBezTo>
                    <a:pt x="1635" y="733"/>
                    <a:pt x="1634" y="733"/>
                    <a:pt x="1633" y="732"/>
                  </a:cubicBezTo>
                  <a:cubicBezTo>
                    <a:pt x="1632" y="732"/>
                    <a:pt x="1632" y="731"/>
                    <a:pt x="1631" y="730"/>
                  </a:cubicBezTo>
                  <a:cubicBezTo>
                    <a:pt x="1629" y="728"/>
                    <a:pt x="1625" y="726"/>
                    <a:pt x="1622" y="724"/>
                  </a:cubicBezTo>
                  <a:cubicBezTo>
                    <a:pt x="1619" y="722"/>
                    <a:pt x="1615" y="721"/>
                    <a:pt x="1612" y="718"/>
                  </a:cubicBezTo>
                  <a:cubicBezTo>
                    <a:pt x="1610" y="717"/>
                    <a:pt x="1609" y="716"/>
                    <a:pt x="1607" y="716"/>
                  </a:cubicBezTo>
                  <a:cubicBezTo>
                    <a:pt x="1605" y="715"/>
                    <a:pt x="1603" y="714"/>
                    <a:pt x="1601" y="713"/>
                  </a:cubicBezTo>
                  <a:cubicBezTo>
                    <a:pt x="1600" y="713"/>
                    <a:pt x="1598" y="712"/>
                    <a:pt x="1596" y="712"/>
                  </a:cubicBezTo>
                  <a:cubicBezTo>
                    <a:pt x="1592" y="711"/>
                    <a:pt x="1589" y="711"/>
                    <a:pt x="1585" y="712"/>
                  </a:cubicBezTo>
                  <a:cubicBezTo>
                    <a:pt x="1585" y="712"/>
                    <a:pt x="1584" y="712"/>
                    <a:pt x="1584" y="712"/>
                  </a:cubicBezTo>
                  <a:cubicBezTo>
                    <a:pt x="1583" y="712"/>
                    <a:pt x="1582" y="712"/>
                    <a:pt x="1582" y="712"/>
                  </a:cubicBezTo>
                  <a:cubicBezTo>
                    <a:pt x="1580" y="712"/>
                    <a:pt x="1579" y="712"/>
                    <a:pt x="1578" y="712"/>
                  </a:cubicBezTo>
                  <a:cubicBezTo>
                    <a:pt x="1577" y="712"/>
                    <a:pt x="1576" y="712"/>
                    <a:pt x="1575" y="712"/>
                  </a:cubicBezTo>
                  <a:cubicBezTo>
                    <a:pt x="1574" y="712"/>
                    <a:pt x="1573" y="712"/>
                    <a:pt x="1573" y="713"/>
                  </a:cubicBezTo>
                  <a:cubicBezTo>
                    <a:pt x="1572" y="714"/>
                    <a:pt x="1572" y="714"/>
                    <a:pt x="1571" y="714"/>
                  </a:cubicBezTo>
                  <a:cubicBezTo>
                    <a:pt x="1570" y="714"/>
                    <a:pt x="1570" y="713"/>
                    <a:pt x="1569" y="713"/>
                  </a:cubicBezTo>
                  <a:cubicBezTo>
                    <a:pt x="1566" y="712"/>
                    <a:pt x="1564" y="710"/>
                    <a:pt x="1560" y="710"/>
                  </a:cubicBezTo>
                  <a:cubicBezTo>
                    <a:pt x="1557" y="711"/>
                    <a:pt x="1554" y="712"/>
                    <a:pt x="1550" y="711"/>
                  </a:cubicBezTo>
                  <a:cubicBezTo>
                    <a:pt x="1549" y="711"/>
                    <a:pt x="1548" y="709"/>
                    <a:pt x="1546" y="709"/>
                  </a:cubicBezTo>
                  <a:cubicBezTo>
                    <a:pt x="1544" y="709"/>
                    <a:pt x="1543" y="709"/>
                    <a:pt x="1542" y="708"/>
                  </a:cubicBezTo>
                  <a:cubicBezTo>
                    <a:pt x="1541" y="707"/>
                    <a:pt x="1540" y="707"/>
                    <a:pt x="1540" y="706"/>
                  </a:cubicBezTo>
                  <a:cubicBezTo>
                    <a:pt x="1539" y="706"/>
                    <a:pt x="1538" y="706"/>
                    <a:pt x="1537" y="705"/>
                  </a:cubicBezTo>
                  <a:cubicBezTo>
                    <a:pt x="1536" y="705"/>
                    <a:pt x="1534" y="704"/>
                    <a:pt x="1533" y="704"/>
                  </a:cubicBezTo>
                  <a:cubicBezTo>
                    <a:pt x="1531" y="704"/>
                    <a:pt x="1530" y="703"/>
                    <a:pt x="1528" y="702"/>
                  </a:cubicBezTo>
                  <a:cubicBezTo>
                    <a:pt x="1528" y="702"/>
                    <a:pt x="1527" y="702"/>
                    <a:pt x="1526" y="702"/>
                  </a:cubicBezTo>
                  <a:cubicBezTo>
                    <a:pt x="1524" y="701"/>
                    <a:pt x="1524" y="701"/>
                    <a:pt x="1522" y="702"/>
                  </a:cubicBezTo>
                  <a:cubicBezTo>
                    <a:pt x="1521" y="703"/>
                    <a:pt x="1521" y="703"/>
                    <a:pt x="1520" y="703"/>
                  </a:cubicBezTo>
                  <a:cubicBezTo>
                    <a:pt x="1518" y="703"/>
                    <a:pt x="1516" y="703"/>
                    <a:pt x="1515" y="703"/>
                  </a:cubicBezTo>
                  <a:cubicBezTo>
                    <a:pt x="1513" y="704"/>
                    <a:pt x="1512" y="705"/>
                    <a:pt x="1511" y="706"/>
                  </a:cubicBezTo>
                  <a:cubicBezTo>
                    <a:pt x="1510" y="708"/>
                    <a:pt x="1509" y="709"/>
                    <a:pt x="1507" y="710"/>
                  </a:cubicBezTo>
                  <a:cubicBezTo>
                    <a:pt x="1505" y="711"/>
                    <a:pt x="1507" y="708"/>
                    <a:pt x="1508" y="708"/>
                  </a:cubicBezTo>
                  <a:cubicBezTo>
                    <a:pt x="1509" y="706"/>
                    <a:pt x="1509" y="705"/>
                    <a:pt x="1510" y="703"/>
                  </a:cubicBezTo>
                  <a:cubicBezTo>
                    <a:pt x="1510" y="703"/>
                    <a:pt x="1511" y="702"/>
                    <a:pt x="1511" y="702"/>
                  </a:cubicBezTo>
                  <a:cubicBezTo>
                    <a:pt x="1512" y="701"/>
                    <a:pt x="1510" y="701"/>
                    <a:pt x="1510" y="701"/>
                  </a:cubicBezTo>
                  <a:cubicBezTo>
                    <a:pt x="1508" y="701"/>
                    <a:pt x="1506" y="702"/>
                    <a:pt x="1505" y="703"/>
                  </a:cubicBezTo>
                  <a:cubicBezTo>
                    <a:pt x="1502" y="705"/>
                    <a:pt x="1504" y="709"/>
                    <a:pt x="1502" y="712"/>
                  </a:cubicBezTo>
                  <a:cubicBezTo>
                    <a:pt x="1501" y="714"/>
                    <a:pt x="1499" y="715"/>
                    <a:pt x="1498" y="716"/>
                  </a:cubicBezTo>
                  <a:cubicBezTo>
                    <a:pt x="1497" y="718"/>
                    <a:pt x="1496" y="720"/>
                    <a:pt x="1495" y="721"/>
                  </a:cubicBezTo>
                  <a:cubicBezTo>
                    <a:pt x="1495" y="720"/>
                    <a:pt x="1496" y="718"/>
                    <a:pt x="1496" y="717"/>
                  </a:cubicBezTo>
                  <a:cubicBezTo>
                    <a:pt x="1497" y="716"/>
                    <a:pt x="1497" y="714"/>
                    <a:pt x="1497" y="713"/>
                  </a:cubicBezTo>
                  <a:cubicBezTo>
                    <a:pt x="1497" y="711"/>
                    <a:pt x="1498" y="710"/>
                    <a:pt x="1499" y="709"/>
                  </a:cubicBezTo>
                  <a:cubicBezTo>
                    <a:pt x="1499" y="707"/>
                    <a:pt x="1499" y="706"/>
                    <a:pt x="1499" y="705"/>
                  </a:cubicBezTo>
                  <a:cubicBezTo>
                    <a:pt x="1499" y="703"/>
                    <a:pt x="1500" y="702"/>
                    <a:pt x="1501" y="700"/>
                  </a:cubicBezTo>
                  <a:cubicBezTo>
                    <a:pt x="1502" y="699"/>
                    <a:pt x="1503" y="698"/>
                    <a:pt x="1502" y="696"/>
                  </a:cubicBezTo>
                  <a:cubicBezTo>
                    <a:pt x="1501" y="694"/>
                    <a:pt x="1499" y="696"/>
                    <a:pt x="1498" y="697"/>
                  </a:cubicBezTo>
                  <a:cubicBezTo>
                    <a:pt x="1498" y="698"/>
                    <a:pt x="1497" y="699"/>
                    <a:pt x="1496" y="699"/>
                  </a:cubicBezTo>
                  <a:cubicBezTo>
                    <a:pt x="1495" y="699"/>
                    <a:pt x="1499" y="693"/>
                    <a:pt x="1499" y="692"/>
                  </a:cubicBezTo>
                  <a:cubicBezTo>
                    <a:pt x="1499" y="690"/>
                    <a:pt x="1500" y="688"/>
                    <a:pt x="1499" y="687"/>
                  </a:cubicBezTo>
                  <a:cubicBezTo>
                    <a:pt x="1497" y="686"/>
                    <a:pt x="1496" y="689"/>
                    <a:pt x="1495" y="688"/>
                  </a:cubicBezTo>
                  <a:cubicBezTo>
                    <a:pt x="1494" y="687"/>
                    <a:pt x="1495" y="684"/>
                    <a:pt x="1494" y="683"/>
                  </a:cubicBezTo>
                  <a:cubicBezTo>
                    <a:pt x="1493" y="683"/>
                    <a:pt x="1492" y="684"/>
                    <a:pt x="1492" y="684"/>
                  </a:cubicBezTo>
                  <a:cubicBezTo>
                    <a:pt x="1490" y="684"/>
                    <a:pt x="1493" y="679"/>
                    <a:pt x="1489" y="680"/>
                  </a:cubicBezTo>
                  <a:cubicBezTo>
                    <a:pt x="1489" y="680"/>
                    <a:pt x="1488" y="680"/>
                    <a:pt x="1487" y="681"/>
                  </a:cubicBezTo>
                  <a:cubicBezTo>
                    <a:pt x="1487" y="681"/>
                    <a:pt x="1486" y="680"/>
                    <a:pt x="1485" y="681"/>
                  </a:cubicBezTo>
                  <a:cubicBezTo>
                    <a:pt x="1484" y="681"/>
                    <a:pt x="1483" y="685"/>
                    <a:pt x="1483" y="683"/>
                  </a:cubicBezTo>
                  <a:cubicBezTo>
                    <a:pt x="1482" y="681"/>
                    <a:pt x="1483" y="678"/>
                    <a:pt x="1481" y="678"/>
                  </a:cubicBezTo>
                  <a:cubicBezTo>
                    <a:pt x="1480" y="678"/>
                    <a:pt x="1480" y="679"/>
                    <a:pt x="1479" y="678"/>
                  </a:cubicBezTo>
                  <a:cubicBezTo>
                    <a:pt x="1479" y="678"/>
                    <a:pt x="1479" y="677"/>
                    <a:pt x="1478" y="677"/>
                  </a:cubicBezTo>
                  <a:cubicBezTo>
                    <a:pt x="1477" y="676"/>
                    <a:pt x="1477" y="676"/>
                    <a:pt x="1476" y="676"/>
                  </a:cubicBezTo>
                  <a:cubicBezTo>
                    <a:pt x="1475" y="676"/>
                    <a:pt x="1475" y="677"/>
                    <a:pt x="1474" y="677"/>
                  </a:cubicBezTo>
                  <a:cubicBezTo>
                    <a:pt x="1473" y="678"/>
                    <a:pt x="1473" y="676"/>
                    <a:pt x="1473" y="675"/>
                  </a:cubicBezTo>
                  <a:cubicBezTo>
                    <a:pt x="1472" y="674"/>
                    <a:pt x="1471" y="674"/>
                    <a:pt x="1469" y="674"/>
                  </a:cubicBezTo>
                  <a:cubicBezTo>
                    <a:pt x="1468" y="674"/>
                    <a:pt x="1468" y="674"/>
                    <a:pt x="1467" y="673"/>
                  </a:cubicBezTo>
                  <a:cubicBezTo>
                    <a:pt x="1467" y="673"/>
                    <a:pt x="1466" y="672"/>
                    <a:pt x="1466" y="672"/>
                  </a:cubicBezTo>
                  <a:cubicBezTo>
                    <a:pt x="1464" y="672"/>
                    <a:pt x="1463" y="673"/>
                    <a:pt x="1462" y="672"/>
                  </a:cubicBezTo>
                  <a:cubicBezTo>
                    <a:pt x="1461" y="671"/>
                    <a:pt x="1463" y="670"/>
                    <a:pt x="1462" y="668"/>
                  </a:cubicBezTo>
                  <a:cubicBezTo>
                    <a:pt x="1461" y="668"/>
                    <a:pt x="1460" y="670"/>
                    <a:pt x="1460" y="671"/>
                  </a:cubicBezTo>
                  <a:cubicBezTo>
                    <a:pt x="1459" y="672"/>
                    <a:pt x="1458" y="672"/>
                    <a:pt x="1457" y="671"/>
                  </a:cubicBezTo>
                  <a:cubicBezTo>
                    <a:pt x="1456" y="671"/>
                    <a:pt x="1455" y="671"/>
                    <a:pt x="1453" y="671"/>
                  </a:cubicBezTo>
                  <a:cubicBezTo>
                    <a:pt x="1448" y="672"/>
                    <a:pt x="1453" y="667"/>
                    <a:pt x="1452" y="667"/>
                  </a:cubicBezTo>
                  <a:cubicBezTo>
                    <a:pt x="1451" y="666"/>
                    <a:pt x="1450" y="669"/>
                    <a:pt x="1449" y="668"/>
                  </a:cubicBezTo>
                  <a:cubicBezTo>
                    <a:pt x="1448" y="668"/>
                    <a:pt x="1449" y="666"/>
                    <a:pt x="1449" y="666"/>
                  </a:cubicBezTo>
                  <a:cubicBezTo>
                    <a:pt x="1448" y="664"/>
                    <a:pt x="1446" y="666"/>
                    <a:pt x="1445" y="666"/>
                  </a:cubicBezTo>
                  <a:cubicBezTo>
                    <a:pt x="1444" y="666"/>
                    <a:pt x="1444" y="665"/>
                    <a:pt x="1443" y="665"/>
                  </a:cubicBezTo>
                  <a:cubicBezTo>
                    <a:pt x="1442" y="665"/>
                    <a:pt x="1442" y="666"/>
                    <a:pt x="1441" y="666"/>
                  </a:cubicBezTo>
                  <a:cubicBezTo>
                    <a:pt x="1440" y="666"/>
                    <a:pt x="1439" y="664"/>
                    <a:pt x="1438" y="663"/>
                  </a:cubicBezTo>
                  <a:cubicBezTo>
                    <a:pt x="1437" y="662"/>
                    <a:pt x="1435" y="662"/>
                    <a:pt x="1434" y="662"/>
                  </a:cubicBezTo>
                  <a:cubicBezTo>
                    <a:pt x="1432" y="661"/>
                    <a:pt x="1430" y="661"/>
                    <a:pt x="1429" y="662"/>
                  </a:cubicBezTo>
                  <a:cubicBezTo>
                    <a:pt x="1428" y="662"/>
                    <a:pt x="1428" y="662"/>
                    <a:pt x="1427" y="662"/>
                  </a:cubicBezTo>
                  <a:cubicBezTo>
                    <a:pt x="1426" y="662"/>
                    <a:pt x="1425" y="662"/>
                    <a:pt x="1424" y="662"/>
                  </a:cubicBezTo>
                  <a:cubicBezTo>
                    <a:pt x="1423" y="663"/>
                    <a:pt x="1421" y="664"/>
                    <a:pt x="1420" y="664"/>
                  </a:cubicBezTo>
                  <a:cubicBezTo>
                    <a:pt x="1418" y="665"/>
                    <a:pt x="1415" y="666"/>
                    <a:pt x="1414" y="669"/>
                  </a:cubicBezTo>
                  <a:cubicBezTo>
                    <a:pt x="1414" y="670"/>
                    <a:pt x="1416" y="671"/>
                    <a:pt x="1415" y="673"/>
                  </a:cubicBezTo>
                  <a:cubicBezTo>
                    <a:pt x="1415" y="675"/>
                    <a:pt x="1413" y="675"/>
                    <a:pt x="1412" y="676"/>
                  </a:cubicBezTo>
                  <a:cubicBezTo>
                    <a:pt x="1410" y="677"/>
                    <a:pt x="1411" y="678"/>
                    <a:pt x="1411" y="680"/>
                  </a:cubicBezTo>
                  <a:cubicBezTo>
                    <a:pt x="1411" y="681"/>
                    <a:pt x="1410" y="681"/>
                    <a:pt x="1410" y="682"/>
                  </a:cubicBezTo>
                  <a:cubicBezTo>
                    <a:pt x="1410" y="683"/>
                    <a:pt x="1411" y="684"/>
                    <a:pt x="1411" y="684"/>
                  </a:cubicBezTo>
                  <a:cubicBezTo>
                    <a:pt x="1409" y="685"/>
                    <a:pt x="1408" y="680"/>
                    <a:pt x="1406" y="682"/>
                  </a:cubicBezTo>
                  <a:cubicBezTo>
                    <a:pt x="1404" y="684"/>
                    <a:pt x="1402" y="685"/>
                    <a:pt x="1399" y="686"/>
                  </a:cubicBezTo>
                  <a:cubicBezTo>
                    <a:pt x="1398" y="687"/>
                    <a:pt x="1397" y="688"/>
                    <a:pt x="1395" y="689"/>
                  </a:cubicBezTo>
                  <a:cubicBezTo>
                    <a:pt x="1394" y="690"/>
                    <a:pt x="1393" y="692"/>
                    <a:pt x="1393" y="693"/>
                  </a:cubicBezTo>
                  <a:cubicBezTo>
                    <a:pt x="1391" y="696"/>
                    <a:pt x="1389" y="699"/>
                    <a:pt x="1389" y="702"/>
                  </a:cubicBezTo>
                  <a:cubicBezTo>
                    <a:pt x="1389" y="701"/>
                    <a:pt x="1389" y="700"/>
                    <a:pt x="1389" y="699"/>
                  </a:cubicBezTo>
                  <a:cubicBezTo>
                    <a:pt x="1389" y="698"/>
                    <a:pt x="1390" y="697"/>
                    <a:pt x="1390" y="696"/>
                  </a:cubicBezTo>
                  <a:cubicBezTo>
                    <a:pt x="1391" y="695"/>
                    <a:pt x="1391" y="693"/>
                    <a:pt x="1391" y="692"/>
                  </a:cubicBezTo>
                  <a:cubicBezTo>
                    <a:pt x="1391" y="691"/>
                    <a:pt x="1392" y="690"/>
                    <a:pt x="1392" y="689"/>
                  </a:cubicBezTo>
                  <a:cubicBezTo>
                    <a:pt x="1392" y="688"/>
                    <a:pt x="1393" y="687"/>
                    <a:pt x="1392" y="687"/>
                  </a:cubicBezTo>
                  <a:cubicBezTo>
                    <a:pt x="1392" y="686"/>
                    <a:pt x="1390" y="687"/>
                    <a:pt x="1390" y="687"/>
                  </a:cubicBezTo>
                  <a:cubicBezTo>
                    <a:pt x="1388" y="687"/>
                    <a:pt x="1387" y="689"/>
                    <a:pt x="1386" y="689"/>
                  </a:cubicBezTo>
                  <a:cubicBezTo>
                    <a:pt x="1384" y="690"/>
                    <a:pt x="1382" y="691"/>
                    <a:pt x="1380" y="690"/>
                  </a:cubicBezTo>
                  <a:cubicBezTo>
                    <a:pt x="1379" y="690"/>
                    <a:pt x="1379" y="690"/>
                    <a:pt x="1378" y="689"/>
                  </a:cubicBezTo>
                  <a:cubicBezTo>
                    <a:pt x="1377" y="689"/>
                    <a:pt x="1375" y="689"/>
                    <a:pt x="1374" y="689"/>
                  </a:cubicBezTo>
                  <a:cubicBezTo>
                    <a:pt x="1373" y="689"/>
                    <a:pt x="1373" y="690"/>
                    <a:pt x="1372" y="690"/>
                  </a:cubicBezTo>
                  <a:cubicBezTo>
                    <a:pt x="1372" y="690"/>
                    <a:pt x="1371" y="690"/>
                    <a:pt x="1370" y="690"/>
                  </a:cubicBezTo>
                  <a:cubicBezTo>
                    <a:pt x="1369" y="689"/>
                    <a:pt x="1368" y="688"/>
                    <a:pt x="1367" y="688"/>
                  </a:cubicBezTo>
                  <a:cubicBezTo>
                    <a:pt x="1365" y="688"/>
                    <a:pt x="1364" y="688"/>
                    <a:pt x="1362" y="688"/>
                  </a:cubicBezTo>
                  <a:cubicBezTo>
                    <a:pt x="1361" y="687"/>
                    <a:pt x="1360" y="685"/>
                    <a:pt x="1360" y="684"/>
                  </a:cubicBezTo>
                  <a:cubicBezTo>
                    <a:pt x="1360" y="683"/>
                    <a:pt x="1360" y="681"/>
                    <a:pt x="1359" y="679"/>
                  </a:cubicBezTo>
                  <a:cubicBezTo>
                    <a:pt x="1359" y="678"/>
                    <a:pt x="1358" y="677"/>
                    <a:pt x="1359" y="675"/>
                  </a:cubicBezTo>
                  <a:cubicBezTo>
                    <a:pt x="1359" y="677"/>
                    <a:pt x="1360" y="680"/>
                    <a:pt x="1362" y="682"/>
                  </a:cubicBezTo>
                  <a:cubicBezTo>
                    <a:pt x="1362" y="683"/>
                    <a:pt x="1363" y="684"/>
                    <a:pt x="1363" y="686"/>
                  </a:cubicBezTo>
                  <a:cubicBezTo>
                    <a:pt x="1365" y="688"/>
                    <a:pt x="1370" y="688"/>
                    <a:pt x="1372" y="688"/>
                  </a:cubicBezTo>
                  <a:cubicBezTo>
                    <a:pt x="1374" y="687"/>
                    <a:pt x="1375" y="686"/>
                    <a:pt x="1377" y="687"/>
                  </a:cubicBezTo>
                  <a:cubicBezTo>
                    <a:pt x="1377" y="688"/>
                    <a:pt x="1378" y="688"/>
                    <a:pt x="1379" y="688"/>
                  </a:cubicBezTo>
                  <a:cubicBezTo>
                    <a:pt x="1380" y="688"/>
                    <a:pt x="1380" y="687"/>
                    <a:pt x="1381" y="687"/>
                  </a:cubicBezTo>
                  <a:cubicBezTo>
                    <a:pt x="1383" y="687"/>
                    <a:pt x="1384" y="687"/>
                    <a:pt x="1386" y="686"/>
                  </a:cubicBezTo>
                  <a:cubicBezTo>
                    <a:pt x="1386" y="686"/>
                    <a:pt x="1387" y="685"/>
                    <a:pt x="1387" y="685"/>
                  </a:cubicBezTo>
                  <a:cubicBezTo>
                    <a:pt x="1387" y="684"/>
                    <a:pt x="1387" y="682"/>
                    <a:pt x="1388" y="682"/>
                  </a:cubicBezTo>
                  <a:cubicBezTo>
                    <a:pt x="1388" y="682"/>
                    <a:pt x="1389" y="684"/>
                    <a:pt x="1390" y="684"/>
                  </a:cubicBezTo>
                  <a:cubicBezTo>
                    <a:pt x="1391" y="685"/>
                    <a:pt x="1392" y="684"/>
                    <a:pt x="1393" y="684"/>
                  </a:cubicBezTo>
                  <a:cubicBezTo>
                    <a:pt x="1396" y="684"/>
                    <a:pt x="1399" y="684"/>
                    <a:pt x="1401" y="682"/>
                  </a:cubicBezTo>
                  <a:cubicBezTo>
                    <a:pt x="1402" y="681"/>
                    <a:pt x="1403" y="680"/>
                    <a:pt x="1404" y="678"/>
                  </a:cubicBezTo>
                  <a:cubicBezTo>
                    <a:pt x="1405" y="677"/>
                    <a:pt x="1405" y="675"/>
                    <a:pt x="1406" y="674"/>
                  </a:cubicBezTo>
                  <a:cubicBezTo>
                    <a:pt x="1407" y="673"/>
                    <a:pt x="1407" y="671"/>
                    <a:pt x="1408" y="669"/>
                  </a:cubicBezTo>
                  <a:cubicBezTo>
                    <a:pt x="1408" y="668"/>
                    <a:pt x="1409" y="668"/>
                    <a:pt x="1410" y="666"/>
                  </a:cubicBezTo>
                  <a:cubicBezTo>
                    <a:pt x="1410" y="665"/>
                    <a:pt x="1410" y="664"/>
                    <a:pt x="1410" y="663"/>
                  </a:cubicBezTo>
                  <a:cubicBezTo>
                    <a:pt x="1410" y="661"/>
                    <a:pt x="1411" y="660"/>
                    <a:pt x="1412" y="658"/>
                  </a:cubicBezTo>
                  <a:cubicBezTo>
                    <a:pt x="1412" y="657"/>
                    <a:pt x="1413" y="655"/>
                    <a:pt x="1412" y="654"/>
                  </a:cubicBezTo>
                  <a:cubicBezTo>
                    <a:pt x="1410" y="653"/>
                    <a:pt x="1407" y="653"/>
                    <a:pt x="1404" y="652"/>
                  </a:cubicBezTo>
                  <a:cubicBezTo>
                    <a:pt x="1403" y="651"/>
                    <a:pt x="1401" y="651"/>
                    <a:pt x="1399" y="651"/>
                  </a:cubicBezTo>
                  <a:cubicBezTo>
                    <a:pt x="1398" y="651"/>
                    <a:pt x="1396" y="651"/>
                    <a:pt x="1394" y="651"/>
                  </a:cubicBezTo>
                  <a:cubicBezTo>
                    <a:pt x="1391" y="652"/>
                    <a:pt x="1389" y="653"/>
                    <a:pt x="1385" y="653"/>
                  </a:cubicBezTo>
                  <a:cubicBezTo>
                    <a:pt x="1383" y="653"/>
                    <a:pt x="1382" y="652"/>
                    <a:pt x="1381" y="652"/>
                  </a:cubicBezTo>
                  <a:cubicBezTo>
                    <a:pt x="1379" y="652"/>
                    <a:pt x="1377" y="652"/>
                    <a:pt x="1376" y="651"/>
                  </a:cubicBezTo>
                  <a:cubicBezTo>
                    <a:pt x="1374" y="651"/>
                    <a:pt x="1373" y="651"/>
                    <a:pt x="1371" y="651"/>
                  </a:cubicBezTo>
                  <a:cubicBezTo>
                    <a:pt x="1370" y="651"/>
                    <a:pt x="1369" y="651"/>
                    <a:pt x="1367" y="651"/>
                  </a:cubicBezTo>
                  <a:cubicBezTo>
                    <a:pt x="1366" y="651"/>
                    <a:pt x="1365" y="651"/>
                    <a:pt x="1365" y="651"/>
                  </a:cubicBezTo>
                  <a:cubicBezTo>
                    <a:pt x="1364" y="651"/>
                    <a:pt x="1364" y="652"/>
                    <a:pt x="1363" y="652"/>
                  </a:cubicBezTo>
                  <a:cubicBezTo>
                    <a:pt x="1362" y="653"/>
                    <a:pt x="1361" y="654"/>
                    <a:pt x="1361" y="655"/>
                  </a:cubicBezTo>
                  <a:cubicBezTo>
                    <a:pt x="1360" y="656"/>
                    <a:pt x="1361" y="657"/>
                    <a:pt x="1361" y="657"/>
                  </a:cubicBezTo>
                  <a:cubicBezTo>
                    <a:pt x="1360" y="658"/>
                    <a:pt x="1360" y="658"/>
                    <a:pt x="1360" y="659"/>
                  </a:cubicBezTo>
                  <a:cubicBezTo>
                    <a:pt x="1361" y="660"/>
                    <a:pt x="1362" y="661"/>
                    <a:pt x="1362" y="662"/>
                  </a:cubicBezTo>
                  <a:cubicBezTo>
                    <a:pt x="1362" y="662"/>
                    <a:pt x="1361" y="661"/>
                    <a:pt x="1361" y="661"/>
                  </a:cubicBezTo>
                  <a:cubicBezTo>
                    <a:pt x="1360" y="660"/>
                    <a:pt x="1360" y="661"/>
                    <a:pt x="1359" y="661"/>
                  </a:cubicBezTo>
                  <a:cubicBezTo>
                    <a:pt x="1358" y="661"/>
                    <a:pt x="1357" y="661"/>
                    <a:pt x="1357" y="661"/>
                  </a:cubicBezTo>
                  <a:cubicBezTo>
                    <a:pt x="1355" y="661"/>
                    <a:pt x="1355" y="661"/>
                    <a:pt x="1355" y="662"/>
                  </a:cubicBezTo>
                  <a:cubicBezTo>
                    <a:pt x="1354" y="663"/>
                    <a:pt x="1354" y="663"/>
                    <a:pt x="1353" y="663"/>
                  </a:cubicBezTo>
                  <a:cubicBezTo>
                    <a:pt x="1352" y="664"/>
                    <a:pt x="1353" y="665"/>
                    <a:pt x="1352" y="666"/>
                  </a:cubicBezTo>
                  <a:cubicBezTo>
                    <a:pt x="1352" y="667"/>
                    <a:pt x="1350" y="668"/>
                    <a:pt x="1351" y="670"/>
                  </a:cubicBezTo>
                  <a:cubicBezTo>
                    <a:pt x="1352" y="669"/>
                    <a:pt x="1352" y="669"/>
                    <a:pt x="1352" y="668"/>
                  </a:cubicBezTo>
                  <a:cubicBezTo>
                    <a:pt x="1352" y="668"/>
                    <a:pt x="1353" y="668"/>
                    <a:pt x="1354" y="667"/>
                  </a:cubicBezTo>
                  <a:cubicBezTo>
                    <a:pt x="1355" y="666"/>
                    <a:pt x="1355" y="664"/>
                    <a:pt x="1356" y="664"/>
                  </a:cubicBezTo>
                  <a:cubicBezTo>
                    <a:pt x="1359" y="663"/>
                    <a:pt x="1357" y="666"/>
                    <a:pt x="1358" y="667"/>
                  </a:cubicBezTo>
                  <a:cubicBezTo>
                    <a:pt x="1358" y="668"/>
                    <a:pt x="1358" y="668"/>
                    <a:pt x="1359" y="669"/>
                  </a:cubicBezTo>
                  <a:cubicBezTo>
                    <a:pt x="1359" y="669"/>
                    <a:pt x="1359" y="670"/>
                    <a:pt x="1359" y="671"/>
                  </a:cubicBezTo>
                  <a:cubicBezTo>
                    <a:pt x="1359" y="671"/>
                    <a:pt x="1360" y="672"/>
                    <a:pt x="1360" y="672"/>
                  </a:cubicBezTo>
                  <a:cubicBezTo>
                    <a:pt x="1361" y="673"/>
                    <a:pt x="1361" y="673"/>
                    <a:pt x="1361" y="674"/>
                  </a:cubicBezTo>
                  <a:cubicBezTo>
                    <a:pt x="1361" y="674"/>
                    <a:pt x="1361" y="674"/>
                    <a:pt x="1361" y="674"/>
                  </a:cubicBezTo>
                  <a:cubicBezTo>
                    <a:pt x="1361" y="673"/>
                    <a:pt x="1360" y="673"/>
                    <a:pt x="1360" y="672"/>
                  </a:cubicBezTo>
                  <a:cubicBezTo>
                    <a:pt x="1359" y="672"/>
                    <a:pt x="1358" y="672"/>
                    <a:pt x="1358" y="672"/>
                  </a:cubicBezTo>
                  <a:cubicBezTo>
                    <a:pt x="1356" y="671"/>
                    <a:pt x="1357" y="669"/>
                    <a:pt x="1355" y="669"/>
                  </a:cubicBezTo>
                  <a:cubicBezTo>
                    <a:pt x="1354" y="669"/>
                    <a:pt x="1353" y="670"/>
                    <a:pt x="1352" y="671"/>
                  </a:cubicBezTo>
                  <a:cubicBezTo>
                    <a:pt x="1352" y="672"/>
                    <a:pt x="1351" y="672"/>
                    <a:pt x="1350" y="672"/>
                  </a:cubicBezTo>
                  <a:cubicBezTo>
                    <a:pt x="1350" y="673"/>
                    <a:pt x="1349" y="674"/>
                    <a:pt x="1348" y="674"/>
                  </a:cubicBezTo>
                  <a:cubicBezTo>
                    <a:pt x="1348" y="675"/>
                    <a:pt x="1347" y="675"/>
                    <a:pt x="1346" y="675"/>
                  </a:cubicBezTo>
                  <a:cubicBezTo>
                    <a:pt x="1345" y="676"/>
                    <a:pt x="1344" y="676"/>
                    <a:pt x="1343" y="677"/>
                  </a:cubicBezTo>
                  <a:cubicBezTo>
                    <a:pt x="1341" y="678"/>
                    <a:pt x="1340" y="679"/>
                    <a:pt x="1339" y="679"/>
                  </a:cubicBezTo>
                  <a:cubicBezTo>
                    <a:pt x="1339" y="680"/>
                    <a:pt x="1338" y="680"/>
                    <a:pt x="1338" y="680"/>
                  </a:cubicBezTo>
                  <a:cubicBezTo>
                    <a:pt x="1337" y="681"/>
                    <a:pt x="1337" y="681"/>
                    <a:pt x="1336" y="682"/>
                  </a:cubicBezTo>
                  <a:cubicBezTo>
                    <a:pt x="1335" y="682"/>
                    <a:pt x="1334" y="683"/>
                    <a:pt x="1332" y="683"/>
                  </a:cubicBezTo>
                  <a:cubicBezTo>
                    <a:pt x="1331" y="684"/>
                    <a:pt x="1330" y="685"/>
                    <a:pt x="1328" y="685"/>
                  </a:cubicBezTo>
                  <a:cubicBezTo>
                    <a:pt x="1326" y="686"/>
                    <a:pt x="1326" y="684"/>
                    <a:pt x="1325" y="683"/>
                  </a:cubicBezTo>
                  <a:cubicBezTo>
                    <a:pt x="1324" y="681"/>
                    <a:pt x="1322" y="682"/>
                    <a:pt x="1321" y="682"/>
                  </a:cubicBezTo>
                  <a:cubicBezTo>
                    <a:pt x="1319" y="683"/>
                    <a:pt x="1318" y="683"/>
                    <a:pt x="1316" y="683"/>
                  </a:cubicBezTo>
                  <a:cubicBezTo>
                    <a:pt x="1318" y="683"/>
                    <a:pt x="1319" y="682"/>
                    <a:pt x="1320" y="681"/>
                  </a:cubicBezTo>
                  <a:cubicBezTo>
                    <a:pt x="1320" y="680"/>
                    <a:pt x="1321" y="680"/>
                    <a:pt x="1323" y="679"/>
                  </a:cubicBezTo>
                  <a:cubicBezTo>
                    <a:pt x="1324" y="679"/>
                    <a:pt x="1325" y="678"/>
                    <a:pt x="1327" y="678"/>
                  </a:cubicBezTo>
                  <a:cubicBezTo>
                    <a:pt x="1327" y="678"/>
                    <a:pt x="1328" y="678"/>
                    <a:pt x="1328" y="679"/>
                  </a:cubicBezTo>
                  <a:cubicBezTo>
                    <a:pt x="1329" y="679"/>
                    <a:pt x="1329" y="680"/>
                    <a:pt x="1330" y="680"/>
                  </a:cubicBezTo>
                  <a:cubicBezTo>
                    <a:pt x="1331" y="680"/>
                    <a:pt x="1331" y="680"/>
                    <a:pt x="1332" y="679"/>
                  </a:cubicBezTo>
                  <a:cubicBezTo>
                    <a:pt x="1332" y="679"/>
                    <a:pt x="1333" y="678"/>
                    <a:pt x="1333" y="678"/>
                  </a:cubicBezTo>
                  <a:cubicBezTo>
                    <a:pt x="1334" y="677"/>
                    <a:pt x="1334" y="675"/>
                    <a:pt x="1334" y="674"/>
                  </a:cubicBezTo>
                  <a:cubicBezTo>
                    <a:pt x="1335" y="672"/>
                    <a:pt x="1336" y="671"/>
                    <a:pt x="1336" y="670"/>
                  </a:cubicBezTo>
                  <a:cubicBezTo>
                    <a:pt x="1336" y="668"/>
                    <a:pt x="1337" y="667"/>
                    <a:pt x="1338" y="666"/>
                  </a:cubicBezTo>
                  <a:cubicBezTo>
                    <a:pt x="1338" y="667"/>
                    <a:pt x="1337" y="668"/>
                    <a:pt x="1337" y="669"/>
                  </a:cubicBezTo>
                  <a:cubicBezTo>
                    <a:pt x="1337" y="670"/>
                    <a:pt x="1337" y="670"/>
                    <a:pt x="1337" y="671"/>
                  </a:cubicBezTo>
                  <a:cubicBezTo>
                    <a:pt x="1336" y="672"/>
                    <a:pt x="1337" y="672"/>
                    <a:pt x="1336" y="673"/>
                  </a:cubicBezTo>
                  <a:cubicBezTo>
                    <a:pt x="1336" y="674"/>
                    <a:pt x="1336" y="674"/>
                    <a:pt x="1336" y="675"/>
                  </a:cubicBezTo>
                  <a:cubicBezTo>
                    <a:pt x="1336" y="676"/>
                    <a:pt x="1336" y="677"/>
                    <a:pt x="1335" y="677"/>
                  </a:cubicBezTo>
                  <a:cubicBezTo>
                    <a:pt x="1335" y="678"/>
                    <a:pt x="1334" y="678"/>
                    <a:pt x="1334" y="679"/>
                  </a:cubicBezTo>
                  <a:cubicBezTo>
                    <a:pt x="1334" y="680"/>
                    <a:pt x="1334" y="681"/>
                    <a:pt x="1335" y="681"/>
                  </a:cubicBezTo>
                  <a:cubicBezTo>
                    <a:pt x="1336" y="681"/>
                    <a:pt x="1337" y="680"/>
                    <a:pt x="1338" y="679"/>
                  </a:cubicBezTo>
                  <a:cubicBezTo>
                    <a:pt x="1339" y="678"/>
                    <a:pt x="1340" y="677"/>
                    <a:pt x="1342" y="677"/>
                  </a:cubicBezTo>
                  <a:cubicBezTo>
                    <a:pt x="1343" y="676"/>
                    <a:pt x="1344" y="676"/>
                    <a:pt x="1344" y="675"/>
                  </a:cubicBezTo>
                  <a:cubicBezTo>
                    <a:pt x="1345" y="674"/>
                    <a:pt x="1346" y="673"/>
                    <a:pt x="1346" y="672"/>
                  </a:cubicBezTo>
                  <a:cubicBezTo>
                    <a:pt x="1347" y="669"/>
                    <a:pt x="1350" y="668"/>
                    <a:pt x="1351" y="664"/>
                  </a:cubicBezTo>
                  <a:cubicBezTo>
                    <a:pt x="1351" y="663"/>
                    <a:pt x="1351" y="660"/>
                    <a:pt x="1350" y="660"/>
                  </a:cubicBezTo>
                  <a:cubicBezTo>
                    <a:pt x="1348" y="658"/>
                    <a:pt x="1347" y="660"/>
                    <a:pt x="1345" y="660"/>
                  </a:cubicBezTo>
                  <a:cubicBezTo>
                    <a:pt x="1345" y="660"/>
                    <a:pt x="1343" y="660"/>
                    <a:pt x="1343" y="660"/>
                  </a:cubicBezTo>
                  <a:cubicBezTo>
                    <a:pt x="1343" y="659"/>
                    <a:pt x="1344" y="659"/>
                    <a:pt x="1344" y="658"/>
                  </a:cubicBezTo>
                  <a:cubicBezTo>
                    <a:pt x="1345" y="657"/>
                    <a:pt x="1345" y="655"/>
                    <a:pt x="1346" y="654"/>
                  </a:cubicBezTo>
                  <a:cubicBezTo>
                    <a:pt x="1348" y="653"/>
                    <a:pt x="1349" y="652"/>
                    <a:pt x="1350" y="651"/>
                  </a:cubicBezTo>
                  <a:cubicBezTo>
                    <a:pt x="1352" y="650"/>
                    <a:pt x="1353" y="648"/>
                    <a:pt x="1354" y="647"/>
                  </a:cubicBezTo>
                  <a:cubicBezTo>
                    <a:pt x="1355" y="645"/>
                    <a:pt x="1356" y="644"/>
                    <a:pt x="1358" y="643"/>
                  </a:cubicBezTo>
                  <a:cubicBezTo>
                    <a:pt x="1359" y="641"/>
                    <a:pt x="1360" y="640"/>
                    <a:pt x="1361" y="639"/>
                  </a:cubicBezTo>
                  <a:cubicBezTo>
                    <a:pt x="1363" y="638"/>
                    <a:pt x="1364" y="637"/>
                    <a:pt x="1365" y="636"/>
                  </a:cubicBezTo>
                  <a:cubicBezTo>
                    <a:pt x="1366" y="635"/>
                    <a:pt x="1366" y="634"/>
                    <a:pt x="1367" y="633"/>
                  </a:cubicBezTo>
                  <a:cubicBezTo>
                    <a:pt x="1369" y="631"/>
                    <a:pt x="1371" y="629"/>
                    <a:pt x="1373" y="628"/>
                  </a:cubicBezTo>
                  <a:cubicBezTo>
                    <a:pt x="1375" y="626"/>
                    <a:pt x="1377" y="624"/>
                    <a:pt x="1379" y="622"/>
                  </a:cubicBezTo>
                  <a:cubicBezTo>
                    <a:pt x="1380" y="620"/>
                    <a:pt x="1377" y="621"/>
                    <a:pt x="1377" y="619"/>
                  </a:cubicBezTo>
                  <a:cubicBezTo>
                    <a:pt x="1377" y="619"/>
                    <a:pt x="1378" y="618"/>
                    <a:pt x="1379" y="618"/>
                  </a:cubicBezTo>
                  <a:cubicBezTo>
                    <a:pt x="1379" y="617"/>
                    <a:pt x="1379" y="616"/>
                    <a:pt x="1379" y="615"/>
                  </a:cubicBezTo>
                  <a:cubicBezTo>
                    <a:pt x="1380" y="612"/>
                    <a:pt x="1378" y="609"/>
                    <a:pt x="1375" y="608"/>
                  </a:cubicBezTo>
                  <a:cubicBezTo>
                    <a:pt x="1375" y="608"/>
                    <a:pt x="1374" y="607"/>
                    <a:pt x="1373" y="607"/>
                  </a:cubicBezTo>
                  <a:cubicBezTo>
                    <a:pt x="1372" y="607"/>
                    <a:pt x="1372" y="607"/>
                    <a:pt x="1371" y="607"/>
                  </a:cubicBezTo>
                  <a:cubicBezTo>
                    <a:pt x="1369" y="607"/>
                    <a:pt x="1368" y="606"/>
                    <a:pt x="1370" y="605"/>
                  </a:cubicBezTo>
                  <a:cubicBezTo>
                    <a:pt x="1371" y="603"/>
                    <a:pt x="1370" y="602"/>
                    <a:pt x="1369" y="601"/>
                  </a:cubicBezTo>
                  <a:cubicBezTo>
                    <a:pt x="1368" y="600"/>
                    <a:pt x="1368" y="597"/>
                    <a:pt x="1366" y="599"/>
                  </a:cubicBezTo>
                  <a:cubicBezTo>
                    <a:pt x="1366" y="600"/>
                    <a:pt x="1366" y="601"/>
                    <a:pt x="1365" y="601"/>
                  </a:cubicBezTo>
                  <a:cubicBezTo>
                    <a:pt x="1364" y="601"/>
                    <a:pt x="1364" y="600"/>
                    <a:pt x="1363" y="600"/>
                  </a:cubicBezTo>
                  <a:cubicBezTo>
                    <a:pt x="1362" y="600"/>
                    <a:pt x="1362" y="601"/>
                    <a:pt x="1361" y="601"/>
                  </a:cubicBezTo>
                  <a:cubicBezTo>
                    <a:pt x="1360" y="601"/>
                    <a:pt x="1360" y="600"/>
                    <a:pt x="1360" y="599"/>
                  </a:cubicBezTo>
                  <a:cubicBezTo>
                    <a:pt x="1359" y="596"/>
                    <a:pt x="1360" y="592"/>
                    <a:pt x="1358" y="589"/>
                  </a:cubicBezTo>
                  <a:cubicBezTo>
                    <a:pt x="1357" y="585"/>
                    <a:pt x="1355" y="582"/>
                    <a:pt x="1354" y="579"/>
                  </a:cubicBezTo>
                  <a:cubicBezTo>
                    <a:pt x="1354" y="577"/>
                    <a:pt x="1353" y="575"/>
                    <a:pt x="1353" y="573"/>
                  </a:cubicBezTo>
                  <a:cubicBezTo>
                    <a:pt x="1353" y="572"/>
                    <a:pt x="1352" y="570"/>
                    <a:pt x="1353" y="568"/>
                  </a:cubicBezTo>
                  <a:cubicBezTo>
                    <a:pt x="1353" y="566"/>
                    <a:pt x="1353" y="564"/>
                    <a:pt x="1353" y="562"/>
                  </a:cubicBezTo>
                  <a:cubicBezTo>
                    <a:pt x="1353" y="561"/>
                    <a:pt x="1352" y="558"/>
                    <a:pt x="1351" y="559"/>
                  </a:cubicBezTo>
                  <a:cubicBezTo>
                    <a:pt x="1351" y="559"/>
                    <a:pt x="1351" y="561"/>
                    <a:pt x="1351" y="561"/>
                  </a:cubicBezTo>
                  <a:cubicBezTo>
                    <a:pt x="1349" y="562"/>
                    <a:pt x="1349" y="557"/>
                    <a:pt x="1349" y="556"/>
                  </a:cubicBezTo>
                  <a:cubicBezTo>
                    <a:pt x="1349" y="555"/>
                    <a:pt x="1348" y="554"/>
                    <a:pt x="1347" y="553"/>
                  </a:cubicBezTo>
                  <a:cubicBezTo>
                    <a:pt x="1346" y="552"/>
                    <a:pt x="1345" y="552"/>
                    <a:pt x="1344" y="551"/>
                  </a:cubicBezTo>
                  <a:cubicBezTo>
                    <a:pt x="1344" y="550"/>
                    <a:pt x="1344" y="549"/>
                    <a:pt x="1343" y="549"/>
                  </a:cubicBezTo>
                  <a:cubicBezTo>
                    <a:pt x="1341" y="547"/>
                    <a:pt x="1342" y="551"/>
                    <a:pt x="1342" y="552"/>
                  </a:cubicBezTo>
                  <a:cubicBezTo>
                    <a:pt x="1342" y="553"/>
                    <a:pt x="1341" y="553"/>
                    <a:pt x="1340" y="554"/>
                  </a:cubicBezTo>
                  <a:cubicBezTo>
                    <a:pt x="1340" y="554"/>
                    <a:pt x="1341" y="555"/>
                    <a:pt x="1340" y="556"/>
                  </a:cubicBezTo>
                  <a:cubicBezTo>
                    <a:pt x="1339" y="556"/>
                    <a:pt x="1339" y="553"/>
                    <a:pt x="1339" y="552"/>
                  </a:cubicBezTo>
                  <a:cubicBezTo>
                    <a:pt x="1338" y="551"/>
                    <a:pt x="1338" y="550"/>
                    <a:pt x="1338" y="548"/>
                  </a:cubicBezTo>
                  <a:cubicBezTo>
                    <a:pt x="1338" y="546"/>
                    <a:pt x="1337" y="546"/>
                    <a:pt x="1336" y="545"/>
                  </a:cubicBezTo>
                  <a:cubicBezTo>
                    <a:pt x="1335" y="544"/>
                    <a:pt x="1335" y="543"/>
                    <a:pt x="1334" y="543"/>
                  </a:cubicBezTo>
                  <a:cubicBezTo>
                    <a:pt x="1333" y="543"/>
                    <a:pt x="1333" y="544"/>
                    <a:pt x="1333" y="545"/>
                  </a:cubicBezTo>
                  <a:cubicBezTo>
                    <a:pt x="1332" y="546"/>
                    <a:pt x="1331" y="545"/>
                    <a:pt x="1331" y="544"/>
                  </a:cubicBezTo>
                  <a:cubicBezTo>
                    <a:pt x="1330" y="542"/>
                    <a:pt x="1330" y="541"/>
                    <a:pt x="1328" y="541"/>
                  </a:cubicBezTo>
                  <a:cubicBezTo>
                    <a:pt x="1326" y="540"/>
                    <a:pt x="1325" y="540"/>
                    <a:pt x="1324" y="538"/>
                  </a:cubicBezTo>
                  <a:cubicBezTo>
                    <a:pt x="1324" y="537"/>
                    <a:pt x="1323" y="536"/>
                    <a:pt x="1321" y="534"/>
                  </a:cubicBezTo>
                  <a:cubicBezTo>
                    <a:pt x="1320" y="533"/>
                    <a:pt x="1319" y="532"/>
                    <a:pt x="1317" y="531"/>
                  </a:cubicBezTo>
                  <a:cubicBezTo>
                    <a:pt x="1315" y="529"/>
                    <a:pt x="1312" y="527"/>
                    <a:pt x="1309" y="526"/>
                  </a:cubicBezTo>
                  <a:cubicBezTo>
                    <a:pt x="1308" y="525"/>
                    <a:pt x="1306" y="524"/>
                    <a:pt x="1305" y="524"/>
                  </a:cubicBezTo>
                  <a:cubicBezTo>
                    <a:pt x="1304" y="523"/>
                    <a:pt x="1302" y="523"/>
                    <a:pt x="1301" y="523"/>
                  </a:cubicBezTo>
                  <a:cubicBezTo>
                    <a:pt x="1300" y="522"/>
                    <a:pt x="1299" y="522"/>
                    <a:pt x="1297" y="521"/>
                  </a:cubicBezTo>
                  <a:cubicBezTo>
                    <a:pt x="1296" y="521"/>
                    <a:pt x="1294" y="519"/>
                    <a:pt x="1293" y="518"/>
                  </a:cubicBezTo>
                  <a:cubicBezTo>
                    <a:pt x="1291" y="518"/>
                    <a:pt x="1289" y="519"/>
                    <a:pt x="1288" y="518"/>
                  </a:cubicBezTo>
                  <a:cubicBezTo>
                    <a:pt x="1286" y="518"/>
                    <a:pt x="1285" y="517"/>
                    <a:pt x="1284" y="516"/>
                  </a:cubicBezTo>
                  <a:cubicBezTo>
                    <a:pt x="1282" y="515"/>
                    <a:pt x="1281" y="515"/>
                    <a:pt x="1279" y="515"/>
                  </a:cubicBezTo>
                  <a:cubicBezTo>
                    <a:pt x="1279" y="514"/>
                    <a:pt x="1278" y="514"/>
                    <a:pt x="1277" y="514"/>
                  </a:cubicBezTo>
                  <a:cubicBezTo>
                    <a:pt x="1276" y="514"/>
                    <a:pt x="1275" y="514"/>
                    <a:pt x="1274" y="514"/>
                  </a:cubicBezTo>
                  <a:cubicBezTo>
                    <a:pt x="1271" y="514"/>
                    <a:pt x="1269" y="513"/>
                    <a:pt x="1267" y="513"/>
                  </a:cubicBezTo>
                  <a:cubicBezTo>
                    <a:pt x="1265" y="513"/>
                    <a:pt x="1264" y="513"/>
                    <a:pt x="1262" y="512"/>
                  </a:cubicBezTo>
                  <a:cubicBezTo>
                    <a:pt x="1261" y="512"/>
                    <a:pt x="1260" y="512"/>
                    <a:pt x="1260" y="513"/>
                  </a:cubicBezTo>
                  <a:cubicBezTo>
                    <a:pt x="1260" y="514"/>
                    <a:pt x="1261" y="514"/>
                    <a:pt x="1261" y="514"/>
                  </a:cubicBezTo>
                  <a:cubicBezTo>
                    <a:pt x="1261" y="515"/>
                    <a:pt x="1261" y="515"/>
                    <a:pt x="1261" y="516"/>
                  </a:cubicBezTo>
                  <a:cubicBezTo>
                    <a:pt x="1260" y="516"/>
                    <a:pt x="1259" y="515"/>
                    <a:pt x="1258" y="515"/>
                  </a:cubicBezTo>
                  <a:cubicBezTo>
                    <a:pt x="1256" y="514"/>
                    <a:pt x="1255" y="514"/>
                    <a:pt x="1254" y="514"/>
                  </a:cubicBezTo>
                  <a:cubicBezTo>
                    <a:pt x="1252" y="514"/>
                    <a:pt x="1250" y="513"/>
                    <a:pt x="1248" y="513"/>
                  </a:cubicBezTo>
                  <a:cubicBezTo>
                    <a:pt x="1247" y="513"/>
                    <a:pt x="1244" y="514"/>
                    <a:pt x="1244" y="515"/>
                  </a:cubicBezTo>
                  <a:cubicBezTo>
                    <a:pt x="1244" y="516"/>
                    <a:pt x="1244" y="518"/>
                    <a:pt x="1243" y="519"/>
                  </a:cubicBezTo>
                  <a:cubicBezTo>
                    <a:pt x="1242" y="519"/>
                    <a:pt x="1240" y="517"/>
                    <a:pt x="1239" y="517"/>
                  </a:cubicBezTo>
                  <a:cubicBezTo>
                    <a:pt x="1237" y="516"/>
                    <a:pt x="1236" y="516"/>
                    <a:pt x="1234" y="516"/>
                  </a:cubicBezTo>
                  <a:cubicBezTo>
                    <a:pt x="1233" y="515"/>
                    <a:pt x="1231" y="514"/>
                    <a:pt x="1230" y="514"/>
                  </a:cubicBezTo>
                  <a:cubicBezTo>
                    <a:pt x="1228" y="514"/>
                    <a:pt x="1226" y="514"/>
                    <a:pt x="1225" y="514"/>
                  </a:cubicBezTo>
                  <a:cubicBezTo>
                    <a:pt x="1223" y="514"/>
                    <a:pt x="1222" y="513"/>
                    <a:pt x="1220" y="513"/>
                  </a:cubicBezTo>
                  <a:cubicBezTo>
                    <a:pt x="1219" y="513"/>
                    <a:pt x="1218" y="514"/>
                    <a:pt x="1218" y="515"/>
                  </a:cubicBezTo>
                  <a:cubicBezTo>
                    <a:pt x="1217" y="515"/>
                    <a:pt x="1216" y="516"/>
                    <a:pt x="1216" y="516"/>
                  </a:cubicBezTo>
                  <a:cubicBezTo>
                    <a:pt x="1215" y="515"/>
                    <a:pt x="1215" y="512"/>
                    <a:pt x="1215" y="511"/>
                  </a:cubicBezTo>
                  <a:cubicBezTo>
                    <a:pt x="1215" y="510"/>
                    <a:pt x="1214" y="508"/>
                    <a:pt x="1213" y="507"/>
                  </a:cubicBezTo>
                  <a:cubicBezTo>
                    <a:pt x="1212" y="506"/>
                    <a:pt x="1211" y="507"/>
                    <a:pt x="1209" y="506"/>
                  </a:cubicBezTo>
                  <a:cubicBezTo>
                    <a:pt x="1208" y="506"/>
                    <a:pt x="1206" y="505"/>
                    <a:pt x="1205" y="504"/>
                  </a:cubicBezTo>
                  <a:cubicBezTo>
                    <a:pt x="1204" y="503"/>
                    <a:pt x="1203" y="501"/>
                    <a:pt x="1202" y="500"/>
                  </a:cubicBezTo>
                  <a:cubicBezTo>
                    <a:pt x="1201" y="499"/>
                    <a:pt x="1200" y="498"/>
                    <a:pt x="1199" y="497"/>
                  </a:cubicBezTo>
                  <a:cubicBezTo>
                    <a:pt x="1199" y="496"/>
                    <a:pt x="1198" y="495"/>
                    <a:pt x="1197" y="495"/>
                  </a:cubicBezTo>
                  <a:cubicBezTo>
                    <a:pt x="1196" y="495"/>
                    <a:pt x="1196" y="495"/>
                    <a:pt x="1195" y="495"/>
                  </a:cubicBezTo>
                  <a:cubicBezTo>
                    <a:pt x="1193" y="493"/>
                    <a:pt x="1189" y="491"/>
                    <a:pt x="1187" y="493"/>
                  </a:cubicBezTo>
                  <a:cubicBezTo>
                    <a:pt x="1185" y="495"/>
                    <a:pt x="1185" y="499"/>
                    <a:pt x="1184" y="502"/>
                  </a:cubicBezTo>
                  <a:cubicBezTo>
                    <a:pt x="1183" y="502"/>
                    <a:pt x="1183" y="500"/>
                    <a:pt x="1183" y="499"/>
                  </a:cubicBezTo>
                  <a:cubicBezTo>
                    <a:pt x="1183" y="497"/>
                    <a:pt x="1184" y="496"/>
                    <a:pt x="1184" y="495"/>
                  </a:cubicBezTo>
                  <a:cubicBezTo>
                    <a:pt x="1185" y="494"/>
                    <a:pt x="1184" y="493"/>
                    <a:pt x="1185" y="492"/>
                  </a:cubicBezTo>
                  <a:cubicBezTo>
                    <a:pt x="1185" y="491"/>
                    <a:pt x="1186" y="491"/>
                    <a:pt x="1186" y="490"/>
                  </a:cubicBezTo>
                  <a:cubicBezTo>
                    <a:pt x="1186" y="488"/>
                    <a:pt x="1186" y="486"/>
                    <a:pt x="1186" y="485"/>
                  </a:cubicBezTo>
                  <a:cubicBezTo>
                    <a:pt x="1185" y="483"/>
                    <a:pt x="1185" y="481"/>
                    <a:pt x="1183" y="479"/>
                  </a:cubicBezTo>
                  <a:cubicBezTo>
                    <a:pt x="1181" y="477"/>
                    <a:pt x="1179" y="474"/>
                    <a:pt x="1177" y="472"/>
                  </a:cubicBezTo>
                  <a:cubicBezTo>
                    <a:pt x="1175" y="471"/>
                    <a:pt x="1174" y="469"/>
                    <a:pt x="1172" y="467"/>
                  </a:cubicBezTo>
                  <a:cubicBezTo>
                    <a:pt x="1170" y="465"/>
                    <a:pt x="1168" y="465"/>
                    <a:pt x="1166" y="464"/>
                  </a:cubicBezTo>
                  <a:cubicBezTo>
                    <a:pt x="1165" y="463"/>
                    <a:pt x="1163" y="462"/>
                    <a:pt x="1162" y="461"/>
                  </a:cubicBezTo>
                  <a:cubicBezTo>
                    <a:pt x="1161" y="460"/>
                    <a:pt x="1159" y="460"/>
                    <a:pt x="1158" y="459"/>
                  </a:cubicBezTo>
                  <a:cubicBezTo>
                    <a:pt x="1156" y="458"/>
                    <a:pt x="1155" y="457"/>
                    <a:pt x="1154" y="456"/>
                  </a:cubicBezTo>
                  <a:cubicBezTo>
                    <a:pt x="1153" y="455"/>
                    <a:pt x="1152" y="455"/>
                    <a:pt x="1150" y="454"/>
                  </a:cubicBezTo>
                  <a:cubicBezTo>
                    <a:pt x="1147" y="453"/>
                    <a:pt x="1144" y="453"/>
                    <a:pt x="1141" y="453"/>
                  </a:cubicBezTo>
                  <a:cubicBezTo>
                    <a:pt x="1137" y="453"/>
                    <a:pt x="1135" y="456"/>
                    <a:pt x="1131" y="456"/>
                  </a:cubicBezTo>
                  <a:cubicBezTo>
                    <a:pt x="1130" y="455"/>
                    <a:pt x="1128" y="456"/>
                    <a:pt x="1127" y="456"/>
                  </a:cubicBezTo>
                  <a:cubicBezTo>
                    <a:pt x="1125" y="457"/>
                    <a:pt x="1124" y="458"/>
                    <a:pt x="1122" y="458"/>
                  </a:cubicBezTo>
                  <a:cubicBezTo>
                    <a:pt x="1121" y="458"/>
                    <a:pt x="1120" y="457"/>
                    <a:pt x="1119" y="456"/>
                  </a:cubicBezTo>
                  <a:cubicBezTo>
                    <a:pt x="1118" y="456"/>
                    <a:pt x="1118" y="455"/>
                    <a:pt x="1117" y="455"/>
                  </a:cubicBezTo>
                  <a:cubicBezTo>
                    <a:pt x="1117" y="454"/>
                    <a:pt x="1115" y="454"/>
                    <a:pt x="1115" y="453"/>
                  </a:cubicBezTo>
                  <a:cubicBezTo>
                    <a:pt x="1116" y="453"/>
                    <a:pt x="1118" y="453"/>
                    <a:pt x="1119" y="453"/>
                  </a:cubicBezTo>
                  <a:cubicBezTo>
                    <a:pt x="1120" y="453"/>
                    <a:pt x="1121" y="453"/>
                    <a:pt x="1121" y="454"/>
                  </a:cubicBezTo>
                  <a:cubicBezTo>
                    <a:pt x="1122" y="454"/>
                    <a:pt x="1122" y="454"/>
                    <a:pt x="1123" y="454"/>
                  </a:cubicBezTo>
                  <a:cubicBezTo>
                    <a:pt x="1125" y="454"/>
                    <a:pt x="1125" y="452"/>
                    <a:pt x="1126" y="451"/>
                  </a:cubicBezTo>
                  <a:cubicBezTo>
                    <a:pt x="1126" y="450"/>
                    <a:pt x="1126" y="450"/>
                    <a:pt x="1127" y="449"/>
                  </a:cubicBezTo>
                  <a:cubicBezTo>
                    <a:pt x="1127" y="448"/>
                    <a:pt x="1127" y="447"/>
                    <a:pt x="1127" y="446"/>
                  </a:cubicBezTo>
                  <a:cubicBezTo>
                    <a:pt x="1127" y="445"/>
                    <a:pt x="1128" y="441"/>
                    <a:pt x="1129" y="440"/>
                  </a:cubicBezTo>
                  <a:cubicBezTo>
                    <a:pt x="1130" y="440"/>
                    <a:pt x="1130" y="440"/>
                    <a:pt x="1131" y="439"/>
                  </a:cubicBezTo>
                  <a:cubicBezTo>
                    <a:pt x="1131" y="439"/>
                    <a:pt x="1132" y="438"/>
                    <a:pt x="1132" y="438"/>
                  </a:cubicBezTo>
                  <a:cubicBezTo>
                    <a:pt x="1133" y="438"/>
                    <a:pt x="1134" y="438"/>
                    <a:pt x="1134" y="438"/>
                  </a:cubicBezTo>
                  <a:cubicBezTo>
                    <a:pt x="1135" y="437"/>
                    <a:pt x="1134" y="436"/>
                    <a:pt x="1134" y="436"/>
                  </a:cubicBezTo>
                  <a:cubicBezTo>
                    <a:pt x="1133" y="435"/>
                    <a:pt x="1131" y="434"/>
                    <a:pt x="1130" y="434"/>
                  </a:cubicBezTo>
                  <a:cubicBezTo>
                    <a:pt x="1128" y="433"/>
                    <a:pt x="1127" y="432"/>
                    <a:pt x="1126" y="431"/>
                  </a:cubicBezTo>
                  <a:cubicBezTo>
                    <a:pt x="1124" y="430"/>
                    <a:pt x="1123" y="429"/>
                    <a:pt x="1122" y="428"/>
                  </a:cubicBezTo>
                  <a:cubicBezTo>
                    <a:pt x="1121" y="427"/>
                    <a:pt x="1119" y="427"/>
                    <a:pt x="1118" y="426"/>
                  </a:cubicBezTo>
                  <a:cubicBezTo>
                    <a:pt x="1117" y="425"/>
                    <a:pt x="1117" y="424"/>
                    <a:pt x="1116" y="424"/>
                  </a:cubicBezTo>
                  <a:cubicBezTo>
                    <a:pt x="1116" y="424"/>
                    <a:pt x="1116" y="426"/>
                    <a:pt x="1116" y="426"/>
                  </a:cubicBezTo>
                  <a:cubicBezTo>
                    <a:pt x="1115" y="427"/>
                    <a:pt x="1115" y="427"/>
                    <a:pt x="1114" y="428"/>
                  </a:cubicBezTo>
                  <a:cubicBezTo>
                    <a:pt x="1113" y="428"/>
                    <a:pt x="1113" y="429"/>
                    <a:pt x="1113" y="429"/>
                  </a:cubicBezTo>
                  <a:cubicBezTo>
                    <a:pt x="1111" y="430"/>
                    <a:pt x="1111" y="429"/>
                    <a:pt x="1110" y="428"/>
                  </a:cubicBezTo>
                  <a:cubicBezTo>
                    <a:pt x="1110" y="426"/>
                    <a:pt x="1109" y="425"/>
                    <a:pt x="1108" y="424"/>
                  </a:cubicBezTo>
                  <a:cubicBezTo>
                    <a:pt x="1107" y="424"/>
                    <a:pt x="1107" y="423"/>
                    <a:pt x="1106" y="423"/>
                  </a:cubicBezTo>
                  <a:cubicBezTo>
                    <a:pt x="1105" y="422"/>
                    <a:pt x="1103" y="423"/>
                    <a:pt x="1102" y="423"/>
                  </a:cubicBezTo>
                  <a:cubicBezTo>
                    <a:pt x="1100" y="424"/>
                    <a:pt x="1101" y="427"/>
                    <a:pt x="1099" y="426"/>
                  </a:cubicBezTo>
                  <a:cubicBezTo>
                    <a:pt x="1097" y="426"/>
                    <a:pt x="1097" y="424"/>
                    <a:pt x="1097" y="422"/>
                  </a:cubicBezTo>
                  <a:cubicBezTo>
                    <a:pt x="1097" y="421"/>
                    <a:pt x="1096" y="418"/>
                    <a:pt x="1095" y="418"/>
                  </a:cubicBezTo>
                  <a:cubicBezTo>
                    <a:pt x="1094" y="418"/>
                    <a:pt x="1094" y="419"/>
                    <a:pt x="1093" y="419"/>
                  </a:cubicBezTo>
                  <a:cubicBezTo>
                    <a:pt x="1092" y="419"/>
                    <a:pt x="1092" y="418"/>
                    <a:pt x="1092" y="418"/>
                  </a:cubicBezTo>
                  <a:cubicBezTo>
                    <a:pt x="1091" y="416"/>
                    <a:pt x="1091" y="415"/>
                    <a:pt x="1089" y="415"/>
                  </a:cubicBezTo>
                  <a:cubicBezTo>
                    <a:pt x="1088" y="414"/>
                    <a:pt x="1087" y="414"/>
                    <a:pt x="1087" y="412"/>
                  </a:cubicBezTo>
                  <a:cubicBezTo>
                    <a:pt x="1086" y="412"/>
                    <a:pt x="1086" y="410"/>
                    <a:pt x="1087" y="409"/>
                  </a:cubicBezTo>
                  <a:cubicBezTo>
                    <a:pt x="1087" y="409"/>
                    <a:pt x="1088" y="410"/>
                    <a:pt x="1089" y="410"/>
                  </a:cubicBezTo>
                  <a:cubicBezTo>
                    <a:pt x="1090" y="410"/>
                    <a:pt x="1090" y="410"/>
                    <a:pt x="1091" y="410"/>
                  </a:cubicBezTo>
                  <a:cubicBezTo>
                    <a:pt x="1093" y="410"/>
                    <a:pt x="1094" y="411"/>
                    <a:pt x="1096" y="410"/>
                  </a:cubicBezTo>
                  <a:cubicBezTo>
                    <a:pt x="1097" y="410"/>
                    <a:pt x="1099" y="409"/>
                    <a:pt x="1100" y="409"/>
                  </a:cubicBezTo>
                  <a:cubicBezTo>
                    <a:pt x="1102" y="409"/>
                    <a:pt x="1103" y="407"/>
                    <a:pt x="1105" y="407"/>
                  </a:cubicBezTo>
                  <a:cubicBezTo>
                    <a:pt x="1106" y="406"/>
                    <a:pt x="1109" y="407"/>
                    <a:pt x="1109" y="405"/>
                  </a:cubicBezTo>
                  <a:cubicBezTo>
                    <a:pt x="1109" y="405"/>
                    <a:pt x="1109" y="405"/>
                    <a:pt x="1109" y="405"/>
                  </a:cubicBezTo>
                  <a:cubicBezTo>
                    <a:pt x="1107" y="405"/>
                    <a:pt x="1104" y="406"/>
                    <a:pt x="1102" y="406"/>
                  </a:cubicBezTo>
                  <a:cubicBezTo>
                    <a:pt x="1101" y="405"/>
                    <a:pt x="1100" y="405"/>
                    <a:pt x="1099" y="406"/>
                  </a:cubicBezTo>
                  <a:cubicBezTo>
                    <a:pt x="1095" y="406"/>
                    <a:pt x="1091" y="406"/>
                    <a:pt x="1087" y="406"/>
                  </a:cubicBezTo>
                  <a:cubicBezTo>
                    <a:pt x="1084" y="405"/>
                    <a:pt x="1080" y="405"/>
                    <a:pt x="1077" y="406"/>
                  </a:cubicBezTo>
                  <a:cubicBezTo>
                    <a:pt x="1075" y="407"/>
                    <a:pt x="1074" y="408"/>
                    <a:pt x="1072" y="408"/>
                  </a:cubicBezTo>
                  <a:cubicBezTo>
                    <a:pt x="1071" y="408"/>
                    <a:pt x="1070" y="407"/>
                    <a:pt x="1070" y="407"/>
                  </a:cubicBezTo>
                  <a:cubicBezTo>
                    <a:pt x="1069" y="407"/>
                    <a:pt x="1069" y="406"/>
                    <a:pt x="1068" y="406"/>
                  </a:cubicBezTo>
                  <a:cubicBezTo>
                    <a:pt x="1067" y="406"/>
                    <a:pt x="1067" y="406"/>
                    <a:pt x="1066" y="406"/>
                  </a:cubicBezTo>
                  <a:cubicBezTo>
                    <a:pt x="1066" y="406"/>
                    <a:pt x="1065" y="405"/>
                    <a:pt x="1065" y="406"/>
                  </a:cubicBezTo>
                  <a:cubicBezTo>
                    <a:pt x="1064" y="406"/>
                    <a:pt x="1066" y="407"/>
                    <a:pt x="1065" y="407"/>
                  </a:cubicBezTo>
                  <a:cubicBezTo>
                    <a:pt x="1064" y="408"/>
                    <a:pt x="1060" y="408"/>
                    <a:pt x="1059" y="407"/>
                  </a:cubicBezTo>
                  <a:cubicBezTo>
                    <a:pt x="1059" y="407"/>
                    <a:pt x="1058" y="407"/>
                    <a:pt x="1057" y="407"/>
                  </a:cubicBezTo>
                  <a:cubicBezTo>
                    <a:pt x="1057" y="407"/>
                    <a:pt x="1056" y="406"/>
                    <a:pt x="1055" y="406"/>
                  </a:cubicBezTo>
                  <a:cubicBezTo>
                    <a:pt x="1053" y="407"/>
                    <a:pt x="1056" y="408"/>
                    <a:pt x="1057" y="409"/>
                  </a:cubicBezTo>
                  <a:cubicBezTo>
                    <a:pt x="1057" y="410"/>
                    <a:pt x="1057" y="410"/>
                    <a:pt x="1058" y="410"/>
                  </a:cubicBezTo>
                  <a:cubicBezTo>
                    <a:pt x="1059" y="410"/>
                    <a:pt x="1060" y="410"/>
                    <a:pt x="1061" y="410"/>
                  </a:cubicBezTo>
                  <a:cubicBezTo>
                    <a:pt x="1062" y="410"/>
                    <a:pt x="1062" y="411"/>
                    <a:pt x="1063" y="411"/>
                  </a:cubicBezTo>
                  <a:cubicBezTo>
                    <a:pt x="1064" y="410"/>
                    <a:pt x="1065" y="410"/>
                    <a:pt x="1066" y="410"/>
                  </a:cubicBezTo>
                  <a:cubicBezTo>
                    <a:pt x="1068" y="411"/>
                    <a:pt x="1064" y="412"/>
                    <a:pt x="1063" y="412"/>
                  </a:cubicBezTo>
                  <a:cubicBezTo>
                    <a:pt x="1061" y="412"/>
                    <a:pt x="1058" y="412"/>
                    <a:pt x="1056" y="413"/>
                  </a:cubicBezTo>
                  <a:cubicBezTo>
                    <a:pt x="1055" y="414"/>
                    <a:pt x="1054" y="415"/>
                    <a:pt x="1052" y="415"/>
                  </a:cubicBezTo>
                  <a:cubicBezTo>
                    <a:pt x="1051" y="416"/>
                    <a:pt x="1049" y="416"/>
                    <a:pt x="1048" y="416"/>
                  </a:cubicBezTo>
                  <a:cubicBezTo>
                    <a:pt x="1046" y="417"/>
                    <a:pt x="1045" y="418"/>
                    <a:pt x="1043" y="419"/>
                  </a:cubicBezTo>
                  <a:cubicBezTo>
                    <a:pt x="1041" y="421"/>
                    <a:pt x="1038" y="420"/>
                    <a:pt x="1036" y="420"/>
                  </a:cubicBezTo>
                  <a:cubicBezTo>
                    <a:pt x="1034" y="419"/>
                    <a:pt x="1032" y="419"/>
                    <a:pt x="1030" y="419"/>
                  </a:cubicBezTo>
                  <a:cubicBezTo>
                    <a:pt x="1029" y="418"/>
                    <a:pt x="1027" y="419"/>
                    <a:pt x="1025" y="418"/>
                  </a:cubicBezTo>
                  <a:cubicBezTo>
                    <a:pt x="1024" y="418"/>
                    <a:pt x="1022" y="418"/>
                    <a:pt x="1021" y="417"/>
                  </a:cubicBezTo>
                  <a:cubicBezTo>
                    <a:pt x="1021" y="416"/>
                    <a:pt x="1020" y="416"/>
                    <a:pt x="1020" y="415"/>
                  </a:cubicBezTo>
                  <a:cubicBezTo>
                    <a:pt x="1019" y="415"/>
                    <a:pt x="1018" y="415"/>
                    <a:pt x="1018" y="414"/>
                  </a:cubicBezTo>
                  <a:cubicBezTo>
                    <a:pt x="1016" y="412"/>
                    <a:pt x="1017" y="409"/>
                    <a:pt x="1014" y="408"/>
                  </a:cubicBezTo>
                  <a:cubicBezTo>
                    <a:pt x="1012" y="407"/>
                    <a:pt x="1010" y="407"/>
                    <a:pt x="1008" y="407"/>
                  </a:cubicBezTo>
                  <a:cubicBezTo>
                    <a:pt x="1004" y="407"/>
                    <a:pt x="1001" y="408"/>
                    <a:pt x="998" y="408"/>
                  </a:cubicBezTo>
                  <a:cubicBezTo>
                    <a:pt x="994" y="408"/>
                    <a:pt x="990" y="409"/>
                    <a:pt x="986" y="409"/>
                  </a:cubicBezTo>
                  <a:cubicBezTo>
                    <a:pt x="983" y="410"/>
                    <a:pt x="980" y="411"/>
                    <a:pt x="976" y="411"/>
                  </a:cubicBezTo>
                  <a:cubicBezTo>
                    <a:pt x="975" y="411"/>
                    <a:pt x="975" y="411"/>
                    <a:pt x="974" y="411"/>
                  </a:cubicBezTo>
                  <a:cubicBezTo>
                    <a:pt x="973" y="411"/>
                    <a:pt x="972" y="411"/>
                    <a:pt x="972" y="410"/>
                  </a:cubicBezTo>
                  <a:cubicBezTo>
                    <a:pt x="970" y="410"/>
                    <a:pt x="969" y="409"/>
                    <a:pt x="968" y="408"/>
                  </a:cubicBezTo>
                  <a:cubicBezTo>
                    <a:pt x="967" y="407"/>
                    <a:pt x="966" y="406"/>
                    <a:pt x="965" y="405"/>
                  </a:cubicBezTo>
                  <a:cubicBezTo>
                    <a:pt x="965" y="403"/>
                    <a:pt x="965" y="401"/>
                    <a:pt x="965" y="400"/>
                  </a:cubicBezTo>
                  <a:cubicBezTo>
                    <a:pt x="965" y="399"/>
                    <a:pt x="964" y="398"/>
                    <a:pt x="963" y="397"/>
                  </a:cubicBezTo>
                  <a:cubicBezTo>
                    <a:pt x="961" y="395"/>
                    <a:pt x="959" y="392"/>
                    <a:pt x="956" y="391"/>
                  </a:cubicBezTo>
                  <a:cubicBezTo>
                    <a:pt x="955" y="390"/>
                    <a:pt x="953" y="390"/>
                    <a:pt x="952" y="390"/>
                  </a:cubicBezTo>
                  <a:cubicBezTo>
                    <a:pt x="950" y="390"/>
                    <a:pt x="948" y="390"/>
                    <a:pt x="946" y="389"/>
                  </a:cubicBezTo>
                  <a:cubicBezTo>
                    <a:pt x="945" y="389"/>
                    <a:pt x="943" y="388"/>
                    <a:pt x="942" y="388"/>
                  </a:cubicBezTo>
                  <a:cubicBezTo>
                    <a:pt x="939" y="388"/>
                    <a:pt x="935" y="388"/>
                    <a:pt x="933" y="387"/>
                  </a:cubicBezTo>
                  <a:cubicBezTo>
                    <a:pt x="931" y="385"/>
                    <a:pt x="932" y="381"/>
                    <a:pt x="931" y="378"/>
                  </a:cubicBezTo>
                  <a:cubicBezTo>
                    <a:pt x="930" y="377"/>
                    <a:pt x="930" y="377"/>
                    <a:pt x="930" y="376"/>
                  </a:cubicBezTo>
                  <a:cubicBezTo>
                    <a:pt x="930" y="375"/>
                    <a:pt x="930" y="374"/>
                    <a:pt x="929" y="374"/>
                  </a:cubicBezTo>
                  <a:cubicBezTo>
                    <a:pt x="929" y="372"/>
                    <a:pt x="927" y="372"/>
                    <a:pt x="925" y="372"/>
                  </a:cubicBezTo>
                  <a:cubicBezTo>
                    <a:pt x="924" y="373"/>
                    <a:pt x="923" y="373"/>
                    <a:pt x="922" y="375"/>
                  </a:cubicBezTo>
                  <a:cubicBezTo>
                    <a:pt x="921" y="376"/>
                    <a:pt x="920" y="377"/>
                    <a:pt x="920" y="378"/>
                  </a:cubicBezTo>
                  <a:cubicBezTo>
                    <a:pt x="921" y="379"/>
                    <a:pt x="921" y="380"/>
                    <a:pt x="921" y="380"/>
                  </a:cubicBezTo>
                  <a:cubicBezTo>
                    <a:pt x="922" y="381"/>
                    <a:pt x="921" y="382"/>
                    <a:pt x="922" y="383"/>
                  </a:cubicBezTo>
                  <a:cubicBezTo>
                    <a:pt x="922" y="383"/>
                    <a:pt x="923" y="384"/>
                    <a:pt x="923" y="384"/>
                  </a:cubicBezTo>
                  <a:cubicBezTo>
                    <a:pt x="924" y="385"/>
                    <a:pt x="924" y="385"/>
                    <a:pt x="924" y="386"/>
                  </a:cubicBezTo>
                  <a:cubicBezTo>
                    <a:pt x="925" y="386"/>
                    <a:pt x="926" y="385"/>
                    <a:pt x="927" y="385"/>
                  </a:cubicBezTo>
                  <a:cubicBezTo>
                    <a:pt x="928" y="384"/>
                    <a:pt x="930" y="383"/>
                    <a:pt x="931" y="383"/>
                  </a:cubicBezTo>
                  <a:cubicBezTo>
                    <a:pt x="931" y="384"/>
                    <a:pt x="931" y="384"/>
                    <a:pt x="931" y="385"/>
                  </a:cubicBezTo>
                  <a:cubicBezTo>
                    <a:pt x="932" y="386"/>
                    <a:pt x="933" y="387"/>
                    <a:pt x="931" y="388"/>
                  </a:cubicBezTo>
                  <a:cubicBezTo>
                    <a:pt x="930" y="388"/>
                    <a:pt x="928" y="387"/>
                    <a:pt x="927" y="388"/>
                  </a:cubicBezTo>
                  <a:cubicBezTo>
                    <a:pt x="925" y="389"/>
                    <a:pt x="924" y="389"/>
                    <a:pt x="923" y="390"/>
                  </a:cubicBezTo>
                  <a:cubicBezTo>
                    <a:pt x="920" y="391"/>
                    <a:pt x="916" y="391"/>
                    <a:pt x="913" y="393"/>
                  </a:cubicBezTo>
                  <a:cubicBezTo>
                    <a:pt x="911" y="393"/>
                    <a:pt x="910" y="394"/>
                    <a:pt x="908" y="394"/>
                  </a:cubicBezTo>
                  <a:cubicBezTo>
                    <a:pt x="907" y="395"/>
                    <a:pt x="905" y="395"/>
                    <a:pt x="904" y="396"/>
                  </a:cubicBezTo>
                  <a:cubicBezTo>
                    <a:pt x="903" y="396"/>
                    <a:pt x="902" y="397"/>
                    <a:pt x="901" y="398"/>
                  </a:cubicBezTo>
                  <a:cubicBezTo>
                    <a:pt x="900" y="398"/>
                    <a:pt x="899" y="399"/>
                    <a:pt x="897" y="399"/>
                  </a:cubicBezTo>
                  <a:cubicBezTo>
                    <a:pt x="896" y="399"/>
                    <a:pt x="895" y="399"/>
                    <a:pt x="893" y="400"/>
                  </a:cubicBezTo>
                  <a:cubicBezTo>
                    <a:pt x="892" y="401"/>
                    <a:pt x="892" y="402"/>
                    <a:pt x="892" y="403"/>
                  </a:cubicBezTo>
                  <a:cubicBezTo>
                    <a:pt x="892" y="405"/>
                    <a:pt x="892" y="407"/>
                    <a:pt x="892" y="408"/>
                  </a:cubicBezTo>
                  <a:cubicBezTo>
                    <a:pt x="893" y="411"/>
                    <a:pt x="894" y="414"/>
                    <a:pt x="896" y="417"/>
                  </a:cubicBezTo>
                  <a:cubicBezTo>
                    <a:pt x="897" y="418"/>
                    <a:pt x="898" y="419"/>
                    <a:pt x="898" y="421"/>
                  </a:cubicBezTo>
                  <a:cubicBezTo>
                    <a:pt x="899" y="422"/>
                    <a:pt x="899" y="424"/>
                    <a:pt x="900" y="425"/>
                  </a:cubicBezTo>
                  <a:cubicBezTo>
                    <a:pt x="900" y="426"/>
                    <a:pt x="900" y="428"/>
                    <a:pt x="901" y="429"/>
                  </a:cubicBezTo>
                  <a:cubicBezTo>
                    <a:pt x="902" y="431"/>
                    <a:pt x="903" y="431"/>
                    <a:pt x="903" y="433"/>
                  </a:cubicBezTo>
                  <a:cubicBezTo>
                    <a:pt x="903" y="435"/>
                    <a:pt x="902" y="436"/>
                    <a:pt x="901" y="437"/>
                  </a:cubicBezTo>
                  <a:cubicBezTo>
                    <a:pt x="900" y="439"/>
                    <a:pt x="900" y="440"/>
                    <a:pt x="898" y="441"/>
                  </a:cubicBezTo>
                  <a:cubicBezTo>
                    <a:pt x="896" y="443"/>
                    <a:pt x="893" y="444"/>
                    <a:pt x="890" y="443"/>
                  </a:cubicBezTo>
                  <a:cubicBezTo>
                    <a:pt x="889" y="443"/>
                    <a:pt x="888" y="441"/>
                    <a:pt x="888" y="440"/>
                  </a:cubicBezTo>
                  <a:cubicBezTo>
                    <a:pt x="888" y="438"/>
                    <a:pt x="888" y="437"/>
                    <a:pt x="887" y="435"/>
                  </a:cubicBezTo>
                  <a:cubicBezTo>
                    <a:pt x="886" y="434"/>
                    <a:pt x="884" y="434"/>
                    <a:pt x="883" y="433"/>
                  </a:cubicBezTo>
                  <a:cubicBezTo>
                    <a:pt x="882" y="432"/>
                    <a:pt x="881" y="431"/>
                    <a:pt x="880" y="430"/>
                  </a:cubicBezTo>
                  <a:cubicBezTo>
                    <a:pt x="879" y="428"/>
                    <a:pt x="879" y="427"/>
                    <a:pt x="879" y="425"/>
                  </a:cubicBezTo>
                  <a:cubicBezTo>
                    <a:pt x="880" y="424"/>
                    <a:pt x="881" y="423"/>
                    <a:pt x="882" y="422"/>
                  </a:cubicBezTo>
                  <a:cubicBezTo>
                    <a:pt x="883" y="420"/>
                    <a:pt x="884" y="419"/>
                    <a:pt x="884" y="418"/>
                  </a:cubicBezTo>
                  <a:cubicBezTo>
                    <a:pt x="885" y="416"/>
                    <a:pt x="886" y="416"/>
                    <a:pt x="887" y="414"/>
                  </a:cubicBezTo>
                  <a:cubicBezTo>
                    <a:pt x="888" y="414"/>
                    <a:pt x="889" y="413"/>
                    <a:pt x="889" y="411"/>
                  </a:cubicBezTo>
                  <a:cubicBezTo>
                    <a:pt x="890" y="410"/>
                    <a:pt x="890" y="408"/>
                    <a:pt x="890" y="406"/>
                  </a:cubicBezTo>
                  <a:cubicBezTo>
                    <a:pt x="890" y="406"/>
                    <a:pt x="889" y="405"/>
                    <a:pt x="889" y="404"/>
                  </a:cubicBezTo>
                  <a:cubicBezTo>
                    <a:pt x="889" y="403"/>
                    <a:pt x="889" y="403"/>
                    <a:pt x="889" y="402"/>
                  </a:cubicBezTo>
                  <a:cubicBezTo>
                    <a:pt x="889" y="401"/>
                    <a:pt x="889" y="401"/>
                    <a:pt x="889" y="400"/>
                  </a:cubicBezTo>
                  <a:cubicBezTo>
                    <a:pt x="889" y="399"/>
                    <a:pt x="890" y="399"/>
                    <a:pt x="889" y="398"/>
                  </a:cubicBezTo>
                  <a:cubicBezTo>
                    <a:pt x="889" y="398"/>
                    <a:pt x="888" y="397"/>
                    <a:pt x="888" y="397"/>
                  </a:cubicBezTo>
                  <a:cubicBezTo>
                    <a:pt x="887" y="396"/>
                    <a:pt x="887" y="395"/>
                    <a:pt x="886" y="395"/>
                  </a:cubicBezTo>
                  <a:cubicBezTo>
                    <a:pt x="885" y="394"/>
                    <a:pt x="884" y="394"/>
                    <a:pt x="883" y="392"/>
                  </a:cubicBezTo>
                  <a:cubicBezTo>
                    <a:pt x="883" y="390"/>
                    <a:pt x="881" y="389"/>
                    <a:pt x="882" y="388"/>
                  </a:cubicBezTo>
                  <a:cubicBezTo>
                    <a:pt x="883" y="386"/>
                    <a:pt x="884" y="385"/>
                    <a:pt x="885" y="385"/>
                  </a:cubicBezTo>
                  <a:cubicBezTo>
                    <a:pt x="888" y="383"/>
                    <a:pt x="890" y="383"/>
                    <a:pt x="893" y="382"/>
                  </a:cubicBezTo>
                  <a:cubicBezTo>
                    <a:pt x="894" y="381"/>
                    <a:pt x="895" y="380"/>
                    <a:pt x="896" y="379"/>
                  </a:cubicBezTo>
                  <a:cubicBezTo>
                    <a:pt x="898" y="378"/>
                    <a:pt x="899" y="378"/>
                    <a:pt x="900" y="377"/>
                  </a:cubicBezTo>
                  <a:cubicBezTo>
                    <a:pt x="901" y="376"/>
                    <a:pt x="901" y="375"/>
                    <a:pt x="901" y="373"/>
                  </a:cubicBezTo>
                  <a:cubicBezTo>
                    <a:pt x="901" y="372"/>
                    <a:pt x="900" y="371"/>
                    <a:pt x="899" y="370"/>
                  </a:cubicBezTo>
                  <a:cubicBezTo>
                    <a:pt x="897" y="367"/>
                    <a:pt x="893" y="366"/>
                    <a:pt x="891" y="366"/>
                  </a:cubicBezTo>
                  <a:cubicBezTo>
                    <a:pt x="889" y="366"/>
                    <a:pt x="887" y="367"/>
                    <a:pt x="886" y="367"/>
                  </a:cubicBezTo>
                  <a:cubicBezTo>
                    <a:pt x="885" y="368"/>
                    <a:pt x="883" y="368"/>
                    <a:pt x="882" y="369"/>
                  </a:cubicBezTo>
                  <a:cubicBezTo>
                    <a:pt x="881" y="370"/>
                    <a:pt x="879" y="371"/>
                    <a:pt x="878" y="372"/>
                  </a:cubicBezTo>
                  <a:cubicBezTo>
                    <a:pt x="877" y="372"/>
                    <a:pt x="877" y="373"/>
                    <a:pt x="876" y="373"/>
                  </a:cubicBezTo>
                  <a:cubicBezTo>
                    <a:pt x="876" y="374"/>
                    <a:pt x="876" y="375"/>
                    <a:pt x="875" y="375"/>
                  </a:cubicBezTo>
                  <a:cubicBezTo>
                    <a:pt x="875" y="377"/>
                    <a:pt x="874" y="378"/>
                    <a:pt x="873" y="379"/>
                  </a:cubicBezTo>
                  <a:cubicBezTo>
                    <a:pt x="872" y="380"/>
                    <a:pt x="871" y="381"/>
                    <a:pt x="869" y="382"/>
                  </a:cubicBezTo>
                  <a:cubicBezTo>
                    <a:pt x="868" y="383"/>
                    <a:pt x="867" y="383"/>
                    <a:pt x="865" y="384"/>
                  </a:cubicBezTo>
                  <a:cubicBezTo>
                    <a:pt x="864" y="384"/>
                    <a:pt x="863" y="385"/>
                    <a:pt x="862" y="385"/>
                  </a:cubicBezTo>
                  <a:cubicBezTo>
                    <a:pt x="861" y="386"/>
                    <a:pt x="859" y="387"/>
                    <a:pt x="858" y="388"/>
                  </a:cubicBezTo>
                  <a:cubicBezTo>
                    <a:pt x="857" y="389"/>
                    <a:pt x="856" y="391"/>
                    <a:pt x="854" y="392"/>
                  </a:cubicBezTo>
                  <a:cubicBezTo>
                    <a:pt x="853" y="392"/>
                    <a:pt x="851" y="393"/>
                    <a:pt x="849" y="393"/>
                  </a:cubicBezTo>
                  <a:cubicBezTo>
                    <a:pt x="849" y="393"/>
                    <a:pt x="848" y="393"/>
                    <a:pt x="847" y="393"/>
                  </a:cubicBezTo>
                  <a:cubicBezTo>
                    <a:pt x="846" y="393"/>
                    <a:pt x="845" y="393"/>
                    <a:pt x="844" y="393"/>
                  </a:cubicBezTo>
                  <a:cubicBezTo>
                    <a:pt x="843" y="393"/>
                    <a:pt x="841" y="392"/>
                    <a:pt x="840" y="393"/>
                  </a:cubicBezTo>
                  <a:cubicBezTo>
                    <a:pt x="839" y="393"/>
                    <a:pt x="838" y="393"/>
                    <a:pt x="838" y="392"/>
                  </a:cubicBezTo>
                  <a:cubicBezTo>
                    <a:pt x="837" y="392"/>
                    <a:pt x="837" y="391"/>
                    <a:pt x="836" y="391"/>
                  </a:cubicBezTo>
                  <a:cubicBezTo>
                    <a:pt x="834" y="391"/>
                    <a:pt x="833" y="393"/>
                    <a:pt x="833" y="394"/>
                  </a:cubicBezTo>
                  <a:cubicBezTo>
                    <a:pt x="832" y="396"/>
                    <a:pt x="832" y="397"/>
                    <a:pt x="831" y="398"/>
                  </a:cubicBezTo>
                  <a:cubicBezTo>
                    <a:pt x="830" y="399"/>
                    <a:pt x="828" y="399"/>
                    <a:pt x="826" y="399"/>
                  </a:cubicBezTo>
                  <a:cubicBezTo>
                    <a:pt x="825" y="399"/>
                    <a:pt x="824" y="399"/>
                    <a:pt x="822" y="398"/>
                  </a:cubicBezTo>
                  <a:cubicBezTo>
                    <a:pt x="821" y="397"/>
                    <a:pt x="819" y="397"/>
                    <a:pt x="818" y="397"/>
                  </a:cubicBezTo>
                  <a:cubicBezTo>
                    <a:pt x="817" y="397"/>
                    <a:pt x="815" y="398"/>
                    <a:pt x="814" y="399"/>
                  </a:cubicBezTo>
                  <a:cubicBezTo>
                    <a:pt x="814" y="400"/>
                    <a:pt x="813" y="401"/>
                    <a:pt x="813" y="401"/>
                  </a:cubicBezTo>
                  <a:cubicBezTo>
                    <a:pt x="812" y="401"/>
                    <a:pt x="811" y="402"/>
                    <a:pt x="811" y="402"/>
                  </a:cubicBezTo>
                  <a:cubicBezTo>
                    <a:pt x="810" y="403"/>
                    <a:pt x="810" y="404"/>
                    <a:pt x="810" y="404"/>
                  </a:cubicBezTo>
                  <a:cubicBezTo>
                    <a:pt x="809" y="405"/>
                    <a:pt x="809" y="405"/>
                    <a:pt x="808" y="406"/>
                  </a:cubicBezTo>
                  <a:cubicBezTo>
                    <a:pt x="807" y="407"/>
                    <a:pt x="805" y="407"/>
                    <a:pt x="804" y="408"/>
                  </a:cubicBezTo>
                  <a:cubicBezTo>
                    <a:pt x="802" y="409"/>
                    <a:pt x="801" y="410"/>
                    <a:pt x="801" y="412"/>
                  </a:cubicBezTo>
                  <a:cubicBezTo>
                    <a:pt x="801" y="412"/>
                    <a:pt x="801" y="413"/>
                    <a:pt x="800" y="414"/>
                  </a:cubicBezTo>
                  <a:cubicBezTo>
                    <a:pt x="800" y="415"/>
                    <a:pt x="798" y="416"/>
                    <a:pt x="799" y="418"/>
                  </a:cubicBezTo>
                  <a:cubicBezTo>
                    <a:pt x="799" y="419"/>
                    <a:pt x="800" y="417"/>
                    <a:pt x="801" y="418"/>
                  </a:cubicBezTo>
                  <a:cubicBezTo>
                    <a:pt x="802" y="420"/>
                    <a:pt x="801" y="423"/>
                    <a:pt x="800" y="425"/>
                  </a:cubicBezTo>
                  <a:cubicBezTo>
                    <a:pt x="799" y="427"/>
                    <a:pt x="797" y="428"/>
                    <a:pt x="799" y="429"/>
                  </a:cubicBezTo>
                  <a:cubicBezTo>
                    <a:pt x="800" y="430"/>
                    <a:pt x="801" y="430"/>
                    <a:pt x="801" y="431"/>
                  </a:cubicBezTo>
                  <a:cubicBezTo>
                    <a:pt x="801" y="432"/>
                    <a:pt x="800" y="432"/>
                    <a:pt x="800" y="433"/>
                  </a:cubicBezTo>
                  <a:cubicBezTo>
                    <a:pt x="799" y="434"/>
                    <a:pt x="798" y="435"/>
                    <a:pt x="796" y="435"/>
                  </a:cubicBezTo>
                  <a:cubicBezTo>
                    <a:pt x="795" y="435"/>
                    <a:pt x="793" y="435"/>
                    <a:pt x="791" y="436"/>
                  </a:cubicBezTo>
                  <a:cubicBezTo>
                    <a:pt x="790" y="436"/>
                    <a:pt x="789" y="438"/>
                    <a:pt x="788" y="439"/>
                  </a:cubicBezTo>
                  <a:cubicBezTo>
                    <a:pt x="786" y="441"/>
                    <a:pt x="787" y="445"/>
                    <a:pt x="784" y="447"/>
                  </a:cubicBezTo>
                  <a:cubicBezTo>
                    <a:pt x="783" y="448"/>
                    <a:pt x="781" y="448"/>
                    <a:pt x="780" y="449"/>
                  </a:cubicBezTo>
                  <a:cubicBezTo>
                    <a:pt x="779" y="450"/>
                    <a:pt x="778" y="451"/>
                    <a:pt x="776" y="452"/>
                  </a:cubicBezTo>
                  <a:cubicBezTo>
                    <a:pt x="775" y="452"/>
                    <a:pt x="773" y="452"/>
                    <a:pt x="771" y="453"/>
                  </a:cubicBezTo>
                  <a:cubicBezTo>
                    <a:pt x="770" y="454"/>
                    <a:pt x="771" y="456"/>
                    <a:pt x="771" y="457"/>
                  </a:cubicBezTo>
                  <a:cubicBezTo>
                    <a:pt x="773" y="458"/>
                    <a:pt x="773" y="460"/>
                    <a:pt x="774" y="461"/>
                  </a:cubicBezTo>
                  <a:cubicBezTo>
                    <a:pt x="775" y="462"/>
                    <a:pt x="775" y="464"/>
                    <a:pt x="775" y="465"/>
                  </a:cubicBezTo>
                  <a:cubicBezTo>
                    <a:pt x="775" y="466"/>
                    <a:pt x="776" y="469"/>
                    <a:pt x="774" y="469"/>
                  </a:cubicBezTo>
                  <a:cubicBezTo>
                    <a:pt x="773" y="469"/>
                    <a:pt x="772" y="467"/>
                    <a:pt x="772" y="466"/>
                  </a:cubicBezTo>
                  <a:cubicBezTo>
                    <a:pt x="771" y="464"/>
                    <a:pt x="770" y="463"/>
                    <a:pt x="769" y="462"/>
                  </a:cubicBezTo>
                  <a:cubicBezTo>
                    <a:pt x="768" y="461"/>
                    <a:pt x="767" y="460"/>
                    <a:pt x="767" y="458"/>
                  </a:cubicBezTo>
                  <a:cubicBezTo>
                    <a:pt x="766" y="457"/>
                    <a:pt x="765" y="455"/>
                    <a:pt x="764" y="454"/>
                  </a:cubicBezTo>
                  <a:cubicBezTo>
                    <a:pt x="763" y="453"/>
                    <a:pt x="762" y="453"/>
                    <a:pt x="760" y="452"/>
                  </a:cubicBezTo>
                  <a:cubicBezTo>
                    <a:pt x="757" y="452"/>
                    <a:pt x="756" y="449"/>
                    <a:pt x="754" y="447"/>
                  </a:cubicBezTo>
                  <a:cubicBezTo>
                    <a:pt x="752" y="445"/>
                    <a:pt x="751" y="444"/>
                    <a:pt x="750" y="443"/>
                  </a:cubicBezTo>
                  <a:cubicBezTo>
                    <a:pt x="749" y="441"/>
                    <a:pt x="746" y="441"/>
                    <a:pt x="744" y="440"/>
                  </a:cubicBezTo>
                  <a:cubicBezTo>
                    <a:pt x="742" y="440"/>
                    <a:pt x="740" y="439"/>
                    <a:pt x="738" y="438"/>
                  </a:cubicBezTo>
                  <a:cubicBezTo>
                    <a:pt x="733" y="436"/>
                    <a:pt x="729" y="434"/>
                    <a:pt x="725" y="433"/>
                  </a:cubicBezTo>
                  <a:cubicBezTo>
                    <a:pt x="723" y="432"/>
                    <a:pt x="721" y="432"/>
                    <a:pt x="720" y="432"/>
                  </a:cubicBezTo>
                  <a:cubicBezTo>
                    <a:pt x="718" y="431"/>
                    <a:pt x="716" y="432"/>
                    <a:pt x="714" y="432"/>
                  </a:cubicBezTo>
                  <a:cubicBezTo>
                    <a:pt x="712" y="432"/>
                    <a:pt x="710" y="432"/>
                    <a:pt x="708" y="433"/>
                  </a:cubicBezTo>
                  <a:cubicBezTo>
                    <a:pt x="706" y="434"/>
                    <a:pt x="705" y="435"/>
                    <a:pt x="704" y="436"/>
                  </a:cubicBezTo>
                  <a:cubicBezTo>
                    <a:pt x="703" y="437"/>
                    <a:pt x="701" y="438"/>
                    <a:pt x="700" y="439"/>
                  </a:cubicBezTo>
                  <a:cubicBezTo>
                    <a:pt x="699" y="440"/>
                    <a:pt x="697" y="441"/>
                    <a:pt x="696" y="442"/>
                  </a:cubicBezTo>
                  <a:cubicBezTo>
                    <a:pt x="694" y="443"/>
                    <a:pt x="693" y="443"/>
                    <a:pt x="691" y="444"/>
                  </a:cubicBezTo>
                  <a:cubicBezTo>
                    <a:pt x="689" y="444"/>
                    <a:pt x="688" y="445"/>
                    <a:pt x="686" y="445"/>
                  </a:cubicBezTo>
                  <a:cubicBezTo>
                    <a:pt x="684" y="446"/>
                    <a:pt x="682" y="448"/>
                    <a:pt x="680" y="448"/>
                  </a:cubicBezTo>
                  <a:cubicBezTo>
                    <a:pt x="679" y="449"/>
                    <a:pt x="677" y="450"/>
                    <a:pt x="675" y="449"/>
                  </a:cubicBezTo>
                  <a:cubicBezTo>
                    <a:pt x="674" y="449"/>
                    <a:pt x="672" y="449"/>
                    <a:pt x="671" y="448"/>
                  </a:cubicBezTo>
                  <a:cubicBezTo>
                    <a:pt x="670" y="447"/>
                    <a:pt x="669" y="446"/>
                    <a:pt x="667" y="445"/>
                  </a:cubicBezTo>
                  <a:cubicBezTo>
                    <a:pt x="665" y="445"/>
                    <a:pt x="663" y="444"/>
                    <a:pt x="662" y="442"/>
                  </a:cubicBezTo>
                  <a:cubicBezTo>
                    <a:pt x="661" y="441"/>
                    <a:pt x="660" y="440"/>
                    <a:pt x="659" y="441"/>
                  </a:cubicBezTo>
                  <a:cubicBezTo>
                    <a:pt x="659" y="442"/>
                    <a:pt x="662" y="443"/>
                    <a:pt x="662" y="444"/>
                  </a:cubicBezTo>
                  <a:cubicBezTo>
                    <a:pt x="662" y="445"/>
                    <a:pt x="661" y="445"/>
                    <a:pt x="660" y="445"/>
                  </a:cubicBezTo>
                  <a:cubicBezTo>
                    <a:pt x="659" y="445"/>
                    <a:pt x="659" y="446"/>
                    <a:pt x="658" y="446"/>
                  </a:cubicBezTo>
                  <a:cubicBezTo>
                    <a:pt x="657" y="447"/>
                    <a:pt x="655" y="446"/>
                    <a:pt x="654" y="445"/>
                  </a:cubicBezTo>
                  <a:cubicBezTo>
                    <a:pt x="654" y="445"/>
                    <a:pt x="654" y="444"/>
                    <a:pt x="653" y="444"/>
                  </a:cubicBezTo>
                  <a:cubicBezTo>
                    <a:pt x="653" y="444"/>
                    <a:pt x="653" y="444"/>
                    <a:pt x="652" y="444"/>
                  </a:cubicBezTo>
                  <a:cubicBezTo>
                    <a:pt x="652" y="443"/>
                    <a:pt x="652" y="442"/>
                    <a:pt x="652" y="442"/>
                  </a:cubicBezTo>
                  <a:cubicBezTo>
                    <a:pt x="652" y="441"/>
                    <a:pt x="652" y="440"/>
                    <a:pt x="651" y="440"/>
                  </a:cubicBezTo>
                  <a:cubicBezTo>
                    <a:pt x="650" y="440"/>
                    <a:pt x="650" y="440"/>
                    <a:pt x="650" y="439"/>
                  </a:cubicBezTo>
                  <a:cubicBezTo>
                    <a:pt x="649" y="438"/>
                    <a:pt x="649" y="438"/>
                    <a:pt x="649" y="437"/>
                  </a:cubicBezTo>
                  <a:cubicBezTo>
                    <a:pt x="648" y="437"/>
                    <a:pt x="647" y="437"/>
                    <a:pt x="647" y="436"/>
                  </a:cubicBezTo>
                  <a:cubicBezTo>
                    <a:pt x="647" y="435"/>
                    <a:pt x="647" y="435"/>
                    <a:pt x="646" y="434"/>
                  </a:cubicBezTo>
                  <a:cubicBezTo>
                    <a:pt x="646" y="434"/>
                    <a:pt x="645" y="433"/>
                    <a:pt x="645" y="433"/>
                  </a:cubicBezTo>
                  <a:cubicBezTo>
                    <a:pt x="645" y="432"/>
                    <a:pt x="645" y="431"/>
                    <a:pt x="644" y="431"/>
                  </a:cubicBezTo>
                  <a:cubicBezTo>
                    <a:pt x="643" y="431"/>
                    <a:pt x="643" y="431"/>
                    <a:pt x="642" y="430"/>
                  </a:cubicBezTo>
                  <a:cubicBezTo>
                    <a:pt x="641" y="430"/>
                    <a:pt x="640" y="428"/>
                    <a:pt x="638" y="427"/>
                  </a:cubicBezTo>
                  <a:cubicBezTo>
                    <a:pt x="638" y="427"/>
                    <a:pt x="637" y="426"/>
                    <a:pt x="637" y="426"/>
                  </a:cubicBezTo>
                  <a:cubicBezTo>
                    <a:pt x="636" y="425"/>
                    <a:pt x="635" y="424"/>
                    <a:pt x="634" y="423"/>
                  </a:cubicBezTo>
                  <a:cubicBezTo>
                    <a:pt x="632" y="421"/>
                    <a:pt x="630" y="420"/>
                    <a:pt x="628" y="417"/>
                  </a:cubicBezTo>
                  <a:cubicBezTo>
                    <a:pt x="627" y="416"/>
                    <a:pt x="626" y="415"/>
                    <a:pt x="625" y="413"/>
                  </a:cubicBezTo>
                  <a:cubicBezTo>
                    <a:pt x="625" y="411"/>
                    <a:pt x="624" y="410"/>
                    <a:pt x="623" y="408"/>
                  </a:cubicBezTo>
                  <a:cubicBezTo>
                    <a:pt x="622" y="407"/>
                    <a:pt x="622" y="406"/>
                    <a:pt x="621" y="404"/>
                  </a:cubicBezTo>
                  <a:cubicBezTo>
                    <a:pt x="621" y="403"/>
                    <a:pt x="621" y="401"/>
                    <a:pt x="619" y="401"/>
                  </a:cubicBezTo>
                  <a:cubicBezTo>
                    <a:pt x="618" y="400"/>
                    <a:pt x="617" y="399"/>
                    <a:pt x="616" y="398"/>
                  </a:cubicBezTo>
                  <a:cubicBezTo>
                    <a:pt x="616" y="397"/>
                    <a:pt x="616" y="396"/>
                    <a:pt x="616" y="396"/>
                  </a:cubicBezTo>
                  <a:cubicBezTo>
                    <a:pt x="615" y="395"/>
                    <a:pt x="615" y="395"/>
                    <a:pt x="615" y="394"/>
                  </a:cubicBezTo>
                  <a:cubicBezTo>
                    <a:pt x="614" y="392"/>
                    <a:pt x="615" y="391"/>
                    <a:pt x="616" y="389"/>
                  </a:cubicBezTo>
                  <a:cubicBezTo>
                    <a:pt x="616" y="389"/>
                    <a:pt x="617" y="388"/>
                    <a:pt x="617" y="388"/>
                  </a:cubicBezTo>
                  <a:cubicBezTo>
                    <a:pt x="618" y="387"/>
                    <a:pt x="619" y="386"/>
                    <a:pt x="619" y="385"/>
                  </a:cubicBezTo>
                  <a:cubicBezTo>
                    <a:pt x="619" y="384"/>
                    <a:pt x="619" y="383"/>
                    <a:pt x="618" y="383"/>
                  </a:cubicBezTo>
                  <a:cubicBezTo>
                    <a:pt x="618" y="382"/>
                    <a:pt x="617" y="382"/>
                    <a:pt x="617" y="381"/>
                  </a:cubicBezTo>
                  <a:cubicBezTo>
                    <a:pt x="616" y="381"/>
                    <a:pt x="617" y="380"/>
                    <a:pt x="617" y="379"/>
                  </a:cubicBezTo>
                  <a:cubicBezTo>
                    <a:pt x="617" y="378"/>
                    <a:pt x="617" y="378"/>
                    <a:pt x="617" y="377"/>
                  </a:cubicBezTo>
                  <a:cubicBezTo>
                    <a:pt x="617" y="376"/>
                    <a:pt x="616" y="375"/>
                    <a:pt x="617" y="374"/>
                  </a:cubicBezTo>
                  <a:cubicBezTo>
                    <a:pt x="617" y="373"/>
                    <a:pt x="618" y="374"/>
                    <a:pt x="618" y="375"/>
                  </a:cubicBezTo>
                  <a:cubicBezTo>
                    <a:pt x="618" y="375"/>
                    <a:pt x="618" y="376"/>
                    <a:pt x="619" y="377"/>
                  </a:cubicBezTo>
                  <a:cubicBezTo>
                    <a:pt x="620" y="376"/>
                    <a:pt x="619" y="374"/>
                    <a:pt x="619" y="373"/>
                  </a:cubicBezTo>
                  <a:cubicBezTo>
                    <a:pt x="619" y="372"/>
                    <a:pt x="619" y="371"/>
                    <a:pt x="619" y="369"/>
                  </a:cubicBezTo>
                  <a:cubicBezTo>
                    <a:pt x="619" y="368"/>
                    <a:pt x="619" y="368"/>
                    <a:pt x="619" y="368"/>
                  </a:cubicBezTo>
                  <a:cubicBezTo>
                    <a:pt x="618" y="367"/>
                    <a:pt x="617" y="367"/>
                    <a:pt x="617" y="366"/>
                  </a:cubicBezTo>
                  <a:cubicBezTo>
                    <a:pt x="617" y="365"/>
                    <a:pt x="619" y="365"/>
                    <a:pt x="620" y="364"/>
                  </a:cubicBezTo>
                  <a:cubicBezTo>
                    <a:pt x="620" y="363"/>
                    <a:pt x="620" y="362"/>
                    <a:pt x="620" y="361"/>
                  </a:cubicBezTo>
                  <a:cubicBezTo>
                    <a:pt x="621" y="361"/>
                    <a:pt x="621" y="362"/>
                    <a:pt x="621" y="363"/>
                  </a:cubicBezTo>
                  <a:cubicBezTo>
                    <a:pt x="621" y="364"/>
                    <a:pt x="621" y="364"/>
                    <a:pt x="621" y="365"/>
                  </a:cubicBezTo>
                  <a:cubicBezTo>
                    <a:pt x="620" y="366"/>
                    <a:pt x="621" y="367"/>
                    <a:pt x="621" y="367"/>
                  </a:cubicBezTo>
                  <a:cubicBezTo>
                    <a:pt x="621" y="368"/>
                    <a:pt x="621" y="369"/>
                    <a:pt x="622" y="368"/>
                  </a:cubicBezTo>
                  <a:cubicBezTo>
                    <a:pt x="622" y="368"/>
                    <a:pt x="622" y="366"/>
                    <a:pt x="622" y="366"/>
                  </a:cubicBezTo>
                  <a:cubicBezTo>
                    <a:pt x="622" y="364"/>
                    <a:pt x="622" y="363"/>
                    <a:pt x="623" y="361"/>
                  </a:cubicBezTo>
                  <a:cubicBezTo>
                    <a:pt x="623" y="360"/>
                    <a:pt x="622" y="358"/>
                    <a:pt x="623" y="357"/>
                  </a:cubicBezTo>
                  <a:cubicBezTo>
                    <a:pt x="623" y="356"/>
                    <a:pt x="623" y="354"/>
                    <a:pt x="623" y="353"/>
                  </a:cubicBezTo>
                  <a:cubicBezTo>
                    <a:pt x="623" y="351"/>
                    <a:pt x="623" y="350"/>
                    <a:pt x="624" y="349"/>
                  </a:cubicBezTo>
                  <a:cubicBezTo>
                    <a:pt x="624" y="346"/>
                    <a:pt x="625" y="343"/>
                    <a:pt x="625" y="340"/>
                  </a:cubicBezTo>
                  <a:cubicBezTo>
                    <a:pt x="625" y="336"/>
                    <a:pt x="626" y="332"/>
                    <a:pt x="628" y="328"/>
                  </a:cubicBezTo>
                  <a:cubicBezTo>
                    <a:pt x="628" y="327"/>
                    <a:pt x="629" y="326"/>
                    <a:pt x="629" y="324"/>
                  </a:cubicBezTo>
                  <a:cubicBezTo>
                    <a:pt x="629" y="322"/>
                    <a:pt x="629" y="321"/>
                    <a:pt x="629" y="320"/>
                  </a:cubicBezTo>
                  <a:cubicBezTo>
                    <a:pt x="629" y="319"/>
                    <a:pt x="629" y="318"/>
                    <a:pt x="629" y="317"/>
                  </a:cubicBezTo>
                  <a:cubicBezTo>
                    <a:pt x="629" y="316"/>
                    <a:pt x="628" y="316"/>
                    <a:pt x="628" y="315"/>
                  </a:cubicBezTo>
                  <a:cubicBezTo>
                    <a:pt x="628" y="315"/>
                    <a:pt x="628" y="314"/>
                    <a:pt x="627" y="313"/>
                  </a:cubicBezTo>
                  <a:cubicBezTo>
                    <a:pt x="627" y="312"/>
                    <a:pt x="626" y="312"/>
                    <a:pt x="625" y="311"/>
                  </a:cubicBezTo>
                  <a:cubicBezTo>
                    <a:pt x="626" y="309"/>
                    <a:pt x="627" y="310"/>
                    <a:pt x="628" y="309"/>
                  </a:cubicBezTo>
                  <a:cubicBezTo>
                    <a:pt x="629" y="309"/>
                    <a:pt x="629" y="308"/>
                    <a:pt x="630" y="308"/>
                  </a:cubicBezTo>
                  <a:cubicBezTo>
                    <a:pt x="631" y="308"/>
                    <a:pt x="632" y="308"/>
                    <a:pt x="631" y="307"/>
                  </a:cubicBezTo>
                  <a:cubicBezTo>
                    <a:pt x="630" y="307"/>
                    <a:pt x="628" y="307"/>
                    <a:pt x="627" y="306"/>
                  </a:cubicBezTo>
                  <a:cubicBezTo>
                    <a:pt x="626" y="305"/>
                    <a:pt x="625" y="304"/>
                    <a:pt x="624" y="304"/>
                  </a:cubicBezTo>
                  <a:cubicBezTo>
                    <a:pt x="623" y="304"/>
                    <a:pt x="623" y="304"/>
                    <a:pt x="622" y="303"/>
                  </a:cubicBezTo>
                  <a:cubicBezTo>
                    <a:pt x="622" y="302"/>
                    <a:pt x="622" y="301"/>
                    <a:pt x="621" y="300"/>
                  </a:cubicBezTo>
                  <a:cubicBezTo>
                    <a:pt x="620" y="300"/>
                    <a:pt x="619" y="299"/>
                    <a:pt x="619" y="299"/>
                  </a:cubicBezTo>
                  <a:cubicBezTo>
                    <a:pt x="619" y="301"/>
                    <a:pt x="622" y="301"/>
                    <a:pt x="619" y="302"/>
                  </a:cubicBezTo>
                  <a:cubicBezTo>
                    <a:pt x="619" y="303"/>
                    <a:pt x="618" y="303"/>
                    <a:pt x="617" y="302"/>
                  </a:cubicBezTo>
                  <a:cubicBezTo>
                    <a:pt x="615" y="302"/>
                    <a:pt x="614" y="301"/>
                    <a:pt x="613" y="301"/>
                  </a:cubicBezTo>
                  <a:cubicBezTo>
                    <a:pt x="611" y="300"/>
                    <a:pt x="610" y="299"/>
                    <a:pt x="610" y="297"/>
                  </a:cubicBezTo>
                  <a:cubicBezTo>
                    <a:pt x="610" y="296"/>
                    <a:pt x="611" y="295"/>
                    <a:pt x="612" y="296"/>
                  </a:cubicBezTo>
                  <a:cubicBezTo>
                    <a:pt x="613" y="296"/>
                    <a:pt x="613" y="297"/>
                    <a:pt x="614" y="297"/>
                  </a:cubicBezTo>
                  <a:cubicBezTo>
                    <a:pt x="615" y="298"/>
                    <a:pt x="616" y="297"/>
                    <a:pt x="617" y="299"/>
                  </a:cubicBezTo>
                  <a:cubicBezTo>
                    <a:pt x="619" y="300"/>
                    <a:pt x="617" y="298"/>
                    <a:pt x="617" y="297"/>
                  </a:cubicBezTo>
                  <a:cubicBezTo>
                    <a:pt x="616" y="297"/>
                    <a:pt x="615" y="296"/>
                    <a:pt x="615" y="295"/>
                  </a:cubicBezTo>
                  <a:cubicBezTo>
                    <a:pt x="613" y="294"/>
                    <a:pt x="611" y="293"/>
                    <a:pt x="609" y="291"/>
                  </a:cubicBezTo>
                  <a:cubicBezTo>
                    <a:pt x="608" y="290"/>
                    <a:pt x="606" y="289"/>
                    <a:pt x="605" y="289"/>
                  </a:cubicBezTo>
                  <a:cubicBezTo>
                    <a:pt x="603" y="289"/>
                    <a:pt x="601" y="289"/>
                    <a:pt x="599" y="289"/>
                  </a:cubicBezTo>
                  <a:cubicBezTo>
                    <a:pt x="596" y="289"/>
                    <a:pt x="593" y="288"/>
                    <a:pt x="590" y="286"/>
                  </a:cubicBezTo>
                  <a:cubicBezTo>
                    <a:pt x="589" y="285"/>
                    <a:pt x="588" y="284"/>
                    <a:pt x="587" y="285"/>
                  </a:cubicBezTo>
                  <a:cubicBezTo>
                    <a:pt x="585" y="285"/>
                    <a:pt x="584" y="286"/>
                    <a:pt x="582" y="286"/>
                  </a:cubicBezTo>
                  <a:cubicBezTo>
                    <a:pt x="581" y="286"/>
                    <a:pt x="579" y="286"/>
                    <a:pt x="577" y="286"/>
                  </a:cubicBezTo>
                  <a:cubicBezTo>
                    <a:pt x="575" y="286"/>
                    <a:pt x="573" y="284"/>
                    <a:pt x="570" y="284"/>
                  </a:cubicBezTo>
                  <a:cubicBezTo>
                    <a:pt x="569" y="284"/>
                    <a:pt x="569" y="285"/>
                    <a:pt x="568" y="286"/>
                  </a:cubicBezTo>
                  <a:cubicBezTo>
                    <a:pt x="567" y="287"/>
                    <a:pt x="565" y="288"/>
                    <a:pt x="563" y="288"/>
                  </a:cubicBezTo>
                  <a:cubicBezTo>
                    <a:pt x="561" y="289"/>
                    <a:pt x="559" y="289"/>
                    <a:pt x="558" y="289"/>
                  </a:cubicBezTo>
                  <a:cubicBezTo>
                    <a:pt x="556" y="289"/>
                    <a:pt x="555" y="290"/>
                    <a:pt x="553" y="289"/>
                  </a:cubicBezTo>
                  <a:cubicBezTo>
                    <a:pt x="551" y="289"/>
                    <a:pt x="550" y="289"/>
                    <a:pt x="548" y="289"/>
                  </a:cubicBezTo>
                  <a:cubicBezTo>
                    <a:pt x="547" y="290"/>
                    <a:pt x="546" y="290"/>
                    <a:pt x="545" y="290"/>
                  </a:cubicBezTo>
                  <a:cubicBezTo>
                    <a:pt x="544" y="290"/>
                    <a:pt x="543" y="290"/>
                    <a:pt x="542" y="289"/>
                  </a:cubicBezTo>
                  <a:cubicBezTo>
                    <a:pt x="540" y="289"/>
                    <a:pt x="539" y="289"/>
                    <a:pt x="537" y="288"/>
                  </a:cubicBezTo>
                  <a:cubicBezTo>
                    <a:pt x="536" y="288"/>
                    <a:pt x="535" y="288"/>
                    <a:pt x="533" y="287"/>
                  </a:cubicBezTo>
                  <a:cubicBezTo>
                    <a:pt x="531" y="287"/>
                    <a:pt x="529" y="286"/>
                    <a:pt x="526" y="286"/>
                  </a:cubicBezTo>
                  <a:cubicBezTo>
                    <a:pt x="525" y="287"/>
                    <a:pt x="525" y="288"/>
                    <a:pt x="524" y="288"/>
                  </a:cubicBezTo>
                  <a:cubicBezTo>
                    <a:pt x="523" y="289"/>
                    <a:pt x="522" y="288"/>
                    <a:pt x="520" y="289"/>
                  </a:cubicBezTo>
                  <a:cubicBezTo>
                    <a:pt x="520" y="290"/>
                    <a:pt x="519" y="290"/>
                    <a:pt x="517" y="290"/>
                  </a:cubicBezTo>
                  <a:cubicBezTo>
                    <a:pt x="517" y="290"/>
                    <a:pt x="516" y="290"/>
                    <a:pt x="515" y="290"/>
                  </a:cubicBezTo>
                  <a:cubicBezTo>
                    <a:pt x="515" y="289"/>
                    <a:pt x="514" y="288"/>
                    <a:pt x="514" y="288"/>
                  </a:cubicBezTo>
                  <a:cubicBezTo>
                    <a:pt x="513" y="288"/>
                    <a:pt x="512" y="288"/>
                    <a:pt x="512" y="287"/>
                  </a:cubicBezTo>
                  <a:cubicBezTo>
                    <a:pt x="511" y="286"/>
                    <a:pt x="511" y="286"/>
                    <a:pt x="510" y="286"/>
                  </a:cubicBezTo>
                  <a:cubicBezTo>
                    <a:pt x="510" y="286"/>
                    <a:pt x="509" y="286"/>
                    <a:pt x="509" y="286"/>
                  </a:cubicBezTo>
                  <a:cubicBezTo>
                    <a:pt x="509" y="286"/>
                    <a:pt x="509" y="285"/>
                    <a:pt x="508" y="285"/>
                  </a:cubicBezTo>
                  <a:cubicBezTo>
                    <a:pt x="508" y="285"/>
                    <a:pt x="509" y="287"/>
                    <a:pt x="509" y="287"/>
                  </a:cubicBezTo>
                  <a:cubicBezTo>
                    <a:pt x="509" y="287"/>
                    <a:pt x="509" y="287"/>
                    <a:pt x="509" y="288"/>
                  </a:cubicBezTo>
                  <a:cubicBezTo>
                    <a:pt x="510" y="288"/>
                    <a:pt x="510" y="288"/>
                    <a:pt x="510" y="288"/>
                  </a:cubicBezTo>
                  <a:cubicBezTo>
                    <a:pt x="510" y="289"/>
                    <a:pt x="506" y="289"/>
                    <a:pt x="505" y="289"/>
                  </a:cubicBezTo>
                  <a:cubicBezTo>
                    <a:pt x="504" y="288"/>
                    <a:pt x="504" y="288"/>
                    <a:pt x="503" y="288"/>
                  </a:cubicBezTo>
                  <a:cubicBezTo>
                    <a:pt x="502" y="288"/>
                    <a:pt x="502" y="288"/>
                    <a:pt x="502" y="287"/>
                  </a:cubicBezTo>
                  <a:cubicBezTo>
                    <a:pt x="502" y="286"/>
                    <a:pt x="503" y="285"/>
                    <a:pt x="504" y="284"/>
                  </a:cubicBezTo>
                  <a:cubicBezTo>
                    <a:pt x="504" y="283"/>
                    <a:pt x="505" y="282"/>
                    <a:pt x="506" y="281"/>
                  </a:cubicBezTo>
                  <a:cubicBezTo>
                    <a:pt x="507" y="281"/>
                    <a:pt x="507" y="280"/>
                    <a:pt x="508" y="279"/>
                  </a:cubicBezTo>
                  <a:cubicBezTo>
                    <a:pt x="509" y="278"/>
                    <a:pt x="510" y="277"/>
                    <a:pt x="511" y="276"/>
                  </a:cubicBezTo>
                  <a:cubicBezTo>
                    <a:pt x="512" y="275"/>
                    <a:pt x="513" y="273"/>
                    <a:pt x="513" y="272"/>
                  </a:cubicBezTo>
                  <a:cubicBezTo>
                    <a:pt x="514" y="270"/>
                    <a:pt x="515" y="269"/>
                    <a:pt x="515" y="267"/>
                  </a:cubicBezTo>
                  <a:cubicBezTo>
                    <a:pt x="516" y="265"/>
                    <a:pt x="516" y="264"/>
                    <a:pt x="516" y="262"/>
                  </a:cubicBezTo>
                  <a:cubicBezTo>
                    <a:pt x="516" y="260"/>
                    <a:pt x="515" y="259"/>
                    <a:pt x="515" y="257"/>
                  </a:cubicBezTo>
                  <a:cubicBezTo>
                    <a:pt x="515" y="256"/>
                    <a:pt x="516" y="254"/>
                    <a:pt x="516" y="253"/>
                  </a:cubicBezTo>
                  <a:cubicBezTo>
                    <a:pt x="516" y="251"/>
                    <a:pt x="516" y="249"/>
                    <a:pt x="516" y="248"/>
                  </a:cubicBezTo>
                  <a:cubicBezTo>
                    <a:pt x="516" y="247"/>
                    <a:pt x="517" y="246"/>
                    <a:pt x="517" y="245"/>
                  </a:cubicBezTo>
                  <a:cubicBezTo>
                    <a:pt x="517" y="244"/>
                    <a:pt x="518" y="242"/>
                    <a:pt x="518" y="241"/>
                  </a:cubicBezTo>
                  <a:cubicBezTo>
                    <a:pt x="518" y="240"/>
                    <a:pt x="518" y="239"/>
                    <a:pt x="518" y="239"/>
                  </a:cubicBezTo>
                  <a:cubicBezTo>
                    <a:pt x="518" y="238"/>
                    <a:pt x="519" y="237"/>
                    <a:pt x="519" y="235"/>
                  </a:cubicBezTo>
                  <a:cubicBezTo>
                    <a:pt x="519" y="234"/>
                    <a:pt x="518" y="233"/>
                    <a:pt x="518" y="232"/>
                  </a:cubicBezTo>
                  <a:cubicBezTo>
                    <a:pt x="518" y="230"/>
                    <a:pt x="519" y="230"/>
                    <a:pt x="517" y="230"/>
                  </a:cubicBezTo>
                  <a:cubicBezTo>
                    <a:pt x="515" y="229"/>
                    <a:pt x="513" y="230"/>
                    <a:pt x="514" y="227"/>
                  </a:cubicBezTo>
                  <a:cubicBezTo>
                    <a:pt x="514" y="227"/>
                    <a:pt x="515" y="227"/>
                    <a:pt x="516" y="227"/>
                  </a:cubicBezTo>
                  <a:cubicBezTo>
                    <a:pt x="517" y="226"/>
                    <a:pt x="516" y="225"/>
                    <a:pt x="517" y="224"/>
                  </a:cubicBezTo>
                  <a:cubicBezTo>
                    <a:pt x="517" y="224"/>
                    <a:pt x="518" y="224"/>
                    <a:pt x="518" y="223"/>
                  </a:cubicBezTo>
                  <a:cubicBezTo>
                    <a:pt x="518" y="222"/>
                    <a:pt x="518" y="221"/>
                    <a:pt x="518" y="221"/>
                  </a:cubicBezTo>
                  <a:cubicBezTo>
                    <a:pt x="520" y="219"/>
                    <a:pt x="520" y="225"/>
                    <a:pt x="520" y="226"/>
                  </a:cubicBezTo>
                  <a:cubicBezTo>
                    <a:pt x="520" y="227"/>
                    <a:pt x="521" y="227"/>
                    <a:pt x="521" y="228"/>
                  </a:cubicBezTo>
                  <a:cubicBezTo>
                    <a:pt x="522" y="229"/>
                    <a:pt x="521" y="229"/>
                    <a:pt x="521" y="230"/>
                  </a:cubicBezTo>
                  <a:cubicBezTo>
                    <a:pt x="521" y="231"/>
                    <a:pt x="522" y="231"/>
                    <a:pt x="522" y="231"/>
                  </a:cubicBezTo>
                  <a:cubicBezTo>
                    <a:pt x="523" y="232"/>
                    <a:pt x="524" y="233"/>
                    <a:pt x="525" y="233"/>
                  </a:cubicBezTo>
                  <a:cubicBezTo>
                    <a:pt x="525" y="234"/>
                    <a:pt x="525" y="234"/>
                    <a:pt x="526" y="233"/>
                  </a:cubicBezTo>
                  <a:cubicBezTo>
                    <a:pt x="526" y="233"/>
                    <a:pt x="526" y="232"/>
                    <a:pt x="526" y="231"/>
                  </a:cubicBezTo>
                  <a:cubicBezTo>
                    <a:pt x="526" y="230"/>
                    <a:pt x="526" y="228"/>
                    <a:pt x="527" y="227"/>
                  </a:cubicBezTo>
                  <a:cubicBezTo>
                    <a:pt x="527" y="226"/>
                    <a:pt x="527" y="225"/>
                    <a:pt x="527" y="224"/>
                  </a:cubicBezTo>
                  <a:cubicBezTo>
                    <a:pt x="527" y="224"/>
                    <a:pt x="528" y="223"/>
                    <a:pt x="528" y="222"/>
                  </a:cubicBezTo>
                  <a:cubicBezTo>
                    <a:pt x="528" y="219"/>
                    <a:pt x="530" y="216"/>
                    <a:pt x="531" y="213"/>
                  </a:cubicBezTo>
                  <a:cubicBezTo>
                    <a:pt x="532" y="212"/>
                    <a:pt x="531" y="210"/>
                    <a:pt x="533" y="209"/>
                  </a:cubicBezTo>
                  <a:cubicBezTo>
                    <a:pt x="533" y="209"/>
                    <a:pt x="534" y="208"/>
                    <a:pt x="534" y="208"/>
                  </a:cubicBezTo>
                  <a:cubicBezTo>
                    <a:pt x="534" y="207"/>
                    <a:pt x="533" y="207"/>
                    <a:pt x="532" y="207"/>
                  </a:cubicBezTo>
                  <a:cubicBezTo>
                    <a:pt x="531" y="208"/>
                    <a:pt x="531" y="210"/>
                    <a:pt x="529" y="210"/>
                  </a:cubicBezTo>
                  <a:cubicBezTo>
                    <a:pt x="529" y="209"/>
                    <a:pt x="530" y="208"/>
                    <a:pt x="531" y="207"/>
                  </a:cubicBezTo>
                  <a:cubicBezTo>
                    <a:pt x="531" y="206"/>
                    <a:pt x="530" y="206"/>
                    <a:pt x="531" y="205"/>
                  </a:cubicBezTo>
                  <a:cubicBezTo>
                    <a:pt x="532" y="205"/>
                    <a:pt x="532" y="205"/>
                    <a:pt x="533" y="205"/>
                  </a:cubicBezTo>
                  <a:cubicBezTo>
                    <a:pt x="533" y="204"/>
                    <a:pt x="534" y="204"/>
                    <a:pt x="535" y="204"/>
                  </a:cubicBezTo>
                  <a:cubicBezTo>
                    <a:pt x="535" y="203"/>
                    <a:pt x="535" y="202"/>
                    <a:pt x="535" y="202"/>
                  </a:cubicBezTo>
                  <a:cubicBezTo>
                    <a:pt x="534" y="201"/>
                    <a:pt x="534" y="202"/>
                    <a:pt x="533" y="203"/>
                  </a:cubicBezTo>
                  <a:cubicBezTo>
                    <a:pt x="533" y="203"/>
                    <a:pt x="532" y="203"/>
                    <a:pt x="531" y="203"/>
                  </a:cubicBezTo>
                  <a:cubicBezTo>
                    <a:pt x="531" y="203"/>
                    <a:pt x="530" y="203"/>
                    <a:pt x="529" y="202"/>
                  </a:cubicBezTo>
                  <a:cubicBezTo>
                    <a:pt x="529" y="202"/>
                    <a:pt x="529" y="202"/>
                    <a:pt x="529" y="201"/>
                  </a:cubicBezTo>
                  <a:cubicBezTo>
                    <a:pt x="528" y="201"/>
                    <a:pt x="528" y="201"/>
                    <a:pt x="528" y="201"/>
                  </a:cubicBezTo>
                  <a:cubicBezTo>
                    <a:pt x="527" y="200"/>
                    <a:pt x="529" y="198"/>
                    <a:pt x="529" y="197"/>
                  </a:cubicBezTo>
                  <a:cubicBezTo>
                    <a:pt x="531" y="196"/>
                    <a:pt x="532" y="197"/>
                    <a:pt x="533" y="196"/>
                  </a:cubicBezTo>
                  <a:cubicBezTo>
                    <a:pt x="534" y="194"/>
                    <a:pt x="533" y="193"/>
                    <a:pt x="533" y="191"/>
                  </a:cubicBezTo>
                  <a:cubicBezTo>
                    <a:pt x="533" y="190"/>
                    <a:pt x="534" y="189"/>
                    <a:pt x="534" y="187"/>
                  </a:cubicBezTo>
                  <a:cubicBezTo>
                    <a:pt x="535" y="185"/>
                    <a:pt x="536" y="184"/>
                    <a:pt x="538" y="183"/>
                  </a:cubicBezTo>
                  <a:cubicBezTo>
                    <a:pt x="539" y="182"/>
                    <a:pt x="540" y="181"/>
                    <a:pt x="541" y="179"/>
                  </a:cubicBezTo>
                  <a:cubicBezTo>
                    <a:pt x="542" y="178"/>
                    <a:pt x="544" y="177"/>
                    <a:pt x="545" y="175"/>
                  </a:cubicBezTo>
                  <a:cubicBezTo>
                    <a:pt x="546" y="172"/>
                    <a:pt x="548" y="169"/>
                    <a:pt x="549" y="166"/>
                  </a:cubicBezTo>
                  <a:cubicBezTo>
                    <a:pt x="549" y="165"/>
                    <a:pt x="549" y="163"/>
                    <a:pt x="548" y="161"/>
                  </a:cubicBezTo>
                  <a:cubicBezTo>
                    <a:pt x="548" y="160"/>
                    <a:pt x="548" y="158"/>
                    <a:pt x="547" y="157"/>
                  </a:cubicBezTo>
                  <a:cubicBezTo>
                    <a:pt x="545" y="155"/>
                    <a:pt x="544" y="155"/>
                    <a:pt x="542" y="156"/>
                  </a:cubicBezTo>
                  <a:cubicBezTo>
                    <a:pt x="541" y="156"/>
                    <a:pt x="540" y="156"/>
                    <a:pt x="539" y="155"/>
                  </a:cubicBezTo>
                  <a:cubicBezTo>
                    <a:pt x="539" y="155"/>
                    <a:pt x="538" y="154"/>
                    <a:pt x="538" y="154"/>
                  </a:cubicBezTo>
                  <a:cubicBezTo>
                    <a:pt x="536" y="154"/>
                    <a:pt x="535" y="156"/>
                    <a:pt x="534" y="157"/>
                  </a:cubicBezTo>
                  <a:cubicBezTo>
                    <a:pt x="532" y="157"/>
                    <a:pt x="531" y="156"/>
                    <a:pt x="529" y="156"/>
                  </a:cubicBezTo>
                  <a:cubicBezTo>
                    <a:pt x="528" y="155"/>
                    <a:pt x="526" y="155"/>
                    <a:pt x="525" y="155"/>
                  </a:cubicBezTo>
                  <a:cubicBezTo>
                    <a:pt x="523" y="155"/>
                    <a:pt x="521" y="155"/>
                    <a:pt x="520" y="155"/>
                  </a:cubicBezTo>
                  <a:cubicBezTo>
                    <a:pt x="516" y="154"/>
                    <a:pt x="513" y="154"/>
                    <a:pt x="510" y="155"/>
                  </a:cubicBezTo>
                  <a:cubicBezTo>
                    <a:pt x="506" y="157"/>
                    <a:pt x="503" y="158"/>
                    <a:pt x="499" y="160"/>
                  </a:cubicBezTo>
                  <a:cubicBezTo>
                    <a:pt x="496" y="161"/>
                    <a:pt x="492" y="160"/>
                    <a:pt x="489" y="161"/>
                  </a:cubicBezTo>
                  <a:cubicBezTo>
                    <a:pt x="486" y="161"/>
                    <a:pt x="482" y="161"/>
                    <a:pt x="479" y="162"/>
                  </a:cubicBezTo>
                  <a:cubicBezTo>
                    <a:pt x="478" y="163"/>
                    <a:pt x="477" y="164"/>
                    <a:pt x="475" y="165"/>
                  </a:cubicBezTo>
                  <a:cubicBezTo>
                    <a:pt x="474" y="166"/>
                    <a:pt x="473" y="166"/>
                    <a:pt x="471" y="167"/>
                  </a:cubicBezTo>
                  <a:cubicBezTo>
                    <a:pt x="470" y="168"/>
                    <a:pt x="469" y="169"/>
                    <a:pt x="468" y="170"/>
                  </a:cubicBezTo>
                  <a:cubicBezTo>
                    <a:pt x="468" y="172"/>
                    <a:pt x="467" y="173"/>
                    <a:pt x="467" y="175"/>
                  </a:cubicBezTo>
                  <a:cubicBezTo>
                    <a:pt x="467" y="177"/>
                    <a:pt x="466" y="179"/>
                    <a:pt x="466" y="182"/>
                  </a:cubicBezTo>
                  <a:cubicBezTo>
                    <a:pt x="465" y="184"/>
                    <a:pt x="466" y="186"/>
                    <a:pt x="465" y="188"/>
                  </a:cubicBezTo>
                  <a:cubicBezTo>
                    <a:pt x="465" y="189"/>
                    <a:pt x="465" y="191"/>
                    <a:pt x="464" y="192"/>
                  </a:cubicBezTo>
                  <a:cubicBezTo>
                    <a:pt x="463" y="193"/>
                    <a:pt x="462" y="194"/>
                    <a:pt x="461" y="196"/>
                  </a:cubicBezTo>
                  <a:cubicBezTo>
                    <a:pt x="459" y="200"/>
                    <a:pt x="462" y="206"/>
                    <a:pt x="458" y="209"/>
                  </a:cubicBezTo>
                  <a:cubicBezTo>
                    <a:pt x="457" y="209"/>
                    <a:pt x="455" y="210"/>
                    <a:pt x="454" y="211"/>
                  </a:cubicBezTo>
                  <a:cubicBezTo>
                    <a:pt x="452" y="212"/>
                    <a:pt x="452" y="213"/>
                    <a:pt x="450" y="214"/>
                  </a:cubicBezTo>
                  <a:cubicBezTo>
                    <a:pt x="449" y="215"/>
                    <a:pt x="447" y="215"/>
                    <a:pt x="446" y="216"/>
                  </a:cubicBezTo>
                  <a:cubicBezTo>
                    <a:pt x="445" y="216"/>
                    <a:pt x="444" y="216"/>
                    <a:pt x="445" y="217"/>
                  </a:cubicBezTo>
                  <a:cubicBezTo>
                    <a:pt x="445" y="218"/>
                    <a:pt x="446" y="217"/>
                    <a:pt x="447" y="218"/>
                  </a:cubicBezTo>
                  <a:cubicBezTo>
                    <a:pt x="447" y="219"/>
                    <a:pt x="446" y="219"/>
                    <a:pt x="446" y="220"/>
                  </a:cubicBezTo>
                  <a:cubicBezTo>
                    <a:pt x="447" y="221"/>
                    <a:pt x="448" y="221"/>
                    <a:pt x="448" y="222"/>
                  </a:cubicBezTo>
                  <a:cubicBezTo>
                    <a:pt x="449" y="223"/>
                    <a:pt x="447" y="225"/>
                    <a:pt x="446" y="225"/>
                  </a:cubicBezTo>
                  <a:cubicBezTo>
                    <a:pt x="444" y="226"/>
                    <a:pt x="443" y="226"/>
                    <a:pt x="441" y="226"/>
                  </a:cubicBezTo>
                  <a:cubicBezTo>
                    <a:pt x="440" y="227"/>
                    <a:pt x="440" y="228"/>
                    <a:pt x="438" y="228"/>
                  </a:cubicBezTo>
                  <a:cubicBezTo>
                    <a:pt x="437" y="228"/>
                    <a:pt x="436" y="229"/>
                    <a:pt x="435" y="228"/>
                  </a:cubicBezTo>
                  <a:cubicBezTo>
                    <a:pt x="435" y="227"/>
                    <a:pt x="435" y="226"/>
                    <a:pt x="434" y="226"/>
                  </a:cubicBezTo>
                  <a:cubicBezTo>
                    <a:pt x="434" y="225"/>
                    <a:pt x="433" y="225"/>
                    <a:pt x="433" y="225"/>
                  </a:cubicBezTo>
                  <a:cubicBezTo>
                    <a:pt x="433" y="224"/>
                    <a:pt x="434" y="224"/>
                    <a:pt x="434" y="223"/>
                  </a:cubicBezTo>
                  <a:cubicBezTo>
                    <a:pt x="434" y="222"/>
                    <a:pt x="434" y="222"/>
                    <a:pt x="433" y="222"/>
                  </a:cubicBezTo>
                  <a:cubicBezTo>
                    <a:pt x="432" y="221"/>
                    <a:pt x="431" y="221"/>
                    <a:pt x="429" y="221"/>
                  </a:cubicBezTo>
                  <a:cubicBezTo>
                    <a:pt x="428" y="221"/>
                    <a:pt x="427" y="222"/>
                    <a:pt x="426" y="223"/>
                  </a:cubicBezTo>
                  <a:cubicBezTo>
                    <a:pt x="424" y="223"/>
                    <a:pt x="423" y="223"/>
                    <a:pt x="421" y="223"/>
                  </a:cubicBezTo>
                  <a:cubicBezTo>
                    <a:pt x="420" y="224"/>
                    <a:pt x="420" y="225"/>
                    <a:pt x="418" y="226"/>
                  </a:cubicBezTo>
                  <a:cubicBezTo>
                    <a:pt x="416" y="226"/>
                    <a:pt x="415" y="225"/>
                    <a:pt x="413" y="225"/>
                  </a:cubicBezTo>
                  <a:cubicBezTo>
                    <a:pt x="411" y="225"/>
                    <a:pt x="410" y="226"/>
                    <a:pt x="409" y="227"/>
                  </a:cubicBezTo>
                  <a:cubicBezTo>
                    <a:pt x="407" y="228"/>
                    <a:pt x="406" y="228"/>
                    <a:pt x="404" y="228"/>
                  </a:cubicBezTo>
                  <a:cubicBezTo>
                    <a:pt x="400" y="229"/>
                    <a:pt x="397" y="229"/>
                    <a:pt x="394" y="230"/>
                  </a:cubicBezTo>
                  <a:cubicBezTo>
                    <a:pt x="392" y="231"/>
                    <a:pt x="390" y="232"/>
                    <a:pt x="389" y="233"/>
                  </a:cubicBezTo>
                  <a:cubicBezTo>
                    <a:pt x="387" y="233"/>
                    <a:pt x="386" y="233"/>
                    <a:pt x="384" y="233"/>
                  </a:cubicBezTo>
                  <a:cubicBezTo>
                    <a:pt x="382" y="234"/>
                    <a:pt x="380" y="235"/>
                    <a:pt x="378" y="234"/>
                  </a:cubicBezTo>
                  <a:cubicBezTo>
                    <a:pt x="376" y="234"/>
                    <a:pt x="374" y="233"/>
                    <a:pt x="373" y="232"/>
                  </a:cubicBezTo>
                  <a:cubicBezTo>
                    <a:pt x="372" y="232"/>
                    <a:pt x="371" y="231"/>
                    <a:pt x="371" y="230"/>
                  </a:cubicBezTo>
                  <a:cubicBezTo>
                    <a:pt x="370" y="229"/>
                    <a:pt x="369" y="228"/>
                    <a:pt x="368" y="226"/>
                  </a:cubicBezTo>
                  <a:cubicBezTo>
                    <a:pt x="367" y="225"/>
                    <a:pt x="366" y="225"/>
                    <a:pt x="364" y="225"/>
                  </a:cubicBezTo>
                  <a:cubicBezTo>
                    <a:pt x="363" y="224"/>
                    <a:pt x="362" y="223"/>
                    <a:pt x="361" y="223"/>
                  </a:cubicBezTo>
                  <a:cubicBezTo>
                    <a:pt x="359" y="222"/>
                    <a:pt x="357" y="222"/>
                    <a:pt x="356" y="222"/>
                  </a:cubicBezTo>
                  <a:cubicBezTo>
                    <a:pt x="354" y="222"/>
                    <a:pt x="353" y="222"/>
                    <a:pt x="351" y="221"/>
                  </a:cubicBezTo>
                  <a:cubicBezTo>
                    <a:pt x="350" y="221"/>
                    <a:pt x="348" y="220"/>
                    <a:pt x="347" y="221"/>
                  </a:cubicBezTo>
                  <a:cubicBezTo>
                    <a:pt x="346" y="221"/>
                    <a:pt x="345" y="221"/>
                    <a:pt x="345" y="222"/>
                  </a:cubicBezTo>
                  <a:cubicBezTo>
                    <a:pt x="344" y="222"/>
                    <a:pt x="344" y="223"/>
                    <a:pt x="344" y="224"/>
                  </a:cubicBezTo>
                  <a:cubicBezTo>
                    <a:pt x="344" y="224"/>
                    <a:pt x="344" y="226"/>
                    <a:pt x="343" y="226"/>
                  </a:cubicBezTo>
                  <a:cubicBezTo>
                    <a:pt x="342" y="226"/>
                    <a:pt x="342" y="225"/>
                    <a:pt x="343" y="224"/>
                  </a:cubicBezTo>
                  <a:cubicBezTo>
                    <a:pt x="343" y="223"/>
                    <a:pt x="343" y="223"/>
                    <a:pt x="344" y="222"/>
                  </a:cubicBezTo>
                  <a:cubicBezTo>
                    <a:pt x="344" y="222"/>
                    <a:pt x="343" y="220"/>
                    <a:pt x="343" y="220"/>
                  </a:cubicBezTo>
                  <a:cubicBezTo>
                    <a:pt x="344" y="219"/>
                    <a:pt x="348" y="221"/>
                    <a:pt x="346" y="219"/>
                  </a:cubicBezTo>
                  <a:cubicBezTo>
                    <a:pt x="346" y="218"/>
                    <a:pt x="345" y="218"/>
                    <a:pt x="345" y="217"/>
                  </a:cubicBezTo>
                  <a:cubicBezTo>
                    <a:pt x="344" y="217"/>
                    <a:pt x="343" y="216"/>
                    <a:pt x="343" y="215"/>
                  </a:cubicBezTo>
                  <a:cubicBezTo>
                    <a:pt x="340" y="213"/>
                    <a:pt x="337" y="210"/>
                    <a:pt x="336" y="207"/>
                  </a:cubicBezTo>
                  <a:cubicBezTo>
                    <a:pt x="334" y="204"/>
                    <a:pt x="333" y="201"/>
                    <a:pt x="333" y="198"/>
                  </a:cubicBezTo>
                  <a:cubicBezTo>
                    <a:pt x="333" y="195"/>
                    <a:pt x="331" y="193"/>
                    <a:pt x="328" y="190"/>
                  </a:cubicBezTo>
                  <a:cubicBezTo>
                    <a:pt x="326" y="188"/>
                    <a:pt x="324" y="185"/>
                    <a:pt x="322" y="183"/>
                  </a:cubicBezTo>
                  <a:cubicBezTo>
                    <a:pt x="320" y="181"/>
                    <a:pt x="317" y="179"/>
                    <a:pt x="316" y="177"/>
                  </a:cubicBezTo>
                  <a:cubicBezTo>
                    <a:pt x="315" y="175"/>
                    <a:pt x="314" y="174"/>
                    <a:pt x="314" y="173"/>
                  </a:cubicBezTo>
                  <a:cubicBezTo>
                    <a:pt x="313" y="170"/>
                    <a:pt x="312" y="167"/>
                    <a:pt x="310" y="164"/>
                  </a:cubicBezTo>
                  <a:cubicBezTo>
                    <a:pt x="310" y="163"/>
                    <a:pt x="310" y="162"/>
                    <a:pt x="311" y="161"/>
                  </a:cubicBezTo>
                  <a:cubicBezTo>
                    <a:pt x="312" y="158"/>
                    <a:pt x="313" y="155"/>
                    <a:pt x="311" y="153"/>
                  </a:cubicBezTo>
                  <a:cubicBezTo>
                    <a:pt x="311" y="151"/>
                    <a:pt x="309" y="151"/>
                    <a:pt x="308" y="150"/>
                  </a:cubicBezTo>
                  <a:cubicBezTo>
                    <a:pt x="307" y="149"/>
                    <a:pt x="307" y="147"/>
                    <a:pt x="306" y="146"/>
                  </a:cubicBezTo>
                  <a:cubicBezTo>
                    <a:pt x="305" y="145"/>
                    <a:pt x="303" y="144"/>
                    <a:pt x="303" y="143"/>
                  </a:cubicBezTo>
                  <a:cubicBezTo>
                    <a:pt x="302" y="142"/>
                    <a:pt x="301" y="139"/>
                    <a:pt x="301" y="138"/>
                  </a:cubicBezTo>
                  <a:cubicBezTo>
                    <a:pt x="301" y="136"/>
                    <a:pt x="301" y="135"/>
                    <a:pt x="301" y="133"/>
                  </a:cubicBezTo>
                  <a:cubicBezTo>
                    <a:pt x="301" y="130"/>
                    <a:pt x="300" y="127"/>
                    <a:pt x="301" y="124"/>
                  </a:cubicBezTo>
                  <a:cubicBezTo>
                    <a:pt x="301" y="123"/>
                    <a:pt x="301" y="121"/>
                    <a:pt x="302" y="120"/>
                  </a:cubicBezTo>
                  <a:cubicBezTo>
                    <a:pt x="302" y="118"/>
                    <a:pt x="302" y="117"/>
                    <a:pt x="302" y="115"/>
                  </a:cubicBezTo>
                  <a:cubicBezTo>
                    <a:pt x="302" y="113"/>
                    <a:pt x="302" y="112"/>
                    <a:pt x="302" y="110"/>
                  </a:cubicBezTo>
                  <a:cubicBezTo>
                    <a:pt x="302" y="109"/>
                    <a:pt x="303" y="108"/>
                    <a:pt x="303" y="107"/>
                  </a:cubicBezTo>
                  <a:cubicBezTo>
                    <a:pt x="303" y="106"/>
                    <a:pt x="303" y="104"/>
                    <a:pt x="303" y="102"/>
                  </a:cubicBezTo>
                  <a:cubicBezTo>
                    <a:pt x="303" y="101"/>
                    <a:pt x="304" y="100"/>
                    <a:pt x="304" y="100"/>
                  </a:cubicBezTo>
                  <a:cubicBezTo>
                    <a:pt x="304" y="98"/>
                    <a:pt x="304" y="97"/>
                    <a:pt x="304" y="95"/>
                  </a:cubicBezTo>
                  <a:cubicBezTo>
                    <a:pt x="304" y="92"/>
                    <a:pt x="304" y="89"/>
                    <a:pt x="305" y="85"/>
                  </a:cubicBezTo>
                  <a:cubicBezTo>
                    <a:pt x="305" y="82"/>
                    <a:pt x="305" y="79"/>
                    <a:pt x="307" y="76"/>
                  </a:cubicBezTo>
                  <a:cubicBezTo>
                    <a:pt x="308" y="73"/>
                    <a:pt x="308" y="70"/>
                    <a:pt x="309" y="68"/>
                  </a:cubicBezTo>
                  <a:cubicBezTo>
                    <a:pt x="310" y="66"/>
                    <a:pt x="311" y="65"/>
                    <a:pt x="311" y="64"/>
                  </a:cubicBezTo>
                  <a:cubicBezTo>
                    <a:pt x="312" y="62"/>
                    <a:pt x="313" y="59"/>
                    <a:pt x="313" y="57"/>
                  </a:cubicBezTo>
                  <a:cubicBezTo>
                    <a:pt x="314" y="56"/>
                    <a:pt x="315" y="56"/>
                    <a:pt x="315" y="54"/>
                  </a:cubicBezTo>
                  <a:cubicBezTo>
                    <a:pt x="315" y="53"/>
                    <a:pt x="315" y="52"/>
                    <a:pt x="315" y="51"/>
                  </a:cubicBezTo>
                  <a:cubicBezTo>
                    <a:pt x="316" y="50"/>
                    <a:pt x="316" y="49"/>
                    <a:pt x="316" y="49"/>
                  </a:cubicBezTo>
                  <a:cubicBezTo>
                    <a:pt x="316" y="48"/>
                    <a:pt x="316" y="47"/>
                    <a:pt x="316" y="46"/>
                  </a:cubicBezTo>
                  <a:cubicBezTo>
                    <a:pt x="316" y="43"/>
                    <a:pt x="315" y="40"/>
                    <a:pt x="314" y="37"/>
                  </a:cubicBezTo>
                  <a:cubicBezTo>
                    <a:pt x="313" y="35"/>
                    <a:pt x="312" y="32"/>
                    <a:pt x="311" y="29"/>
                  </a:cubicBezTo>
                  <a:cubicBezTo>
                    <a:pt x="311" y="26"/>
                    <a:pt x="311" y="22"/>
                    <a:pt x="312" y="19"/>
                  </a:cubicBezTo>
                  <a:cubicBezTo>
                    <a:pt x="312" y="18"/>
                    <a:pt x="313" y="16"/>
                    <a:pt x="314" y="14"/>
                  </a:cubicBezTo>
                  <a:cubicBezTo>
                    <a:pt x="314" y="13"/>
                    <a:pt x="315" y="11"/>
                    <a:pt x="316" y="9"/>
                  </a:cubicBezTo>
                  <a:cubicBezTo>
                    <a:pt x="316" y="8"/>
                    <a:pt x="317" y="8"/>
                    <a:pt x="318" y="7"/>
                  </a:cubicBezTo>
                  <a:cubicBezTo>
                    <a:pt x="318" y="6"/>
                    <a:pt x="318" y="5"/>
                    <a:pt x="319" y="4"/>
                  </a:cubicBezTo>
                  <a:cubicBezTo>
                    <a:pt x="319" y="3"/>
                    <a:pt x="320" y="2"/>
                    <a:pt x="321" y="2"/>
                  </a:cubicBezTo>
                  <a:cubicBezTo>
                    <a:pt x="321" y="1"/>
                    <a:pt x="322" y="0"/>
                    <a:pt x="322" y="0"/>
                  </a:cubicBezTo>
                  <a:cubicBezTo>
                    <a:pt x="320" y="0"/>
                    <a:pt x="320" y="0"/>
                    <a:pt x="320" y="0"/>
                  </a:cubicBezTo>
                  <a:cubicBezTo>
                    <a:pt x="319" y="1"/>
                    <a:pt x="319" y="2"/>
                    <a:pt x="319" y="3"/>
                  </a:cubicBezTo>
                  <a:cubicBezTo>
                    <a:pt x="318" y="5"/>
                    <a:pt x="316" y="7"/>
                    <a:pt x="315" y="10"/>
                  </a:cubicBezTo>
                  <a:cubicBezTo>
                    <a:pt x="313" y="13"/>
                    <a:pt x="311" y="17"/>
                    <a:pt x="311" y="21"/>
                  </a:cubicBezTo>
                  <a:cubicBezTo>
                    <a:pt x="310" y="24"/>
                    <a:pt x="310" y="28"/>
                    <a:pt x="311" y="31"/>
                  </a:cubicBezTo>
                  <a:cubicBezTo>
                    <a:pt x="311" y="34"/>
                    <a:pt x="312" y="36"/>
                    <a:pt x="313" y="39"/>
                  </a:cubicBezTo>
                  <a:cubicBezTo>
                    <a:pt x="314" y="41"/>
                    <a:pt x="315" y="42"/>
                    <a:pt x="315" y="44"/>
                  </a:cubicBezTo>
                  <a:cubicBezTo>
                    <a:pt x="315" y="45"/>
                    <a:pt x="316" y="49"/>
                    <a:pt x="315" y="50"/>
                  </a:cubicBezTo>
                  <a:cubicBezTo>
                    <a:pt x="312" y="51"/>
                    <a:pt x="312" y="45"/>
                    <a:pt x="312" y="44"/>
                  </a:cubicBezTo>
                  <a:cubicBezTo>
                    <a:pt x="311" y="43"/>
                    <a:pt x="311" y="42"/>
                    <a:pt x="310" y="41"/>
                  </a:cubicBezTo>
                  <a:cubicBezTo>
                    <a:pt x="310" y="40"/>
                    <a:pt x="310" y="39"/>
                    <a:pt x="310" y="39"/>
                  </a:cubicBezTo>
                  <a:cubicBezTo>
                    <a:pt x="310" y="38"/>
                    <a:pt x="310" y="37"/>
                    <a:pt x="309" y="37"/>
                  </a:cubicBezTo>
                  <a:cubicBezTo>
                    <a:pt x="309" y="36"/>
                    <a:pt x="309" y="36"/>
                    <a:pt x="309" y="35"/>
                  </a:cubicBezTo>
                  <a:cubicBezTo>
                    <a:pt x="308" y="34"/>
                    <a:pt x="309" y="34"/>
                    <a:pt x="308" y="33"/>
                  </a:cubicBezTo>
                  <a:cubicBezTo>
                    <a:pt x="308" y="32"/>
                    <a:pt x="307" y="32"/>
                    <a:pt x="307" y="31"/>
                  </a:cubicBezTo>
                  <a:cubicBezTo>
                    <a:pt x="307" y="30"/>
                    <a:pt x="308" y="29"/>
                    <a:pt x="307" y="29"/>
                  </a:cubicBezTo>
                  <a:cubicBezTo>
                    <a:pt x="307" y="28"/>
                    <a:pt x="307" y="27"/>
                    <a:pt x="307" y="26"/>
                  </a:cubicBezTo>
                  <a:cubicBezTo>
                    <a:pt x="307" y="26"/>
                    <a:pt x="308" y="25"/>
                    <a:pt x="308" y="25"/>
                  </a:cubicBezTo>
                  <a:cubicBezTo>
                    <a:pt x="309" y="24"/>
                    <a:pt x="309" y="22"/>
                    <a:pt x="309" y="21"/>
                  </a:cubicBezTo>
                  <a:cubicBezTo>
                    <a:pt x="309" y="20"/>
                    <a:pt x="309" y="19"/>
                    <a:pt x="308" y="19"/>
                  </a:cubicBezTo>
                  <a:cubicBezTo>
                    <a:pt x="307" y="19"/>
                    <a:pt x="307" y="18"/>
                    <a:pt x="306" y="19"/>
                  </a:cubicBezTo>
                  <a:cubicBezTo>
                    <a:pt x="306" y="19"/>
                    <a:pt x="306" y="20"/>
                    <a:pt x="305" y="20"/>
                  </a:cubicBezTo>
                  <a:cubicBezTo>
                    <a:pt x="304" y="19"/>
                    <a:pt x="305" y="18"/>
                    <a:pt x="304" y="18"/>
                  </a:cubicBezTo>
                  <a:cubicBezTo>
                    <a:pt x="304" y="17"/>
                    <a:pt x="303" y="18"/>
                    <a:pt x="302" y="17"/>
                  </a:cubicBezTo>
                  <a:cubicBezTo>
                    <a:pt x="302" y="17"/>
                    <a:pt x="303" y="17"/>
                    <a:pt x="303" y="16"/>
                  </a:cubicBezTo>
                  <a:cubicBezTo>
                    <a:pt x="303" y="16"/>
                    <a:pt x="303" y="16"/>
                    <a:pt x="302" y="15"/>
                  </a:cubicBezTo>
                  <a:cubicBezTo>
                    <a:pt x="302" y="15"/>
                    <a:pt x="302" y="13"/>
                    <a:pt x="303" y="14"/>
                  </a:cubicBezTo>
                  <a:cubicBezTo>
                    <a:pt x="303" y="15"/>
                    <a:pt x="304" y="16"/>
                    <a:pt x="304" y="16"/>
                  </a:cubicBezTo>
                  <a:cubicBezTo>
                    <a:pt x="304" y="17"/>
                    <a:pt x="304" y="18"/>
                    <a:pt x="305" y="18"/>
                  </a:cubicBezTo>
                  <a:cubicBezTo>
                    <a:pt x="306" y="18"/>
                    <a:pt x="307" y="17"/>
                    <a:pt x="307" y="18"/>
                  </a:cubicBezTo>
                  <a:cubicBezTo>
                    <a:pt x="308" y="18"/>
                    <a:pt x="308" y="18"/>
                    <a:pt x="309" y="18"/>
                  </a:cubicBezTo>
                  <a:cubicBezTo>
                    <a:pt x="310" y="17"/>
                    <a:pt x="311" y="16"/>
                    <a:pt x="311" y="15"/>
                  </a:cubicBezTo>
                  <a:cubicBezTo>
                    <a:pt x="312" y="14"/>
                    <a:pt x="312" y="13"/>
                    <a:pt x="313" y="12"/>
                  </a:cubicBezTo>
                  <a:cubicBezTo>
                    <a:pt x="313" y="11"/>
                    <a:pt x="313" y="10"/>
                    <a:pt x="313" y="10"/>
                  </a:cubicBezTo>
                  <a:cubicBezTo>
                    <a:pt x="313" y="9"/>
                    <a:pt x="314" y="8"/>
                    <a:pt x="313" y="8"/>
                  </a:cubicBezTo>
                  <a:cubicBezTo>
                    <a:pt x="313" y="7"/>
                    <a:pt x="313" y="7"/>
                    <a:pt x="312" y="7"/>
                  </a:cubicBezTo>
                  <a:cubicBezTo>
                    <a:pt x="312" y="7"/>
                    <a:pt x="312" y="7"/>
                    <a:pt x="312" y="7"/>
                  </a:cubicBezTo>
                  <a:cubicBezTo>
                    <a:pt x="311" y="7"/>
                    <a:pt x="311" y="6"/>
                    <a:pt x="311" y="6"/>
                  </a:cubicBezTo>
                  <a:cubicBezTo>
                    <a:pt x="311" y="6"/>
                    <a:pt x="310" y="6"/>
                    <a:pt x="310" y="6"/>
                  </a:cubicBezTo>
                  <a:cubicBezTo>
                    <a:pt x="309" y="5"/>
                    <a:pt x="310" y="5"/>
                    <a:pt x="311" y="5"/>
                  </a:cubicBezTo>
                  <a:cubicBezTo>
                    <a:pt x="311" y="5"/>
                    <a:pt x="312" y="4"/>
                    <a:pt x="313" y="4"/>
                  </a:cubicBezTo>
                  <a:cubicBezTo>
                    <a:pt x="313" y="4"/>
                    <a:pt x="313" y="4"/>
                    <a:pt x="314" y="5"/>
                  </a:cubicBezTo>
                  <a:cubicBezTo>
                    <a:pt x="314" y="5"/>
                    <a:pt x="315" y="5"/>
                    <a:pt x="315" y="6"/>
                  </a:cubicBezTo>
                  <a:cubicBezTo>
                    <a:pt x="315" y="6"/>
                    <a:pt x="315" y="6"/>
                    <a:pt x="315" y="6"/>
                  </a:cubicBezTo>
                  <a:cubicBezTo>
                    <a:pt x="316" y="6"/>
                    <a:pt x="315" y="5"/>
                    <a:pt x="316" y="4"/>
                  </a:cubicBezTo>
                  <a:cubicBezTo>
                    <a:pt x="316" y="4"/>
                    <a:pt x="317" y="3"/>
                    <a:pt x="317" y="3"/>
                  </a:cubicBezTo>
                  <a:cubicBezTo>
                    <a:pt x="317" y="3"/>
                    <a:pt x="318" y="2"/>
                    <a:pt x="318" y="2"/>
                  </a:cubicBezTo>
                  <a:cubicBezTo>
                    <a:pt x="319" y="1"/>
                    <a:pt x="318" y="1"/>
                    <a:pt x="318" y="0"/>
                  </a:cubicBezTo>
                  <a:cubicBezTo>
                    <a:pt x="310" y="0"/>
                    <a:pt x="310" y="0"/>
                    <a:pt x="310" y="0"/>
                  </a:cubicBezTo>
                  <a:cubicBezTo>
                    <a:pt x="297" y="0"/>
                    <a:pt x="297" y="0"/>
                    <a:pt x="297" y="0"/>
                  </a:cubicBezTo>
                  <a:cubicBezTo>
                    <a:pt x="0" y="0"/>
                    <a:pt x="0" y="0"/>
                    <a:pt x="0" y="0"/>
                  </a:cubicBezTo>
                  <a:cubicBezTo>
                    <a:pt x="1" y="1"/>
                    <a:pt x="3" y="2"/>
                    <a:pt x="4" y="2"/>
                  </a:cubicBezTo>
                  <a:cubicBezTo>
                    <a:pt x="5" y="3"/>
                    <a:pt x="6" y="3"/>
                    <a:pt x="8" y="3"/>
                  </a:cubicBezTo>
                  <a:cubicBezTo>
                    <a:pt x="9" y="3"/>
                    <a:pt x="10" y="4"/>
                    <a:pt x="11" y="4"/>
                  </a:cubicBezTo>
                  <a:cubicBezTo>
                    <a:pt x="11" y="4"/>
                    <a:pt x="12" y="4"/>
                    <a:pt x="13" y="4"/>
                  </a:cubicBezTo>
                  <a:cubicBezTo>
                    <a:pt x="15" y="5"/>
                    <a:pt x="13" y="6"/>
                    <a:pt x="12" y="8"/>
                  </a:cubicBezTo>
                  <a:cubicBezTo>
                    <a:pt x="12" y="9"/>
                    <a:pt x="12" y="11"/>
                    <a:pt x="13" y="13"/>
                  </a:cubicBezTo>
                  <a:cubicBezTo>
                    <a:pt x="13" y="14"/>
                    <a:pt x="14" y="15"/>
                    <a:pt x="15" y="16"/>
                  </a:cubicBezTo>
                  <a:cubicBezTo>
                    <a:pt x="16" y="18"/>
                    <a:pt x="17" y="19"/>
                    <a:pt x="18" y="20"/>
                  </a:cubicBezTo>
                  <a:cubicBezTo>
                    <a:pt x="20" y="20"/>
                    <a:pt x="21" y="22"/>
                    <a:pt x="22" y="22"/>
                  </a:cubicBezTo>
                  <a:cubicBezTo>
                    <a:pt x="24" y="23"/>
                    <a:pt x="26" y="22"/>
                    <a:pt x="27" y="23"/>
                  </a:cubicBezTo>
                  <a:cubicBezTo>
                    <a:pt x="28" y="24"/>
                    <a:pt x="28" y="26"/>
                    <a:pt x="29" y="27"/>
                  </a:cubicBezTo>
                  <a:cubicBezTo>
                    <a:pt x="29" y="29"/>
                    <a:pt x="30" y="29"/>
                    <a:pt x="32" y="30"/>
                  </a:cubicBezTo>
                  <a:cubicBezTo>
                    <a:pt x="34" y="30"/>
                    <a:pt x="35" y="30"/>
                    <a:pt x="36" y="31"/>
                  </a:cubicBezTo>
                  <a:cubicBezTo>
                    <a:pt x="37" y="32"/>
                    <a:pt x="39" y="32"/>
                    <a:pt x="40" y="33"/>
                  </a:cubicBezTo>
                  <a:cubicBezTo>
                    <a:pt x="42" y="35"/>
                    <a:pt x="43" y="37"/>
                    <a:pt x="45" y="40"/>
                  </a:cubicBezTo>
                  <a:cubicBezTo>
                    <a:pt x="46" y="42"/>
                    <a:pt x="44" y="42"/>
                    <a:pt x="43" y="43"/>
                  </a:cubicBezTo>
                  <a:cubicBezTo>
                    <a:pt x="42" y="44"/>
                    <a:pt x="42" y="46"/>
                    <a:pt x="41" y="47"/>
                  </a:cubicBezTo>
                  <a:cubicBezTo>
                    <a:pt x="41" y="48"/>
                    <a:pt x="40" y="49"/>
                    <a:pt x="40" y="50"/>
                  </a:cubicBezTo>
                  <a:cubicBezTo>
                    <a:pt x="40" y="50"/>
                    <a:pt x="40" y="51"/>
                    <a:pt x="40" y="52"/>
                  </a:cubicBezTo>
                  <a:cubicBezTo>
                    <a:pt x="40" y="53"/>
                    <a:pt x="38" y="56"/>
                    <a:pt x="40" y="56"/>
                  </a:cubicBezTo>
                  <a:cubicBezTo>
                    <a:pt x="40" y="56"/>
                    <a:pt x="41" y="55"/>
                    <a:pt x="41" y="55"/>
                  </a:cubicBezTo>
                  <a:cubicBezTo>
                    <a:pt x="42" y="56"/>
                    <a:pt x="41" y="57"/>
                    <a:pt x="41" y="58"/>
                  </a:cubicBezTo>
                  <a:cubicBezTo>
                    <a:pt x="42" y="58"/>
                    <a:pt x="43" y="57"/>
                    <a:pt x="44" y="58"/>
                  </a:cubicBezTo>
                  <a:cubicBezTo>
                    <a:pt x="45" y="58"/>
                    <a:pt x="46" y="61"/>
                    <a:pt x="47" y="60"/>
                  </a:cubicBezTo>
                  <a:cubicBezTo>
                    <a:pt x="48" y="59"/>
                    <a:pt x="48" y="59"/>
                    <a:pt x="49" y="58"/>
                  </a:cubicBezTo>
                  <a:cubicBezTo>
                    <a:pt x="49" y="58"/>
                    <a:pt x="50" y="58"/>
                    <a:pt x="50" y="59"/>
                  </a:cubicBezTo>
                  <a:cubicBezTo>
                    <a:pt x="50" y="59"/>
                    <a:pt x="49" y="60"/>
                    <a:pt x="49" y="61"/>
                  </a:cubicBezTo>
                  <a:cubicBezTo>
                    <a:pt x="49" y="62"/>
                    <a:pt x="48" y="63"/>
                    <a:pt x="50" y="63"/>
                  </a:cubicBezTo>
                  <a:cubicBezTo>
                    <a:pt x="51" y="63"/>
                    <a:pt x="52" y="63"/>
                    <a:pt x="54" y="64"/>
                  </a:cubicBezTo>
                  <a:cubicBezTo>
                    <a:pt x="55" y="64"/>
                    <a:pt x="57" y="65"/>
                    <a:pt x="59" y="65"/>
                  </a:cubicBezTo>
                  <a:cubicBezTo>
                    <a:pt x="60" y="66"/>
                    <a:pt x="62" y="66"/>
                    <a:pt x="63" y="67"/>
                  </a:cubicBezTo>
                  <a:cubicBezTo>
                    <a:pt x="64" y="68"/>
                    <a:pt x="65" y="69"/>
                    <a:pt x="67" y="70"/>
                  </a:cubicBezTo>
                  <a:cubicBezTo>
                    <a:pt x="67" y="71"/>
                    <a:pt x="68" y="71"/>
                    <a:pt x="69" y="71"/>
                  </a:cubicBezTo>
                  <a:cubicBezTo>
                    <a:pt x="70" y="72"/>
                    <a:pt x="70" y="72"/>
                    <a:pt x="71" y="73"/>
                  </a:cubicBezTo>
                  <a:cubicBezTo>
                    <a:pt x="72" y="75"/>
                    <a:pt x="72" y="79"/>
                    <a:pt x="73" y="82"/>
                  </a:cubicBezTo>
                  <a:cubicBezTo>
                    <a:pt x="73" y="83"/>
                    <a:pt x="74" y="84"/>
                    <a:pt x="75" y="85"/>
                  </a:cubicBezTo>
                  <a:cubicBezTo>
                    <a:pt x="76" y="85"/>
                    <a:pt x="77" y="85"/>
                    <a:pt x="77" y="85"/>
                  </a:cubicBezTo>
                  <a:cubicBezTo>
                    <a:pt x="78" y="86"/>
                    <a:pt x="78" y="86"/>
                    <a:pt x="79" y="87"/>
                  </a:cubicBezTo>
                  <a:cubicBezTo>
                    <a:pt x="81" y="88"/>
                    <a:pt x="81" y="85"/>
                    <a:pt x="83" y="86"/>
                  </a:cubicBezTo>
                  <a:cubicBezTo>
                    <a:pt x="83" y="86"/>
                    <a:pt x="83" y="87"/>
                    <a:pt x="83" y="87"/>
                  </a:cubicBezTo>
                  <a:cubicBezTo>
                    <a:pt x="82" y="88"/>
                    <a:pt x="81" y="87"/>
                    <a:pt x="81" y="88"/>
                  </a:cubicBezTo>
                  <a:cubicBezTo>
                    <a:pt x="82" y="89"/>
                    <a:pt x="84" y="90"/>
                    <a:pt x="85" y="91"/>
                  </a:cubicBezTo>
                  <a:cubicBezTo>
                    <a:pt x="86" y="93"/>
                    <a:pt x="87" y="93"/>
                    <a:pt x="88" y="94"/>
                  </a:cubicBezTo>
                  <a:cubicBezTo>
                    <a:pt x="89" y="95"/>
                    <a:pt x="91" y="96"/>
                    <a:pt x="92" y="98"/>
                  </a:cubicBezTo>
                  <a:cubicBezTo>
                    <a:pt x="93" y="99"/>
                    <a:pt x="94" y="100"/>
                    <a:pt x="95" y="102"/>
                  </a:cubicBezTo>
                  <a:cubicBezTo>
                    <a:pt x="96" y="103"/>
                    <a:pt x="98" y="104"/>
                    <a:pt x="99" y="105"/>
                  </a:cubicBezTo>
                  <a:cubicBezTo>
                    <a:pt x="100" y="107"/>
                    <a:pt x="100" y="108"/>
                    <a:pt x="101" y="109"/>
                  </a:cubicBezTo>
                  <a:cubicBezTo>
                    <a:pt x="103" y="111"/>
                    <a:pt x="105" y="113"/>
                    <a:pt x="106" y="114"/>
                  </a:cubicBezTo>
                  <a:cubicBezTo>
                    <a:pt x="107" y="116"/>
                    <a:pt x="109" y="117"/>
                    <a:pt x="110" y="118"/>
                  </a:cubicBezTo>
                  <a:cubicBezTo>
                    <a:pt x="111" y="120"/>
                    <a:pt x="112" y="121"/>
                    <a:pt x="113" y="123"/>
                  </a:cubicBezTo>
                  <a:cubicBezTo>
                    <a:pt x="114" y="124"/>
                    <a:pt x="116" y="125"/>
                    <a:pt x="117" y="126"/>
                  </a:cubicBezTo>
                  <a:cubicBezTo>
                    <a:pt x="118" y="128"/>
                    <a:pt x="119" y="129"/>
                    <a:pt x="120" y="130"/>
                  </a:cubicBezTo>
                  <a:cubicBezTo>
                    <a:pt x="121" y="131"/>
                    <a:pt x="122" y="132"/>
                    <a:pt x="123" y="134"/>
                  </a:cubicBezTo>
                  <a:cubicBezTo>
                    <a:pt x="123" y="136"/>
                    <a:pt x="125" y="137"/>
                    <a:pt x="125" y="139"/>
                  </a:cubicBezTo>
                  <a:cubicBezTo>
                    <a:pt x="125" y="141"/>
                    <a:pt x="124" y="143"/>
                    <a:pt x="125" y="144"/>
                  </a:cubicBezTo>
                  <a:cubicBezTo>
                    <a:pt x="125" y="146"/>
                    <a:pt x="125" y="147"/>
                    <a:pt x="127" y="149"/>
                  </a:cubicBezTo>
                  <a:cubicBezTo>
                    <a:pt x="128" y="150"/>
                    <a:pt x="128" y="151"/>
                    <a:pt x="129" y="153"/>
                  </a:cubicBezTo>
                  <a:cubicBezTo>
                    <a:pt x="130" y="153"/>
                    <a:pt x="130" y="154"/>
                    <a:pt x="131" y="155"/>
                  </a:cubicBezTo>
                  <a:cubicBezTo>
                    <a:pt x="131" y="155"/>
                    <a:pt x="131" y="156"/>
                    <a:pt x="132" y="156"/>
                  </a:cubicBezTo>
                  <a:cubicBezTo>
                    <a:pt x="132" y="157"/>
                    <a:pt x="133" y="157"/>
                    <a:pt x="133" y="157"/>
                  </a:cubicBezTo>
                  <a:cubicBezTo>
                    <a:pt x="134" y="158"/>
                    <a:pt x="134" y="160"/>
                    <a:pt x="134" y="161"/>
                  </a:cubicBezTo>
                  <a:cubicBezTo>
                    <a:pt x="133" y="162"/>
                    <a:pt x="133" y="163"/>
                    <a:pt x="132" y="164"/>
                  </a:cubicBezTo>
                  <a:cubicBezTo>
                    <a:pt x="131" y="165"/>
                    <a:pt x="131" y="166"/>
                    <a:pt x="131" y="167"/>
                  </a:cubicBezTo>
                  <a:cubicBezTo>
                    <a:pt x="131" y="168"/>
                    <a:pt x="131" y="170"/>
                    <a:pt x="130" y="171"/>
                  </a:cubicBezTo>
                  <a:cubicBezTo>
                    <a:pt x="129" y="171"/>
                    <a:pt x="126" y="172"/>
                    <a:pt x="127" y="173"/>
                  </a:cubicBezTo>
                  <a:cubicBezTo>
                    <a:pt x="128" y="173"/>
                    <a:pt x="129" y="174"/>
                    <a:pt x="129" y="174"/>
                  </a:cubicBezTo>
                  <a:cubicBezTo>
                    <a:pt x="130" y="175"/>
                    <a:pt x="131" y="174"/>
                    <a:pt x="132" y="175"/>
                  </a:cubicBezTo>
                  <a:cubicBezTo>
                    <a:pt x="133" y="175"/>
                    <a:pt x="134" y="177"/>
                    <a:pt x="133" y="178"/>
                  </a:cubicBezTo>
                  <a:cubicBezTo>
                    <a:pt x="133" y="179"/>
                    <a:pt x="132" y="179"/>
                    <a:pt x="131" y="179"/>
                  </a:cubicBezTo>
                  <a:cubicBezTo>
                    <a:pt x="130" y="179"/>
                    <a:pt x="130" y="179"/>
                    <a:pt x="129" y="179"/>
                  </a:cubicBezTo>
                  <a:cubicBezTo>
                    <a:pt x="128" y="180"/>
                    <a:pt x="126" y="180"/>
                    <a:pt x="125" y="181"/>
                  </a:cubicBezTo>
                  <a:cubicBezTo>
                    <a:pt x="124" y="182"/>
                    <a:pt x="124" y="184"/>
                    <a:pt x="125" y="185"/>
                  </a:cubicBezTo>
                  <a:cubicBezTo>
                    <a:pt x="126" y="187"/>
                    <a:pt x="126" y="188"/>
                    <a:pt x="127" y="189"/>
                  </a:cubicBezTo>
                  <a:cubicBezTo>
                    <a:pt x="127" y="191"/>
                    <a:pt x="128" y="192"/>
                    <a:pt x="130" y="193"/>
                  </a:cubicBezTo>
                  <a:cubicBezTo>
                    <a:pt x="130" y="194"/>
                    <a:pt x="132" y="196"/>
                    <a:pt x="132" y="197"/>
                  </a:cubicBezTo>
                  <a:cubicBezTo>
                    <a:pt x="133" y="198"/>
                    <a:pt x="133" y="199"/>
                    <a:pt x="133" y="200"/>
                  </a:cubicBezTo>
                  <a:cubicBezTo>
                    <a:pt x="134" y="201"/>
                    <a:pt x="135" y="202"/>
                    <a:pt x="135" y="202"/>
                  </a:cubicBezTo>
                  <a:cubicBezTo>
                    <a:pt x="137" y="205"/>
                    <a:pt x="140" y="206"/>
                    <a:pt x="143" y="208"/>
                  </a:cubicBezTo>
                  <a:cubicBezTo>
                    <a:pt x="145" y="210"/>
                    <a:pt x="149" y="212"/>
                    <a:pt x="152" y="213"/>
                  </a:cubicBezTo>
                  <a:cubicBezTo>
                    <a:pt x="154" y="214"/>
                    <a:pt x="156" y="215"/>
                    <a:pt x="157" y="216"/>
                  </a:cubicBezTo>
                  <a:cubicBezTo>
                    <a:pt x="158" y="216"/>
                    <a:pt x="159" y="217"/>
                    <a:pt x="160" y="217"/>
                  </a:cubicBezTo>
                  <a:cubicBezTo>
                    <a:pt x="160" y="218"/>
                    <a:pt x="161" y="217"/>
                    <a:pt x="161" y="217"/>
                  </a:cubicBezTo>
                  <a:cubicBezTo>
                    <a:pt x="161" y="217"/>
                    <a:pt x="162" y="218"/>
                    <a:pt x="162" y="218"/>
                  </a:cubicBezTo>
                  <a:cubicBezTo>
                    <a:pt x="163" y="218"/>
                    <a:pt x="163" y="219"/>
                    <a:pt x="164" y="220"/>
                  </a:cubicBezTo>
                  <a:cubicBezTo>
                    <a:pt x="165" y="221"/>
                    <a:pt x="166" y="222"/>
                    <a:pt x="167" y="223"/>
                  </a:cubicBezTo>
                  <a:cubicBezTo>
                    <a:pt x="169" y="226"/>
                    <a:pt x="171" y="229"/>
                    <a:pt x="174" y="231"/>
                  </a:cubicBezTo>
                  <a:cubicBezTo>
                    <a:pt x="177" y="233"/>
                    <a:pt x="181" y="233"/>
                    <a:pt x="184" y="234"/>
                  </a:cubicBezTo>
                  <a:cubicBezTo>
                    <a:pt x="186" y="235"/>
                    <a:pt x="187" y="235"/>
                    <a:pt x="189" y="236"/>
                  </a:cubicBezTo>
                  <a:cubicBezTo>
                    <a:pt x="190" y="236"/>
                    <a:pt x="191" y="236"/>
                    <a:pt x="191" y="237"/>
                  </a:cubicBezTo>
                  <a:cubicBezTo>
                    <a:pt x="193" y="237"/>
                    <a:pt x="194" y="238"/>
                    <a:pt x="196" y="239"/>
                  </a:cubicBezTo>
                  <a:cubicBezTo>
                    <a:pt x="197" y="239"/>
                    <a:pt x="197" y="239"/>
                    <a:pt x="198" y="239"/>
                  </a:cubicBezTo>
                  <a:cubicBezTo>
                    <a:pt x="200" y="239"/>
                    <a:pt x="201" y="241"/>
                    <a:pt x="202" y="240"/>
                  </a:cubicBezTo>
                  <a:cubicBezTo>
                    <a:pt x="204" y="240"/>
                    <a:pt x="205" y="239"/>
                    <a:pt x="206" y="239"/>
                  </a:cubicBezTo>
                  <a:cubicBezTo>
                    <a:pt x="208" y="239"/>
                    <a:pt x="209" y="240"/>
                    <a:pt x="210" y="241"/>
                  </a:cubicBezTo>
                  <a:cubicBezTo>
                    <a:pt x="211" y="241"/>
                    <a:pt x="212" y="242"/>
                    <a:pt x="213" y="243"/>
                  </a:cubicBezTo>
                  <a:cubicBezTo>
                    <a:pt x="214" y="244"/>
                    <a:pt x="215" y="245"/>
                    <a:pt x="217" y="246"/>
                  </a:cubicBezTo>
                  <a:cubicBezTo>
                    <a:pt x="218" y="247"/>
                    <a:pt x="219" y="248"/>
                    <a:pt x="220" y="249"/>
                  </a:cubicBezTo>
                  <a:cubicBezTo>
                    <a:pt x="222" y="250"/>
                    <a:pt x="222" y="251"/>
                    <a:pt x="224" y="252"/>
                  </a:cubicBezTo>
                  <a:cubicBezTo>
                    <a:pt x="226" y="252"/>
                    <a:pt x="227" y="253"/>
                    <a:pt x="228" y="254"/>
                  </a:cubicBezTo>
                  <a:cubicBezTo>
                    <a:pt x="230" y="255"/>
                    <a:pt x="231" y="255"/>
                    <a:pt x="233" y="256"/>
                  </a:cubicBezTo>
                  <a:cubicBezTo>
                    <a:pt x="234" y="256"/>
                    <a:pt x="234" y="257"/>
                    <a:pt x="235" y="257"/>
                  </a:cubicBezTo>
                  <a:cubicBezTo>
                    <a:pt x="236" y="258"/>
                    <a:pt x="236" y="258"/>
                    <a:pt x="237" y="258"/>
                  </a:cubicBezTo>
                  <a:cubicBezTo>
                    <a:pt x="238" y="258"/>
                    <a:pt x="239" y="258"/>
                    <a:pt x="239" y="259"/>
                  </a:cubicBezTo>
                  <a:cubicBezTo>
                    <a:pt x="241" y="259"/>
                    <a:pt x="242" y="260"/>
                    <a:pt x="243" y="260"/>
                  </a:cubicBezTo>
                  <a:cubicBezTo>
                    <a:pt x="245" y="261"/>
                    <a:pt x="246" y="261"/>
                    <a:pt x="248" y="262"/>
                  </a:cubicBezTo>
                  <a:cubicBezTo>
                    <a:pt x="251" y="263"/>
                    <a:pt x="254" y="265"/>
                    <a:pt x="256" y="266"/>
                  </a:cubicBezTo>
                  <a:cubicBezTo>
                    <a:pt x="260" y="267"/>
                    <a:pt x="263" y="269"/>
                    <a:pt x="266" y="270"/>
                  </a:cubicBezTo>
                  <a:cubicBezTo>
                    <a:pt x="270" y="271"/>
                    <a:pt x="274" y="271"/>
                    <a:pt x="277" y="272"/>
                  </a:cubicBezTo>
                  <a:cubicBezTo>
                    <a:pt x="279" y="273"/>
                    <a:pt x="280" y="274"/>
                    <a:pt x="282" y="275"/>
                  </a:cubicBezTo>
                  <a:cubicBezTo>
                    <a:pt x="283" y="276"/>
                    <a:pt x="283" y="277"/>
                    <a:pt x="284" y="277"/>
                  </a:cubicBezTo>
                  <a:cubicBezTo>
                    <a:pt x="285" y="278"/>
                    <a:pt x="286" y="278"/>
                    <a:pt x="287" y="278"/>
                  </a:cubicBezTo>
                  <a:cubicBezTo>
                    <a:pt x="289" y="279"/>
                    <a:pt x="291" y="279"/>
                    <a:pt x="293" y="280"/>
                  </a:cubicBezTo>
                  <a:cubicBezTo>
                    <a:pt x="295" y="281"/>
                    <a:pt x="296" y="282"/>
                    <a:pt x="298" y="282"/>
                  </a:cubicBezTo>
                  <a:cubicBezTo>
                    <a:pt x="299" y="283"/>
                    <a:pt x="300" y="284"/>
                    <a:pt x="302" y="284"/>
                  </a:cubicBezTo>
                  <a:cubicBezTo>
                    <a:pt x="303" y="285"/>
                    <a:pt x="305" y="286"/>
                    <a:pt x="306" y="286"/>
                  </a:cubicBezTo>
                  <a:cubicBezTo>
                    <a:pt x="308" y="286"/>
                    <a:pt x="310" y="286"/>
                    <a:pt x="311" y="286"/>
                  </a:cubicBezTo>
                  <a:cubicBezTo>
                    <a:pt x="313" y="286"/>
                    <a:pt x="315" y="286"/>
                    <a:pt x="316" y="287"/>
                  </a:cubicBezTo>
                  <a:cubicBezTo>
                    <a:pt x="318" y="288"/>
                    <a:pt x="318" y="289"/>
                    <a:pt x="320" y="290"/>
                  </a:cubicBezTo>
                  <a:cubicBezTo>
                    <a:pt x="323" y="291"/>
                    <a:pt x="326" y="292"/>
                    <a:pt x="329" y="292"/>
                  </a:cubicBezTo>
                  <a:cubicBezTo>
                    <a:pt x="331" y="292"/>
                    <a:pt x="333" y="292"/>
                    <a:pt x="334" y="292"/>
                  </a:cubicBezTo>
                  <a:cubicBezTo>
                    <a:pt x="335" y="292"/>
                    <a:pt x="336" y="292"/>
                    <a:pt x="337" y="292"/>
                  </a:cubicBezTo>
                  <a:cubicBezTo>
                    <a:pt x="338" y="291"/>
                    <a:pt x="338" y="291"/>
                    <a:pt x="340" y="290"/>
                  </a:cubicBezTo>
                  <a:cubicBezTo>
                    <a:pt x="341" y="290"/>
                    <a:pt x="342" y="289"/>
                    <a:pt x="343" y="289"/>
                  </a:cubicBezTo>
                  <a:cubicBezTo>
                    <a:pt x="345" y="288"/>
                    <a:pt x="346" y="287"/>
                    <a:pt x="348" y="287"/>
                  </a:cubicBezTo>
                  <a:cubicBezTo>
                    <a:pt x="349" y="286"/>
                    <a:pt x="351" y="286"/>
                    <a:pt x="353" y="286"/>
                  </a:cubicBezTo>
                  <a:cubicBezTo>
                    <a:pt x="357" y="283"/>
                    <a:pt x="360" y="280"/>
                    <a:pt x="365" y="280"/>
                  </a:cubicBezTo>
                  <a:cubicBezTo>
                    <a:pt x="365" y="280"/>
                    <a:pt x="369" y="280"/>
                    <a:pt x="368" y="279"/>
                  </a:cubicBezTo>
                  <a:cubicBezTo>
                    <a:pt x="367" y="279"/>
                    <a:pt x="365" y="279"/>
                    <a:pt x="364" y="279"/>
                  </a:cubicBezTo>
                  <a:cubicBezTo>
                    <a:pt x="364" y="278"/>
                    <a:pt x="364" y="278"/>
                    <a:pt x="365" y="277"/>
                  </a:cubicBezTo>
                  <a:cubicBezTo>
                    <a:pt x="365" y="277"/>
                    <a:pt x="366" y="276"/>
                    <a:pt x="366" y="276"/>
                  </a:cubicBezTo>
                  <a:cubicBezTo>
                    <a:pt x="368" y="275"/>
                    <a:pt x="368" y="278"/>
                    <a:pt x="369" y="279"/>
                  </a:cubicBezTo>
                  <a:cubicBezTo>
                    <a:pt x="370" y="279"/>
                    <a:pt x="371" y="276"/>
                    <a:pt x="372" y="278"/>
                  </a:cubicBezTo>
                  <a:cubicBezTo>
                    <a:pt x="373" y="280"/>
                    <a:pt x="369" y="279"/>
                    <a:pt x="370" y="280"/>
                  </a:cubicBezTo>
                  <a:cubicBezTo>
                    <a:pt x="371" y="280"/>
                    <a:pt x="373" y="280"/>
                    <a:pt x="374" y="280"/>
                  </a:cubicBezTo>
                  <a:cubicBezTo>
                    <a:pt x="375" y="280"/>
                    <a:pt x="377" y="280"/>
                    <a:pt x="378" y="281"/>
                  </a:cubicBezTo>
                  <a:cubicBezTo>
                    <a:pt x="379" y="281"/>
                    <a:pt x="379" y="281"/>
                    <a:pt x="380" y="281"/>
                  </a:cubicBezTo>
                  <a:cubicBezTo>
                    <a:pt x="381" y="281"/>
                    <a:pt x="382" y="281"/>
                    <a:pt x="382" y="282"/>
                  </a:cubicBezTo>
                  <a:cubicBezTo>
                    <a:pt x="383" y="282"/>
                    <a:pt x="386" y="285"/>
                    <a:pt x="385" y="283"/>
                  </a:cubicBezTo>
                  <a:cubicBezTo>
                    <a:pt x="385" y="282"/>
                    <a:pt x="383" y="281"/>
                    <a:pt x="382" y="281"/>
                  </a:cubicBezTo>
                  <a:cubicBezTo>
                    <a:pt x="381" y="280"/>
                    <a:pt x="379" y="280"/>
                    <a:pt x="379" y="278"/>
                  </a:cubicBezTo>
                  <a:cubicBezTo>
                    <a:pt x="381" y="277"/>
                    <a:pt x="383" y="281"/>
                    <a:pt x="385" y="281"/>
                  </a:cubicBezTo>
                  <a:cubicBezTo>
                    <a:pt x="386" y="282"/>
                    <a:pt x="387" y="282"/>
                    <a:pt x="388" y="283"/>
                  </a:cubicBezTo>
                  <a:cubicBezTo>
                    <a:pt x="389" y="284"/>
                    <a:pt x="390" y="285"/>
                    <a:pt x="391" y="285"/>
                  </a:cubicBezTo>
                  <a:cubicBezTo>
                    <a:pt x="391" y="286"/>
                    <a:pt x="392" y="287"/>
                    <a:pt x="393" y="287"/>
                  </a:cubicBezTo>
                  <a:cubicBezTo>
                    <a:pt x="394" y="289"/>
                    <a:pt x="396" y="290"/>
                    <a:pt x="397" y="291"/>
                  </a:cubicBezTo>
                  <a:cubicBezTo>
                    <a:pt x="398" y="292"/>
                    <a:pt x="400" y="293"/>
                    <a:pt x="401" y="294"/>
                  </a:cubicBezTo>
                  <a:cubicBezTo>
                    <a:pt x="402" y="294"/>
                    <a:pt x="403" y="296"/>
                    <a:pt x="405" y="297"/>
                  </a:cubicBezTo>
                  <a:cubicBezTo>
                    <a:pt x="406" y="298"/>
                    <a:pt x="407" y="299"/>
                    <a:pt x="408" y="300"/>
                  </a:cubicBezTo>
                  <a:cubicBezTo>
                    <a:pt x="409" y="301"/>
                    <a:pt x="410" y="302"/>
                    <a:pt x="411" y="302"/>
                  </a:cubicBezTo>
                  <a:cubicBezTo>
                    <a:pt x="415" y="303"/>
                    <a:pt x="415" y="306"/>
                    <a:pt x="417" y="309"/>
                  </a:cubicBezTo>
                  <a:cubicBezTo>
                    <a:pt x="417" y="310"/>
                    <a:pt x="419" y="311"/>
                    <a:pt x="420" y="312"/>
                  </a:cubicBezTo>
                  <a:cubicBezTo>
                    <a:pt x="421" y="312"/>
                    <a:pt x="421" y="313"/>
                    <a:pt x="422" y="314"/>
                  </a:cubicBezTo>
                  <a:cubicBezTo>
                    <a:pt x="422" y="315"/>
                    <a:pt x="423" y="315"/>
                    <a:pt x="423" y="315"/>
                  </a:cubicBezTo>
                  <a:cubicBezTo>
                    <a:pt x="424" y="316"/>
                    <a:pt x="424" y="317"/>
                    <a:pt x="425" y="317"/>
                  </a:cubicBezTo>
                  <a:cubicBezTo>
                    <a:pt x="425" y="318"/>
                    <a:pt x="426" y="318"/>
                    <a:pt x="427" y="319"/>
                  </a:cubicBezTo>
                  <a:cubicBezTo>
                    <a:pt x="428" y="320"/>
                    <a:pt x="429" y="320"/>
                    <a:pt x="430" y="321"/>
                  </a:cubicBezTo>
                  <a:cubicBezTo>
                    <a:pt x="432" y="323"/>
                    <a:pt x="434" y="325"/>
                    <a:pt x="437" y="326"/>
                  </a:cubicBezTo>
                  <a:cubicBezTo>
                    <a:pt x="438" y="327"/>
                    <a:pt x="439" y="328"/>
                    <a:pt x="440" y="329"/>
                  </a:cubicBezTo>
                  <a:cubicBezTo>
                    <a:pt x="442" y="329"/>
                    <a:pt x="443" y="330"/>
                    <a:pt x="445" y="330"/>
                  </a:cubicBezTo>
                  <a:cubicBezTo>
                    <a:pt x="448" y="331"/>
                    <a:pt x="451" y="333"/>
                    <a:pt x="454" y="333"/>
                  </a:cubicBezTo>
                  <a:cubicBezTo>
                    <a:pt x="457" y="333"/>
                    <a:pt x="460" y="332"/>
                    <a:pt x="464" y="332"/>
                  </a:cubicBezTo>
                  <a:cubicBezTo>
                    <a:pt x="465" y="333"/>
                    <a:pt x="467" y="333"/>
                    <a:pt x="468" y="334"/>
                  </a:cubicBezTo>
                  <a:cubicBezTo>
                    <a:pt x="469" y="335"/>
                    <a:pt x="471" y="336"/>
                    <a:pt x="472" y="336"/>
                  </a:cubicBezTo>
                  <a:cubicBezTo>
                    <a:pt x="473" y="337"/>
                    <a:pt x="475" y="337"/>
                    <a:pt x="476" y="338"/>
                  </a:cubicBezTo>
                  <a:cubicBezTo>
                    <a:pt x="478" y="339"/>
                    <a:pt x="479" y="339"/>
                    <a:pt x="481" y="340"/>
                  </a:cubicBezTo>
                  <a:cubicBezTo>
                    <a:pt x="482" y="341"/>
                    <a:pt x="484" y="342"/>
                    <a:pt x="486" y="342"/>
                  </a:cubicBezTo>
                  <a:cubicBezTo>
                    <a:pt x="487" y="343"/>
                    <a:pt x="489" y="343"/>
                    <a:pt x="491" y="343"/>
                  </a:cubicBezTo>
                  <a:cubicBezTo>
                    <a:pt x="493" y="344"/>
                    <a:pt x="495" y="344"/>
                    <a:pt x="497" y="345"/>
                  </a:cubicBezTo>
                  <a:cubicBezTo>
                    <a:pt x="498" y="346"/>
                    <a:pt x="500" y="347"/>
                    <a:pt x="501" y="347"/>
                  </a:cubicBezTo>
                  <a:cubicBezTo>
                    <a:pt x="503" y="348"/>
                    <a:pt x="504" y="348"/>
                    <a:pt x="506" y="348"/>
                  </a:cubicBezTo>
                  <a:cubicBezTo>
                    <a:pt x="507" y="349"/>
                    <a:pt x="509" y="349"/>
                    <a:pt x="511" y="349"/>
                  </a:cubicBezTo>
                  <a:cubicBezTo>
                    <a:pt x="512" y="349"/>
                    <a:pt x="514" y="349"/>
                    <a:pt x="516" y="349"/>
                  </a:cubicBezTo>
                  <a:cubicBezTo>
                    <a:pt x="517" y="349"/>
                    <a:pt x="519" y="349"/>
                    <a:pt x="520" y="350"/>
                  </a:cubicBezTo>
                  <a:cubicBezTo>
                    <a:pt x="522" y="351"/>
                    <a:pt x="526" y="349"/>
                    <a:pt x="526" y="347"/>
                  </a:cubicBezTo>
                  <a:cubicBezTo>
                    <a:pt x="526" y="346"/>
                    <a:pt x="525" y="344"/>
                    <a:pt x="526" y="344"/>
                  </a:cubicBezTo>
                  <a:cubicBezTo>
                    <a:pt x="527" y="343"/>
                    <a:pt x="529" y="343"/>
                    <a:pt x="530" y="343"/>
                  </a:cubicBezTo>
                  <a:cubicBezTo>
                    <a:pt x="531" y="343"/>
                    <a:pt x="532" y="344"/>
                    <a:pt x="533" y="344"/>
                  </a:cubicBezTo>
                  <a:cubicBezTo>
                    <a:pt x="534" y="344"/>
                    <a:pt x="535" y="344"/>
                    <a:pt x="535" y="345"/>
                  </a:cubicBezTo>
                  <a:cubicBezTo>
                    <a:pt x="535" y="346"/>
                    <a:pt x="534" y="346"/>
                    <a:pt x="533" y="346"/>
                  </a:cubicBezTo>
                  <a:cubicBezTo>
                    <a:pt x="532" y="346"/>
                    <a:pt x="532" y="347"/>
                    <a:pt x="533" y="348"/>
                  </a:cubicBezTo>
                  <a:cubicBezTo>
                    <a:pt x="533" y="348"/>
                    <a:pt x="534" y="348"/>
                    <a:pt x="534" y="348"/>
                  </a:cubicBezTo>
                  <a:cubicBezTo>
                    <a:pt x="534" y="348"/>
                    <a:pt x="534" y="349"/>
                    <a:pt x="534" y="349"/>
                  </a:cubicBezTo>
                  <a:cubicBezTo>
                    <a:pt x="535" y="350"/>
                    <a:pt x="536" y="350"/>
                    <a:pt x="536" y="350"/>
                  </a:cubicBezTo>
                  <a:cubicBezTo>
                    <a:pt x="537" y="351"/>
                    <a:pt x="536" y="352"/>
                    <a:pt x="537" y="353"/>
                  </a:cubicBezTo>
                  <a:cubicBezTo>
                    <a:pt x="537" y="353"/>
                    <a:pt x="538" y="353"/>
                    <a:pt x="538" y="354"/>
                  </a:cubicBezTo>
                  <a:cubicBezTo>
                    <a:pt x="537" y="355"/>
                    <a:pt x="536" y="355"/>
                    <a:pt x="536" y="355"/>
                  </a:cubicBezTo>
                  <a:cubicBezTo>
                    <a:pt x="536" y="355"/>
                    <a:pt x="535" y="355"/>
                    <a:pt x="535" y="354"/>
                  </a:cubicBezTo>
                  <a:cubicBezTo>
                    <a:pt x="535" y="354"/>
                    <a:pt x="534" y="354"/>
                    <a:pt x="534" y="354"/>
                  </a:cubicBezTo>
                  <a:cubicBezTo>
                    <a:pt x="533" y="353"/>
                    <a:pt x="534" y="352"/>
                    <a:pt x="533" y="352"/>
                  </a:cubicBezTo>
                  <a:cubicBezTo>
                    <a:pt x="532" y="351"/>
                    <a:pt x="532" y="352"/>
                    <a:pt x="531" y="352"/>
                  </a:cubicBezTo>
                  <a:cubicBezTo>
                    <a:pt x="530" y="353"/>
                    <a:pt x="529" y="353"/>
                    <a:pt x="529" y="353"/>
                  </a:cubicBezTo>
                  <a:cubicBezTo>
                    <a:pt x="528" y="354"/>
                    <a:pt x="529" y="357"/>
                    <a:pt x="530" y="357"/>
                  </a:cubicBezTo>
                  <a:cubicBezTo>
                    <a:pt x="531" y="358"/>
                    <a:pt x="531" y="358"/>
                    <a:pt x="532" y="358"/>
                  </a:cubicBezTo>
                  <a:cubicBezTo>
                    <a:pt x="533" y="358"/>
                    <a:pt x="533" y="359"/>
                    <a:pt x="534" y="359"/>
                  </a:cubicBezTo>
                  <a:cubicBezTo>
                    <a:pt x="534" y="360"/>
                    <a:pt x="535" y="360"/>
                    <a:pt x="535" y="361"/>
                  </a:cubicBezTo>
                  <a:cubicBezTo>
                    <a:pt x="536" y="362"/>
                    <a:pt x="537" y="363"/>
                    <a:pt x="538" y="364"/>
                  </a:cubicBezTo>
                  <a:cubicBezTo>
                    <a:pt x="540" y="366"/>
                    <a:pt x="543" y="367"/>
                    <a:pt x="546" y="369"/>
                  </a:cubicBezTo>
                  <a:cubicBezTo>
                    <a:pt x="547" y="370"/>
                    <a:pt x="548" y="370"/>
                    <a:pt x="549" y="372"/>
                  </a:cubicBezTo>
                  <a:cubicBezTo>
                    <a:pt x="550" y="373"/>
                    <a:pt x="550" y="375"/>
                    <a:pt x="551" y="376"/>
                  </a:cubicBezTo>
                  <a:cubicBezTo>
                    <a:pt x="552" y="379"/>
                    <a:pt x="554" y="381"/>
                    <a:pt x="557" y="383"/>
                  </a:cubicBezTo>
                  <a:cubicBezTo>
                    <a:pt x="557" y="384"/>
                    <a:pt x="558" y="384"/>
                    <a:pt x="559" y="385"/>
                  </a:cubicBezTo>
                  <a:cubicBezTo>
                    <a:pt x="559" y="385"/>
                    <a:pt x="560" y="386"/>
                    <a:pt x="561" y="386"/>
                  </a:cubicBezTo>
                  <a:cubicBezTo>
                    <a:pt x="562" y="387"/>
                    <a:pt x="563" y="389"/>
                    <a:pt x="564" y="390"/>
                  </a:cubicBezTo>
                  <a:cubicBezTo>
                    <a:pt x="565" y="391"/>
                    <a:pt x="566" y="391"/>
                    <a:pt x="567" y="392"/>
                  </a:cubicBezTo>
                  <a:cubicBezTo>
                    <a:pt x="568" y="392"/>
                    <a:pt x="569" y="393"/>
                    <a:pt x="569" y="393"/>
                  </a:cubicBezTo>
                  <a:cubicBezTo>
                    <a:pt x="570" y="394"/>
                    <a:pt x="570" y="395"/>
                    <a:pt x="570" y="395"/>
                  </a:cubicBezTo>
                  <a:cubicBezTo>
                    <a:pt x="571" y="396"/>
                    <a:pt x="571" y="396"/>
                    <a:pt x="572" y="396"/>
                  </a:cubicBezTo>
                  <a:cubicBezTo>
                    <a:pt x="573" y="396"/>
                    <a:pt x="573" y="397"/>
                    <a:pt x="572" y="398"/>
                  </a:cubicBezTo>
                  <a:cubicBezTo>
                    <a:pt x="572" y="399"/>
                    <a:pt x="571" y="400"/>
                    <a:pt x="569" y="400"/>
                  </a:cubicBezTo>
                  <a:cubicBezTo>
                    <a:pt x="569" y="400"/>
                    <a:pt x="568" y="401"/>
                    <a:pt x="568" y="402"/>
                  </a:cubicBezTo>
                  <a:cubicBezTo>
                    <a:pt x="567" y="403"/>
                    <a:pt x="569" y="402"/>
                    <a:pt x="569" y="402"/>
                  </a:cubicBezTo>
                  <a:cubicBezTo>
                    <a:pt x="570" y="402"/>
                    <a:pt x="571" y="403"/>
                    <a:pt x="571" y="403"/>
                  </a:cubicBezTo>
                  <a:cubicBezTo>
                    <a:pt x="572" y="403"/>
                    <a:pt x="573" y="403"/>
                    <a:pt x="573" y="404"/>
                  </a:cubicBezTo>
                  <a:cubicBezTo>
                    <a:pt x="574" y="404"/>
                    <a:pt x="574" y="407"/>
                    <a:pt x="574" y="408"/>
                  </a:cubicBezTo>
                  <a:cubicBezTo>
                    <a:pt x="573" y="409"/>
                    <a:pt x="572" y="409"/>
                    <a:pt x="571" y="411"/>
                  </a:cubicBezTo>
                  <a:cubicBezTo>
                    <a:pt x="571" y="412"/>
                    <a:pt x="572" y="414"/>
                    <a:pt x="572" y="415"/>
                  </a:cubicBezTo>
                  <a:cubicBezTo>
                    <a:pt x="572" y="416"/>
                    <a:pt x="573" y="417"/>
                    <a:pt x="573" y="418"/>
                  </a:cubicBezTo>
                  <a:cubicBezTo>
                    <a:pt x="573" y="419"/>
                    <a:pt x="572" y="421"/>
                    <a:pt x="573" y="422"/>
                  </a:cubicBezTo>
                  <a:cubicBezTo>
                    <a:pt x="573" y="423"/>
                    <a:pt x="575" y="424"/>
                    <a:pt x="576" y="424"/>
                  </a:cubicBezTo>
                  <a:cubicBezTo>
                    <a:pt x="578" y="425"/>
                    <a:pt x="579" y="425"/>
                    <a:pt x="580" y="426"/>
                  </a:cubicBezTo>
                  <a:cubicBezTo>
                    <a:pt x="581" y="427"/>
                    <a:pt x="583" y="427"/>
                    <a:pt x="584" y="428"/>
                  </a:cubicBezTo>
                  <a:cubicBezTo>
                    <a:pt x="585" y="429"/>
                    <a:pt x="585" y="431"/>
                    <a:pt x="586" y="432"/>
                  </a:cubicBezTo>
                  <a:cubicBezTo>
                    <a:pt x="587" y="432"/>
                    <a:pt x="588" y="430"/>
                    <a:pt x="589" y="429"/>
                  </a:cubicBezTo>
                  <a:cubicBezTo>
                    <a:pt x="589" y="428"/>
                    <a:pt x="589" y="427"/>
                    <a:pt x="590" y="427"/>
                  </a:cubicBezTo>
                  <a:cubicBezTo>
                    <a:pt x="590" y="427"/>
                    <a:pt x="592" y="427"/>
                    <a:pt x="592" y="426"/>
                  </a:cubicBezTo>
                  <a:cubicBezTo>
                    <a:pt x="592" y="425"/>
                    <a:pt x="590" y="424"/>
                    <a:pt x="589" y="424"/>
                  </a:cubicBezTo>
                  <a:cubicBezTo>
                    <a:pt x="587" y="423"/>
                    <a:pt x="587" y="422"/>
                    <a:pt x="586" y="421"/>
                  </a:cubicBezTo>
                  <a:cubicBezTo>
                    <a:pt x="586" y="420"/>
                    <a:pt x="583" y="419"/>
                    <a:pt x="584" y="417"/>
                  </a:cubicBezTo>
                  <a:cubicBezTo>
                    <a:pt x="585" y="417"/>
                    <a:pt x="585" y="417"/>
                    <a:pt x="585" y="418"/>
                  </a:cubicBezTo>
                  <a:cubicBezTo>
                    <a:pt x="586" y="418"/>
                    <a:pt x="587" y="418"/>
                    <a:pt x="588" y="418"/>
                  </a:cubicBezTo>
                  <a:cubicBezTo>
                    <a:pt x="589" y="419"/>
                    <a:pt x="590" y="420"/>
                    <a:pt x="591" y="421"/>
                  </a:cubicBezTo>
                  <a:cubicBezTo>
                    <a:pt x="592" y="422"/>
                    <a:pt x="594" y="422"/>
                    <a:pt x="595" y="423"/>
                  </a:cubicBezTo>
                  <a:cubicBezTo>
                    <a:pt x="596" y="424"/>
                    <a:pt x="595" y="426"/>
                    <a:pt x="596" y="427"/>
                  </a:cubicBezTo>
                  <a:cubicBezTo>
                    <a:pt x="596" y="429"/>
                    <a:pt x="596" y="430"/>
                    <a:pt x="598" y="431"/>
                  </a:cubicBezTo>
                  <a:cubicBezTo>
                    <a:pt x="599" y="432"/>
                    <a:pt x="600" y="432"/>
                    <a:pt x="602" y="432"/>
                  </a:cubicBezTo>
                  <a:cubicBezTo>
                    <a:pt x="603" y="433"/>
                    <a:pt x="605" y="433"/>
                    <a:pt x="606" y="434"/>
                  </a:cubicBezTo>
                  <a:cubicBezTo>
                    <a:pt x="607" y="434"/>
                    <a:pt x="608" y="435"/>
                    <a:pt x="610" y="436"/>
                  </a:cubicBezTo>
                  <a:cubicBezTo>
                    <a:pt x="611" y="437"/>
                    <a:pt x="612" y="437"/>
                    <a:pt x="613" y="438"/>
                  </a:cubicBezTo>
                  <a:cubicBezTo>
                    <a:pt x="614" y="439"/>
                    <a:pt x="615" y="440"/>
                    <a:pt x="616" y="440"/>
                  </a:cubicBezTo>
                  <a:cubicBezTo>
                    <a:pt x="618" y="441"/>
                    <a:pt x="620" y="443"/>
                    <a:pt x="620" y="445"/>
                  </a:cubicBezTo>
                  <a:cubicBezTo>
                    <a:pt x="620" y="446"/>
                    <a:pt x="619" y="447"/>
                    <a:pt x="619" y="448"/>
                  </a:cubicBezTo>
                  <a:cubicBezTo>
                    <a:pt x="619" y="449"/>
                    <a:pt x="619" y="450"/>
                    <a:pt x="619" y="450"/>
                  </a:cubicBezTo>
                  <a:cubicBezTo>
                    <a:pt x="618" y="451"/>
                    <a:pt x="618" y="451"/>
                    <a:pt x="618" y="452"/>
                  </a:cubicBezTo>
                  <a:cubicBezTo>
                    <a:pt x="618" y="454"/>
                    <a:pt x="619" y="455"/>
                    <a:pt x="620" y="456"/>
                  </a:cubicBezTo>
                  <a:cubicBezTo>
                    <a:pt x="621" y="457"/>
                    <a:pt x="622" y="457"/>
                    <a:pt x="624" y="458"/>
                  </a:cubicBezTo>
                  <a:cubicBezTo>
                    <a:pt x="624" y="458"/>
                    <a:pt x="625" y="458"/>
                    <a:pt x="626" y="458"/>
                  </a:cubicBezTo>
                  <a:cubicBezTo>
                    <a:pt x="626" y="458"/>
                    <a:pt x="627" y="459"/>
                    <a:pt x="628" y="459"/>
                  </a:cubicBezTo>
                  <a:cubicBezTo>
                    <a:pt x="629" y="458"/>
                    <a:pt x="626" y="456"/>
                    <a:pt x="626" y="456"/>
                  </a:cubicBezTo>
                  <a:cubicBezTo>
                    <a:pt x="626" y="455"/>
                    <a:pt x="626" y="454"/>
                    <a:pt x="625" y="454"/>
                  </a:cubicBezTo>
                  <a:cubicBezTo>
                    <a:pt x="625" y="453"/>
                    <a:pt x="623" y="453"/>
                    <a:pt x="624" y="452"/>
                  </a:cubicBezTo>
                  <a:cubicBezTo>
                    <a:pt x="624" y="451"/>
                    <a:pt x="628" y="452"/>
                    <a:pt x="629" y="452"/>
                  </a:cubicBezTo>
                  <a:cubicBezTo>
                    <a:pt x="629" y="452"/>
                    <a:pt x="629" y="453"/>
                    <a:pt x="630" y="453"/>
                  </a:cubicBezTo>
                  <a:cubicBezTo>
                    <a:pt x="630" y="453"/>
                    <a:pt x="630" y="453"/>
                    <a:pt x="631" y="453"/>
                  </a:cubicBezTo>
                  <a:cubicBezTo>
                    <a:pt x="631" y="454"/>
                    <a:pt x="631" y="455"/>
                    <a:pt x="631" y="455"/>
                  </a:cubicBezTo>
                  <a:cubicBezTo>
                    <a:pt x="631" y="456"/>
                    <a:pt x="631" y="457"/>
                    <a:pt x="631" y="458"/>
                  </a:cubicBezTo>
                  <a:cubicBezTo>
                    <a:pt x="631" y="459"/>
                    <a:pt x="631" y="460"/>
                    <a:pt x="633" y="462"/>
                  </a:cubicBezTo>
                  <a:cubicBezTo>
                    <a:pt x="634" y="463"/>
                    <a:pt x="634" y="464"/>
                    <a:pt x="635" y="465"/>
                  </a:cubicBezTo>
                  <a:cubicBezTo>
                    <a:pt x="635" y="465"/>
                    <a:pt x="635" y="466"/>
                    <a:pt x="636" y="467"/>
                  </a:cubicBezTo>
                  <a:cubicBezTo>
                    <a:pt x="636" y="467"/>
                    <a:pt x="636" y="468"/>
                    <a:pt x="636" y="468"/>
                  </a:cubicBezTo>
                  <a:cubicBezTo>
                    <a:pt x="638" y="468"/>
                    <a:pt x="636" y="467"/>
                    <a:pt x="636" y="466"/>
                  </a:cubicBezTo>
                  <a:cubicBezTo>
                    <a:pt x="637" y="465"/>
                    <a:pt x="638" y="465"/>
                    <a:pt x="639" y="464"/>
                  </a:cubicBezTo>
                  <a:cubicBezTo>
                    <a:pt x="639" y="462"/>
                    <a:pt x="639" y="461"/>
                    <a:pt x="641" y="460"/>
                  </a:cubicBezTo>
                  <a:cubicBezTo>
                    <a:pt x="642" y="460"/>
                    <a:pt x="644" y="461"/>
                    <a:pt x="645" y="460"/>
                  </a:cubicBezTo>
                  <a:cubicBezTo>
                    <a:pt x="647" y="460"/>
                    <a:pt x="648" y="459"/>
                    <a:pt x="650" y="460"/>
                  </a:cubicBezTo>
                  <a:cubicBezTo>
                    <a:pt x="652" y="460"/>
                    <a:pt x="651" y="462"/>
                    <a:pt x="652" y="463"/>
                  </a:cubicBezTo>
                  <a:cubicBezTo>
                    <a:pt x="653" y="464"/>
                    <a:pt x="655" y="463"/>
                    <a:pt x="656" y="462"/>
                  </a:cubicBezTo>
                  <a:cubicBezTo>
                    <a:pt x="658" y="461"/>
                    <a:pt x="658" y="463"/>
                    <a:pt x="660" y="464"/>
                  </a:cubicBezTo>
                  <a:cubicBezTo>
                    <a:pt x="661" y="464"/>
                    <a:pt x="661" y="463"/>
                    <a:pt x="662" y="463"/>
                  </a:cubicBezTo>
                  <a:cubicBezTo>
                    <a:pt x="662" y="463"/>
                    <a:pt x="663" y="464"/>
                    <a:pt x="663" y="465"/>
                  </a:cubicBezTo>
                  <a:cubicBezTo>
                    <a:pt x="663" y="466"/>
                    <a:pt x="664" y="466"/>
                    <a:pt x="664" y="467"/>
                  </a:cubicBezTo>
                  <a:cubicBezTo>
                    <a:pt x="664" y="468"/>
                    <a:pt x="664" y="468"/>
                    <a:pt x="665" y="469"/>
                  </a:cubicBezTo>
                  <a:cubicBezTo>
                    <a:pt x="665" y="470"/>
                    <a:pt x="666" y="470"/>
                    <a:pt x="666" y="470"/>
                  </a:cubicBezTo>
                  <a:cubicBezTo>
                    <a:pt x="667" y="471"/>
                    <a:pt x="667" y="472"/>
                    <a:pt x="667" y="472"/>
                  </a:cubicBezTo>
                  <a:cubicBezTo>
                    <a:pt x="667" y="473"/>
                    <a:pt x="668" y="473"/>
                    <a:pt x="669" y="474"/>
                  </a:cubicBezTo>
                  <a:cubicBezTo>
                    <a:pt x="669" y="474"/>
                    <a:pt x="669" y="475"/>
                    <a:pt x="670" y="475"/>
                  </a:cubicBezTo>
                  <a:cubicBezTo>
                    <a:pt x="670" y="475"/>
                    <a:pt x="671" y="475"/>
                    <a:pt x="672" y="475"/>
                  </a:cubicBezTo>
                  <a:cubicBezTo>
                    <a:pt x="672" y="475"/>
                    <a:pt x="673" y="475"/>
                    <a:pt x="673" y="475"/>
                  </a:cubicBezTo>
                  <a:cubicBezTo>
                    <a:pt x="673" y="475"/>
                    <a:pt x="673" y="476"/>
                    <a:pt x="673" y="476"/>
                  </a:cubicBezTo>
                  <a:cubicBezTo>
                    <a:pt x="674" y="477"/>
                    <a:pt x="675" y="476"/>
                    <a:pt x="675" y="475"/>
                  </a:cubicBezTo>
                  <a:cubicBezTo>
                    <a:pt x="675" y="473"/>
                    <a:pt x="674" y="471"/>
                    <a:pt x="675" y="470"/>
                  </a:cubicBezTo>
                  <a:cubicBezTo>
                    <a:pt x="676" y="470"/>
                    <a:pt x="677" y="470"/>
                    <a:pt x="677" y="470"/>
                  </a:cubicBezTo>
                  <a:cubicBezTo>
                    <a:pt x="678" y="471"/>
                    <a:pt x="678" y="472"/>
                    <a:pt x="678" y="473"/>
                  </a:cubicBezTo>
                  <a:cubicBezTo>
                    <a:pt x="678" y="474"/>
                    <a:pt x="678" y="473"/>
                    <a:pt x="679" y="474"/>
                  </a:cubicBezTo>
                  <a:cubicBezTo>
                    <a:pt x="680" y="475"/>
                    <a:pt x="679" y="476"/>
                    <a:pt x="680" y="476"/>
                  </a:cubicBezTo>
                  <a:cubicBezTo>
                    <a:pt x="680" y="477"/>
                    <a:pt x="681" y="478"/>
                    <a:pt x="681" y="479"/>
                  </a:cubicBezTo>
                  <a:cubicBezTo>
                    <a:pt x="682" y="481"/>
                    <a:pt x="681" y="481"/>
                    <a:pt x="681" y="483"/>
                  </a:cubicBezTo>
                  <a:cubicBezTo>
                    <a:pt x="680" y="485"/>
                    <a:pt x="682" y="485"/>
                    <a:pt x="683" y="485"/>
                  </a:cubicBezTo>
                  <a:cubicBezTo>
                    <a:pt x="685" y="485"/>
                    <a:pt x="687" y="485"/>
                    <a:pt x="688" y="484"/>
                  </a:cubicBezTo>
                  <a:cubicBezTo>
                    <a:pt x="689" y="484"/>
                    <a:pt x="691" y="483"/>
                    <a:pt x="692" y="482"/>
                  </a:cubicBezTo>
                  <a:cubicBezTo>
                    <a:pt x="693" y="481"/>
                    <a:pt x="695" y="481"/>
                    <a:pt x="696" y="481"/>
                  </a:cubicBezTo>
                  <a:cubicBezTo>
                    <a:pt x="697" y="480"/>
                    <a:pt x="698" y="480"/>
                    <a:pt x="699" y="480"/>
                  </a:cubicBezTo>
                  <a:cubicBezTo>
                    <a:pt x="699" y="480"/>
                    <a:pt x="700" y="480"/>
                    <a:pt x="701" y="479"/>
                  </a:cubicBezTo>
                  <a:cubicBezTo>
                    <a:pt x="703" y="478"/>
                    <a:pt x="701" y="477"/>
                    <a:pt x="700" y="476"/>
                  </a:cubicBezTo>
                  <a:cubicBezTo>
                    <a:pt x="699" y="475"/>
                    <a:pt x="698" y="474"/>
                    <a:pt x="697" y="472"/>
                  </a:cubicBezTo>
                  <a:cubicBezTo>
                    <a:pt x="697" y="471"/>
                    <a:pt x="696" y="470"/>
                    <a:pt x="694" y="469"/>
                  </a:cubicBezTo>
                  <a:cubicBezTo>
                    <a:pt x="693" y="468"/>
                    <a:pt x="692" y="467"/>
                    <a:pt x="692" y="465"/>
                  </a:cubicBezTo>
                  <a:cubicBezTo>
                    <a:pt x="691" y="464"/>
                    <a:pt x="691" y="462"/>
                    <a:pt x="693" y="461"/>
                  </a:cubicBezTo>
                  <a:cubicBezTo>
                    <a:pt x="694" y="460"/>
                    <a:pt x="695" y="461"/>
                    <a:pt x="697" y="461"/>
                  </a:cubicBezTo>
                  <a:cubicBezTo>
                    <a:pt x="698" y="461"/>
                    <a:pt x="700" y="459"/>
                    <a:pt x="701" y="458"/>
                  </a:cubicBezTo>
                  <a:cubicBezTo>
                    <a:pt x="701" y="458"/>
                    <a:pt x="702" y="457"/>
                    <a:pt x="703" y="457"/>
                  </a:cubicBezTo>
                  <a:cubicBezTo>
                    <a:pt x="704" y="456"/>
                    <a:pt x="704" y="456"/>
                    <a:pt x="705" y="455"/>
                  </a:cubicBezTo>
                  <a:cubicBezTo>
                    <a:pt x="706" y="455"/>
                    <a:pt x="707" y="455"/>
                    <a:pt x="707" y="454"/>
                  </a:cubicBezTo>
                  <a:cubicBezTo>
                    <a:pt x="707" y="453"/>
                    <a:pt x="707" y="453"/>
                    <a:pt x="706" y="452"/>
                  </a:cubicBezTo>
                  <a:cubicBezTo>
                    <a:pt x="706" y="452"/>
                    <a:pt x="706" y="451"/>
                    <a:pt x="707" y="451"/>
                  </a:cubicBezTo>
                  <a:cubicBezTo>
                    <a:pt x="707" y="449"/>
                    <a:pt x="707" y="448"/>
                    <a:pt x="709" y="447"/>
                  </a:cubicBezTo>
                  <a:cubicBezTo>
                    <a:pt x="710" y="447"/>
                    <a:pt x="711" y="446"/>
                    <a:pt x="712" y="445"/>
                  </a:cubicBezTo>
                  <a:cubicBezTo>
                    <a:pt x="713" y="445"/>
                    <a:pt x="714" y="445"/>
                    <a:pt x="715" y="445"/>
                  </a:cubicBezTo>
                  <a:cubicBezTo>
                    <a:pt x="715" y="444"/>
                    <a:pt x="716" y="445"/>
                    <a:pt x="717" y="445"/>
                  </a:cubicBezTo>
                  <a:cubicBezTo>
                    <a:pt x="718" y="445"/>
                    <a:pt x="720" y="443"/>
                    <a:pt x="721" y="444"/>
                  </a:cubicBezTo>
                  <a:cubicBezTo>
                    <a:pt x="722" y="444"/>
                    <a:pt x="722" y="445"/>
                    <a:pt x="723" y="445"/>
                  </a:cubicBezTo>
                  <a:cubicBezTo>
                    <a:pt x="723" y="446"/>
                    <a:pt x="724" y="446"/>
                    <a:pt x="725" y="446"/>
                  </a:cubicBezTo>
                  <a:cubicBezTo>
                    <a:pt x="726" y="447"/>
                    <a:pt x="727" y="447"/>
                    <a:pt x="728" y="448"/>
                  </a:cubicBezTo>
                  <a:cubicBezTo>
                    <a:pt x="728" y="448"/>
                    <a:pt x="729" y="449"/>
                    <a:pt x="729" y="449"/>
                  </a:cubicBezTo>
                  <a:cubicBezTo>
                    <a:pt x="729" y="449"/>
                    <a:pt x="730" y="449"/>
                    <a:pt x="730" y="450"/>
                  </a:cubicBezTo>
                  <a:cubicBezTo>
                    <a:pt x="731" y="450"/>
                    <a:pt x="731" y="450"/>
                    <a:pt x="732" y="450"/>
                  </a:cubicBezTo>
                  <a:cubicBezTo>
                    <a:pt x="732" y="451"/>
                    <a:pt x="732" y="451"/>
                    <a:pt x="733" y="452"/>
                  </a:cubicBezTo>
                  <a:cubicBezTo>
                    <a:pt x="733" y="452"/>
                    <a:pt x="734" y="452"/>
                    <a:pt x="734" y="452"/>
                  </a:cubicBezTo>
                  <a:cubicBezTo>
                    <a:pt x="735" y="453"/>
                    <a:pt x="735" y="455"/>
                    <a:pt x="736" y="456"/>
                  </a:cubicBezTo>
                  <a:cubicBezTo>
                    <a:pt x="736" y="456"/>
                    <a:pt x="736" y="459"/>
                    <a:pt x="736" y="459"/>
                  </a:cubicBezTo>
                  <a:cubicBezTo>
                    <a:pt x="737" y="460"/>
                    <a:pt x="737" y="459"/>
                    <a:pt x="737" y="458"/>
                  </a:cubicBezTo>
                  <a:cubicBezTo>
                    <a:pt x="738" y="457"/>
                    <a:pt x="738" y="455"/>
                    <a:pt x="739" y="455"/>
                  </a:cubicBezTo>
                  <a:cubicBezTo>
                    <a:pt x="741" y="454"/>
                    <a:pt x="742" y="457"/>
                    <a:pt x="740" y="458"/>
                  </a:cubicBezTo>
                  <a:cubicBezTo>
                    <a:pt x="740" y="458"/>
                    <a:pt x="741" y="459"/>
                    <a:pt x="741" y="458"/>
                  </a:cubicBezTo>
                  <a:cubicBezTo>
                    <a:pt x="742" y="458"/>
                    <a:pt x="742" y="458"/>
                    <a:pt x="743" y="457"/>
                  </a:cubicBezTo>
                  <a:cubicBezTo>
                    <a:pt x="744" y="456"/>
                    <a:pt x="746" y="457"/>
                    <a:pt x="746" y="458"/>
                  </a:cubicBezTo>
                  <a:cubicBezTo>
                    <a:pt x="747" y="458"/>
                    <a:pt x="747" y="459"/>
                    <a:pt x="747" y="459"/>
                  </a:cubicBezTo>
                  <a:cubicBezTo>
                    <a:pt x="748" y="460"/>
                    <a:pt x="748" y="460"/>
                    <a:pt x="749" y="460"/>
                  </a:cubicBezTo>
                  <a:cubicBezTo>
                    <a:pt x="751" y="461"/>
                    <a:pt x="748" y="462"/>
                    <a:pt x="747" y="462"/>
                  </a:cubicBezTo>
                  <a:cubicBezTo>
                    <a:pt x="746" y="462"/>
                    <a:pt x="744" y="460"/>
                    <a:pt x="744" y="459"/>
                  </a:cubicBezTo>
                  <a:cubicBezTo>
                    <a:pt x="743" y="459"/>
                    <a:pt x="744" y="458"/>
                    <a:pt x="743" y="459"/>
                  </a:cubicBezTo>
                  <a:cubicBezTo>
                    <a:pt x="742" y="459"/>
                    <a:pt x="741" y="460"/>
                    <a:pt x="741" y="460"/>
                  </a:cubicBezTo>
                  <a:cubicBezTo>
                    <a:pt x="740" y="461"/>
                    <a:pt x="740" y="462"/>
                    <a:pt x="738" y="463"/>
                  </a:cubicBezTo>
                  <a:cubicBezTo>
                    <a:pt x="737" y="464"/>
                    <a:pt x="737" y="465"/>
                    <a:pt x="737" y="467"/>
                  </a:cubicBezTo>
                  <a:cubicBezTo>
                    <a:pt x="737" y="467"/>
                    <a:pt x="738" y="468"/>
                    <a:pt x="738" y="469"/>
                  </a:cubicBezTo>
                  <a:cubicBezTo>
                    <a:pt x="738" y="470"/>
                    <a:pt x="738" y="471"/>
                    <a:pt x="738" y="471"/>
                  </a:cubicBezTo>
                  <a:cubicBezTo>
                    <a:pt x="739" y="473"/>
                    <a:pt x="740" y="474"/>
                    <a:pt x="741" y="475"/>
                  </a:cubicBezTo>
                  <a:cubicBezTo>
                    <a:pt x="742" y="476"/>
                    <a:pt x="742" y="477"/>
                    <a:pt x="744" y="479"/>
                  </a:cubicBezTo>
                  <a:cubicBezTo>
                    <a:pt x="744" y="480"/>
                    <a:pt x="745" y="481"/>
                    <a:pt x="746" y="482"/>
                  </a:cubicBezTo>
                  <a:cubicBezTo>
                    <a:pt x="746" y="483"/>
                    <a:pt x="747" y="483"/>
                    <a:pt x="747" y="483"/>
                  </a:cubicBezTo>
                  <a:cubicBezTo>
                    <a:pt x="748" y="484"/>
                    <a:pt x="748" y="484"/>
                    <a:pt x="749" y="485"/>
                  </a:cubicBezTo>
                  <a:cubicBezTo>
                    <a:pt x="749" y="486"/>
                    <a:pt x="751" y="487"/>
                    <a:pt x="751" y="488"/>
                  </a:cubicBezTo>
                  <a:cubicBezTo>
                    <a:pt x="752" y="489"/>
                    <a:pt x="752" y="490"/>
                    <a:pt x="754" y="491"/>
                  </a:cubicBezTo>
                  <a:cubicBezTo>
                    <a:pt x="755" y="492"/>
                    <a:pt x="755" y="492"/>
                    <a:pt x="756" y="493"/>
                  </a:cubicBezTo>
                  <a:cubicBezTo>
                    <a:pt x="756" y="494"/>
                    <a:pt x="757" y="495"/>
                    <a:pt x="758" y="496"/>
                  </a:cubicBezTo>
                  <a:cubicBezTo>
                    <a:pt x="759" y="497"/>
                    <a:pt x="760" y="497"/>
                    <a:pt x="760" y="497"/>
                  </a:cubicBezTo>
                  <a:cubicBezTo>
                    <a:pt x="761" y="499"/>
                    <a:pt x="761" y="501"/>
                    <a:pt x="761" y="502"/>
                  </a:cubicBezTo>
                  <a:cubicBezTo>
                    <a:pt x="760" y="503"/>
                    <a:pt x="759" y="504"/>
                    <a:pt x="758" y="505"/>
                  </a:cubicBezTo>
                  <a:cubicBezTo>
                    <a:pt x="758" y="507"/>
                    <a:pt x="758" y="508"/>
                    <a:pt x="759" y="509"/>
                  </a:cubicBezTo>
                  <a:cubicBezTo>
                    <a:pt x="760" y="511"/>
                    <a:pt x="760" y="512"/>
                    <a:pt x="761" y="514"/>
                  </a:cubicBezTo>
                  <a:cubicBezTo>
                    <a:pt x="762" y="515"/>
                    <a:pt x="763" y="515"/>
                    <a:pt x="763" y="517"/>
                  </a:cubicBezTo>
                  <a:cubicBezTo>
                    <a:pt x="763" y="517"/>
                    <a:pt x="763" y="518"/>
                    <a:pt x="763" y="519"/>
                  </a:cubicBezTo>
                  <a:cubicBezTo>
                    <a:pt x="762" y="520"/>
                    <a:pt x="762" y="520"/>
                    <a:pt x="761" y="520"/>
                  </a:cubicBezTo>
                  <a:cubicBezTo>
                    <a:pt x="760" y="521"/>
                    <a:pt x="760" y="521"/>
                    <a:pt x="759" y="522"/>
                  </a:cubicBezTo>
                  <a:cubicBezTo>
                    <a:pt x="759" y="522"/>
                    <a:pt x="758" y="522"/>
                    <a:pt x="758" y="523"/>
                  </a:cubicBezTo>
                  <a:cubicBezTo>
                    <a:pt x="758" y="525"/>
                    <a:pt x="759" y="526"/>
                    <a:pt x="760" y="527"/>
                  </a:cubicBezTo>
                  <a:cubicBezTo>
                    <a:pt x="761" y="529"/>
                    <a:pt x="761" y="533"/>
                    <a:pt x="762" y="536"/>
                  </a:cubicBezTo>
                  <a:cubicBezTo>
                    <a:pt x="762" y="537"/>
                    <a:pt x="762" y="539"/>
                    <a:pt x="762" y="541"/>
                  </a:cubicBezTo>
                  <a:cubicBezTo>
                    <a:pt x="762" y="543"/>
                    <a:pt x="762" y="545"/>
                    <a:pt x="761" y="547"/>
                  </a:cubicBezTo>
                  <a:cubicBezTo>
                    <a:pt x="761" y="548"/>
                    <a:pt x="760" y="549"/>
                    <a:pt x="761" y="550"/>
                  </a:cubicBezTo>
                  <a:cubicBezTo>
                    <a:pt x="761" y="551"/>
                    <a:pt x="761" y="550"/>
                    <a:pt x="762" y="551"/>
                  </a:cubicBezTo>
                  <a:cubicBezTo>
                    <a:pt x="763" y="551"/>
                    <a:pt x="763" y="553"/>
                    <a:pt x="762" y="554"/>
                  </a:cubicBezTo>
                  <a:cubicBezTo>
                    <a:pt x="761" y="554"/>
                    <a:pt x="760" y="554"/>
                    <a:pt x="760" y="555"/>
                  </a:cubicBezTo>
                  <a:cubicBezTo>
                    <a:pt x="759" y="555"/>
                    <a:pt x="759" y="556"/>
                    <a:pt x="760" y="557"/>
                  </a:cubicBezTo>
                  <a:cubicBezTo>
                    <a:pt x="761" y="558"/>
                    <a:pt x="763" y="555"/>
                    <a:pt x="764" y="557"/>
                  </a:cubicBezTo>
                  <a:cubicBezTo>
                    <a:pt x="765" y="558"/>
                    <a:pt x="765" y="559"/>
                    <a:pt x="765" y="559"/>
                  </a:cubicBezTo>
                  <a:cubicBezTo>
                    <a:pt x="765" y="560"/>
                    <a:pt x="766" y="560"/>
                    <a:pt x="767" y="561"/>
                  </a:cubicBezTo>
                  <a:cubicBezTo>
                    <a:pt x="768" y="562"/>
                    <a:pt x="766" y="564"/>
                    <a:pt x="765" y="565"/>
                  </a:cubicBezTo>
                  <a:cubicBezTo>
                    <a:pt x="764" y="567"/>
                    <a:pt x="763" y="569"/>
                    <a:pt x="762" y="571"/>
                  </a:cubicBezTo>
                  <a:cubicBezTo>
                    <a:pt x="762" y="571"/>
                    <a:pt x="761" y="572"/>
                    <a:pt x="761" y="573"/>
                  </a:cubicBezTo>
                  <a:cubicBezTo>
                    <a:pt x="760" y="574"/>
                    <a:pt x="759" y="576"/>
                    <a:pt x="758" y="577"/>
                  </a:cubicBezTo>
                  <a:cubicBezTo>
                    <a:pt x="757" y="577"/>
                    <a:pt x="754" y="577"/>
                    <a:pt x="754" y="579"/>
                  </a:cubicBezTo>
                  <a:cubicBezTo>
                    <a:pt x="754" y="580"/>
                    <a:pt x="754" y="580"/>
                    <a:pt x="754" y="581"/>
                  </a:cubicBezTo>
                  <a:cubicBezTo>
                    <a:pt x="754" y="582"/>
                    <a:pt x="754" y="583"/>
                    <a:pt x="754" y="583"/>
                  </a:cubicBezTo>
                  <a:cubicBezTo>
                    <a:pt x="753" y="585"/>
                    <a:pt x="752" y="586"/>
                    <a:pt x="751" y="587"/>
                  </a:cubicBezTo>
                  <a:cubicBezTo>
                    <a:pt x="750" y="589"/>
                    <a:pt x="749" y="590"/>
                    <a:pt x="747" y="590"/>
                  </a:cubicBezTo>
                  <a:cubicBezTo>
                    <a:pt x="744" y="591"/>
                    <a:pt x="740" y="591"/>
                    <a:pt x="737" y="592"/>
                  </a:cubicBezTo>
                  <a:cubicBezTo>
                    <a:pt x="736" y="592"/>
                    <a:pt x="735" y="593"/>
                    <a:pt x="733" y="594"/>
                  </a:cubicBezTo>
                  <a:cubicBezTo>
                    <a:pt x="732" y="596"/>
                    <a:pt x="730" y="598"/>
                    <a:pt x="731" y="600"/>
                  </a:cubicBezTo>
                  <a:cubicBezTo>
                    <a:pt x="731" y="601"/>
                    <a:pt x="731" y="601"/>
                    <a:pt x="732" y="601"/>
                  </a:cubicBezTo>
                  <a:cubicBezTo>
                    <a:pt x="732" y="602"/>
                    <a:pt x="733" y="602"/>
                    <a:pt x="734" y="603"/>
                  </a:cubicBezTo>
                  <a:cubicBezTo>
                    <a:pt x="735" y="604"/>
                    <a:pt x="734" y="607"/>
                    <a:pt x="733" y="608"/>
                  </a:cubicBezTo>
                  <a:cubicBezTo>
                    <a:pt x="731" y="608"/>
                    <a:pt x="730" y="608"/>
                    <a:pt x="728" y="609"/>
                  </a:cubicBezTo>
                  <a:cubicBezTo>
                    <a:pt x="728" y="609"/>
                    <a:pt x="727" y="610"/>
                    <a:pt x="726" y="610"/>
                  </a:cubicBezTo>
                  <a:cubicBezTo>
                    <a:pt x="725" y="610"/>
                    <a:pt x="725" y="610"/>
                    <a:pt x="724" y="610"/>
                  </a:cubicBezTo>
                  <a:cubicBezTo>
                    <a:pt x="723" y="610"/>
                    <a:pt x="722" y="611"/>
                    <a:pt x="723" y="611"/>
                  </a:cubicBezTo>
                  <a:cubicBezTo>
                    <a:pt x="724" y="612"/>
                    <a:pt x="724" y="611"/>
                    <a:pt x="724" y="612"/>
                  </a:cubicBezTo>
                  <a:cubicBezTo>
                    <a:pt x="725" y="612"/>
                    <a:pt x="725" y="612"/>
                    <a:pt x="725" y="612"/>
                  </a:cubicBezTo>
                  <a:cubicBezTo>
                    <a:pt x="726" y="613"/>
                    <a:pt x="727" y="613"/>
                    <a:pt x="727" y="613"/>
                  </a:cubicBezTo>
                  <a:cubicBezTo>
                    <a:pt x="728" y="614"/>
                    <a:pt x="728" y="615"/>
                    <a:pt x="728" y="616"/>
                  </a:cubicBezTo>
                  <a:cubicBezTo>
                    <a:pt x="728" y="617"/>
                    <a:pt x="727" y="618"/>
                    <a:pt x="726" y="620"/>
                  </a:cubicBezTo>
                  <a:cubicBezTo>
                    <a:pt x="725" y="621"/>
                    <a:pt x="724" y="621"/>
                    <a:pt x="722" y="622"/>
                  </a:cubicBezTo>
                  <a:cubicBezTo>
                    <a:pt x="721" y="622"/>
                    <a:pt x="720" y="623"/>
                    <a:pt x="718" y="623"/>
                  </a:cubicBezTo>
                  <a:cubicBezTo>
                    <a:pt x="716" y="624"/>
                    <a:pt x="715" y="623"/>
                    <a:pt x="713" y="624"/>
                  </a:cubicBezTo>
                  <a:cubicBezTo>
                    <a:pt x="711" y="625"/>
                    <a:pt x="710" y="627"/>
                    <a:pt x="708" y="627"/>
                  </a:cubicBezTo>
                  <a:cubicBezTo>
                    <a:pt x="707" y="628"/>
                    <a:pt x="707" y="627"/>
                    <a:pt x="706" y="627"/>
                  </a:cubicBezTo>
                  <a:cubicBezTo>
                    <a:pt x="705" y="628"/>
                    <a:pt x="704" y="628"/>
                    <a:pt x="704" y="628"/>
                  </a:cubicBezTo>
                  <a:cubicBezTo>
                    <a:pt x="703" y="628"/>
                    <a:pt x="702" y="628"/>
                    <a:pt x="701" y="629"/>
                  </a:cubicBezTo>
                  <a:cubicBezTo>
                    <a:pt x="700" y="630"/>
                    <a:pt x="699" y="631"/>
                    <a:pt x="699" y="632"/>
                  </a:cubicBezTo>
                  <a:cubicBezTo>
                    <a:pt x="700" y="633"/>
                    <a:pt x="700" y="633"/>
                    <a:pt x="701" y="633"/>
                  </a:cubicBezTo>
                  <a:cubicBezTo>
                    <a:pt x="701" y="634"/>
                    <a:pt x="700" y="635"/>
                    <a:pt x="701" y="636"/>
                  </a:cubicBezTo>
                  <a:cubicBezTo>
                    <a:pt x="701" y="637"/>
                    <a:pt x="701" y="638"/>
                    <a:pt x="701" y="639"/>
                  </a:cubicBezTo>
                  <a:cubicBezTo>
                    <a:pt x="701" y="639"/>
                    <a:pt x="701" y="640"/>
                    <a:pt x="701" y="641"/>
                  </a:cubicBezTo>
                  <a:cubicBezTo>
                    <a:pt x="701" y="642"/>
                    <a:pt x="700" y="643"/>
                    <a:pt x="700" y="643"/>
                  </a:cubicBezTo>
                  <a:cubicBezTo>
                    <a:pt x="700" y="644"/>
                    <a:pt x="700" y="645"/>
                    <a:pt x="700" y="646"/>
                  </a:cubicBezTo>
                  <a:cubicBezTo>
                    <a:pt x="699" y="647"/>
                    <a:pt x="698" y="648"/>
                    <a:pt x="696" y="649"/>
                  </a:cubicBezTo>
                  <a:cubicBezTo>
                    <a:pt x="695" y="651"/>
                    <a:pt x="694" y="651"/>
                    <a:pt x="693" y="653"/>
                  </a:cubicBezTo>
                  <a:cubicBezTo>
                    <a:pt x="692" y="655"/>
                    <a:pt x="690" y="656"/>
                    <a:pt x="691" y="658"/>
                  </a:cubicBezTo>
                  <a:cubicBezTo>
                    <a:pt x="691" y="659"/>
                    <a:pt x="693" y="660"/>
                    <a:pt x="693" y="662"/>
                  </a:cubicBezTo>
                  <a:cubicBezTo>
                    <a:pt x="693" y="663"/>
                    <a:pt x="691" y="664"/>
                    <a:pt x="691" y="665"/>
                  </a:cubicBezTo>
                  <a:cubicBezTo>
                    <a:pt x="689" y="666"/>
                    <a:pt x="687" y="668"/>
                    <a:pt x="685" y="669"/>
                  </a:cubicBezTo>
                  <a:cubicBezTo>
                    <a:pt x="684" y="669"/>
                    <a:pt x="684" y="669"/>
                    <a:pt x="683" y="669"/>
                  </a:cubicBezTo>
                  <a:cubicBezTo>
                    <a:pt x="682" y="670"/>
                    <a:pt x="681" y="671"/>
                    <a:pt x="681" y="672"/>
                  </a:cubicBezTo>
                  <a:cubicBezTo>
                    <a:pt x="681" y="673"/>
                    <a:pt x="682" y="675"/>
                    <a:pt x="683" y="676"/>
                  </a:cubicBezTo>
                  <a:cubicBezTo>
                    <a:pt x="684" y="677"/>
                    <a:pt x="684" y="678"/>
                    <a:pt x="684" y="679"/>
                  </a:cubicBezTo>
                  <a:cubicBezTo>
                    <a:pt x="684" y="680"/>
                    <a:pt x="683" y="682"/>
                    <a:pt x="683" y="683"/>
                  </a:cubicBezTo>
                  <a:cubicBezTo>
                    <a:pt x="683" y="685"/>
                    <a:pt x="683" y="686"/>
                    <a:pt x="684" y="688"/>
                  </a:cubicBezTo>
                  <a:cubicBezTo>
                    <a:pt x="684" y="689"/>
                    <a:pt x="684" y="691"/>
                    <a:pt x="684" y="693"/>
                  </a:cubicBezTo>
                  <a:cubicBezTo>
                    <a:pt x="684" y="694"/>
                    <a:pt x="684" y="696"/>
                    <a:pt x="682" y="697"/>
                  </a:cubicBezTo>
                  <a:cubicBezTo>
                    <a:pt x="681" y="697"/>
                    <a:pt x="678" y="696"/>
                    <a:pt x="679" y="698"/>
                  </a:cubicBezTo>
                  <a:cubicBezTo>
                    <a:pt x="680" y="698"/>
                    <a:pt x="680" y="698"/>
                    <a:pt x="681" y="699"/>
                  </a:cubicBezTo>
                  <a:cubicBezTo>
                    <a:pt x="681" y="700"/>
                    <a:pt x="682" y="700"/>
                    <a:pt x="682" y="701"/>
                  </a:cubicBezTo>
                  <a:cubicBezTo>
                    <a:pt x="683" y="701"/>
                    <a:pt x="684" y="701"/>
                    <a:pt x="685" y="701"/>
                  </a:cubicBezTo>
                  <a:cubicBezTo>
                    <a:pt x="685" y="701"/>
                    <a:pt x="686" y="702"/>
                    <a:pt x="686" y="702"/>
                  </a:cubicBezTo>
                  <a:cubicBezTo>
                    <a:pt x="688" y="703"/>
                    <a:pt x="689" y="704"/>
                    <a:pt x="690" y="705"/>
                  </a:cubicBezTo>
                  <a:cubicBezTo>
                    <a:pt x="691" y="706"/>
                    <a:pt x="692" y="708"/>
                    <a:pt x="694" y="709"/>
                  </a:cubicBezTo>
                  <a:cubicBezTo>
                    <a:pt x="694" y="709"/>
                    <a:pt x="696" y="709"/>
                    <a:pt x="696" y="709"/>
                  </a:cubicBezTo>
                  <a:cubicBezTo>
                    <a:pt x="697" y="708"/>
                    <a:pt x="697" y="708"/>
                    <a:pt x="696" y="708"/>
                  </a:cubicBezTo>
                  <a:cubicBezTo>
                    <a:pt x="696" y="707"/>
                    <a:pt x="695" y="707"/>
                    <a:pt x="696" y="706"/>
                  </a:cubicBezTo>
                  <a:cubicBezTo>
                    <a:pt x="697" y="706"/>
                    <a:pt x="697" y="706"/>
                    <a:pt x="698" y="706"/>
                  </a:cubicBezTo>
                  <a:cubicBezTo>
                    <a:pt x="699" y="705"/>
                    <a:pt x="699" y="705"/>
                    <a:pt x="700" y="704"/>
                  </a:cubicBezTo>
                  <a:cubicBezTo>
                    <a:pt x="700" y="703"/>
                    <a:pt x="700" y="702"/>
                    <a:pt x="701" y="702"/>
                  </a:cubicBezTo>
                  <a:cubicBezTo>
                    <a:pt x="702" y="701"/>
                    <a:pt x="702" y="702"/>
                    <a:pt x="702" y="703"/>
                  </a:cubicBezTo>
                  <a:cubicBezTo>
                    <a:pt x="702" y="704"/>
                    <a:pt x="701" y="704"/>
                    <a:pt x="701" y="705"/>
                  </a:cubicBezTo>
                  <a:cubicBezTo>
                    <a:pt x="700" y="705"/>
                    <a:pt x="699" y="705"/>
                    <a:pt x="699" y="706"/>
                  </a:cubicBezTo>
                  <a:cubicBezTo>
                    <a:pt x="700" y="707"/>
                    <a:pt x="700" y="706"/>
                    <a:pt x="701" y="706"/>
                  </a:cubicBezTo>
                  <a:cubicBezTo>
                    <a:pt x="702" y="706"/>
                    <a:pt x="703" y="707"/>
                    <a:pt x="703" y="706"/>
                  </a:cubicBezTo>
                  <a:cubicBezTo>
                    <a:pt x="703" y="705"/>
                    <a:pt x="703" y="705"/>
                    <a:pt x="704" y="704"/>
                  </a:cubicBezTo>
                  <a:cubicBezTo>
                    <a:pt x="705" y="703"/>
                    <a:pt x="704" y="703"/>
                    <a:pt x="705" y="702"/>
                  </a:cubicBezTo>
                  <a:cubicBezTo>
                    <a:pt x="705" y="701"/>
                    <a:pt x="705" y="700"/>
                    <a:pt x="706" y="701"/>
                  </a:cubicBezTo>
                  <a:cubicBezTo>
                    <a:pt x="706" y="701"/>
                    <a:pt x="706" y="702"/>
                    <a:pt x="707" y="702"/>
                  </a:cubicBezTo>
                  <a:cubicBezTo>
                    <a:pt x="707" y="703"/>
                    <a:pt x="707" y="704"/>
                    <a:pt x="707" y="705"/>
                  </a:cubicBezTo>
                  <a:cubicBezTo>
                    <a:pt x="707" y="705"/>
                    <a:pt x="707" y="706"/>
                    <a:pt x="707" y="707"/>
                  </a:cubicBezTo>
                  <a:cubicBezTo>
                    <a:pt x="706" y="708"/>
                    <a:pt x="706" y="708"/>
                    <a:pt x="706" y="709"/>
                  </a:cubicBezTo>
                  <a:cubicBezTo>
                    <a:pt x="706" y="710"/>
                    <a:pt x="706" y="710"/>
                    <a:pt x="706" y="711"/>
                  </a:cubicBezTo>
                  <a:cubicBezTo>
                    <a:pt x="705" y="712"/>
                    <a:pt x="705" y="713"/>
                    <a:pt x="705" y="713"/>
                  </a:cubicBezTo>
                  <a:cubicBezTo>
                    <a:pt x="704" y="715"/>
                    <a:pt x="704" y="716"/>
                    <a:pt x="703" y="718"/>
                  </a:cubicBezTo>
                  <a:cubicBezTo>
                    <a:pt x="702" y="719"/>
                    <a:pt x="701" y="720"/>
                    <a:pt x="700" y="721"/>
                  </a:cubicBezTo>
                  <a:cubicBezTo>
                    <a:pt x="699" y="721"/>
                    <a:pt x="698" y="722"/>
                    <a:pt x="698" y="722"/>
                  </a:cubicBezTo>
                  <a:cubicBezTo>
                    <a:pt x="697" y="723"/>
                    <a:pt x="696" y="722"/>
                    <a:pt x="695" y="723"/>
                  </a:cubicBezTo>
                  <a:cubicBezTo>
                    <a:pt x="694" y="723"/>
                    <a:pt x="693" y="725"/>
                    <a:pt x="692" y="726"/>
                  </a:cubicBezTo>
                  <a:cubicBezTo>
                    <a:pt x="691" y="727"/>
                    <a:pt x="689" y="728"/>
                    <a:pt x="688" y="729"/>
                  </a:cubicBezTo>
                  <a:cubicBezTo>
                    <a:pt x="686" y="731"/>
                    <a:pt x="683" y="734"/>
                    <a:pt x="680" y="736"/>
                  </a:cubicBezTo>
                  <a:cubicBezTo>
                    <a:pt x="679" y="738"/>
                    <a:pt x="677" y="739"/>
                    <a:pt x="676" y="740"/>
                  </a:cubicBezTo>
                  <a:cubicBezTo>
                    <a:pt x="675" y="742"/>
                    <a:pt x="674" y="743"/>
                    <a:pt x="673" y="745"/>
                  </a:cubicBezTo>
                  <a:cubicBezTo>
                    <a:pt x="671" y="747"/>
                    <a:pt x="672" y="751"/>
                    <a:pt x="672" y="754"/>
                  </a:cubicBezTo>
                  <a:cubicBezTo>
                    <a:pt x="672" y="756"/>
                    <a:pt x="673" y="757"/>
                    <a:pt x="673" y="759"/>
                  </a:cubicBezTo>
                  <a:cubicBezTo>
                    <a:pt x="674" y="760"/>
                    <a:pt x="675" y="761"/>
                    <a:pt x="676" y="763"/>
                  </a:cubicBezTo>
                  <a:cubicBezTo>
                    <a:pt x="676" y="765"/>
                    <a:pt x="677" y="767"/>
                    <a:pt x="679" y="768"/>
                  </a:cubicBezTo>
                  <a:cubicBezTo>
                    <a:pt x="680" y="770"/>
                    <a:pt x="680" y="772"/>
                    <a:pt x="681" y="773"/>
                  </a:cubicBezTo>
                  <a:cubicBezTo>
                    <a:pt x="682" y="774"/>
                    <a:pt x="682" y="776"/>
                    <a:pt x="682" y="777"/>
                  </a:cubicBezTo>
                  <a:cubicBezTo>
                    <a:pt x="681" y="778"/>
                    <a:pt x="680" y="779"/>
                    <a:pt x="679" y="780"/>
                  </a:cubicBezTo>
                  <a:cubicBezTo>
                    <a:pt x="678" y="782"/>
                    <a:pt x="677" y="782"/>
                    <a:pt x="676" y="783"/>
                  </a:cubicBezTo>
                  <a:cubicBezTo>
                    <a:pt x="675" y="785"/>
                    <a:pt x="676" y="786"/>
                    <a:pt x="677" y="786"/>
                  </a:cubicBezTo>
                  <a:cubicBezTo>
                    <a:pt x="680" y="787"/>
                    <a:pt x="683" y="789"/>
                    <a:pt x="686" y="790"/>
                  </a:cubicBezTo>
                  <a:cubicBezTo>
                    <a:pt x="689" y="791"/>
                    <a:pt x="692" y="793"/>
                    <a:pt x="695" y="795"/>
                  </a:cubicBezTo>
                  <a:cubicBezTo>
                    <a:pt x="696" y="796"/>
                    <a:pt x="697" y="797"/>
                    <a:pt x="698" y="798"/>
                  </a:cubicBezTo>
                  <a:cubicBezTo>
                    <a:pt x="700" y="799"/>
                    <a:pt x="701" y="800"/>
                    <a:pt x="702" y="801"/>
                  </a:cubicBezTo>
                  <a:cubicBezTo>
                    <a:pt x="705" y="804"/>
                    <a:pt x="706" y="807"/>
                    <a:pt x="708" y="810"/>
                  </a:cubicBezTo>
                  <a:cubicBezTo>
                    <a:pt x="709" y="811"/>
                    <a:pt x="710" y="813"/>
                    <a:pt x="711" y="814"/>
                  </a:cubicBezTo>
                  <a:cubicBezTo>
                    <a:pt x="711" y="816"/>
                    <a:pt x="712" y="817"/>
                    <a:pt x="713" y="819"/>
                  </a:cubicBezTo>
                  <a:cubicBezTo>
                    <a:pt x="714" y="821"/>
                    <a:pt x="715" y="822"/>
                    <a:pt x="716" y="824"/>
                  </a:cubicBezTo>
                  <a:cubicBezTo>
                    <a:pt x="717" y="824"/>
                    <a:pt x="717" y="826"/>
                    <a:pt x="717" y="826"/>
                  </a:cubicBezTo>
                  <a:cubicBezTo>
                    <a:pt x="718" y="827"/>
                    <a:pt x="719" y="828"/>
                    <a:pt x="720" y="829"/>
                  </a:cubicBezTo>
                  <a:cubicBezTo>
                    <a:pt x="721" y="830"/>
                    <a:pt x="723" y="832"/>
                    <a:pt x="724" y="834"/>
                  </a:cubicBezTo>
                  <a:cubicBezTo>
                    <a:pt x="726" y="837"/>
                    <a:pt x="728" y="840"/>
                    <a:pt x="729" y="843"/>
                  </a:cubicBezTo>
                  <a:cubicBezTo>
                    <a:pt x="730" y="845"/>
                    <a:pt x="730" y="846"/>
                    <a:pt x="731" y="848"/>
                  </a:cubicBezTo>
                  <a:cubicBezTo>
                    <a:pt x="732" y="850"/>
                    <a:pt x="732" y="851"/>
                    <a:pt x="733" y="853"/>
                  </a:cubicBezTo>
                  <a:cubicBezTo>
                    <a:pt x="734" y="854"/>
                    <a:pt x="735" y="856"/>
                    <a:pt x="735" y="857"/>
                  </a:cubicBezTo>
                  <a:cubicBezTo>
                    <a:pt x="736" y="858"/>
                    <a:pt x="736" y="859"/>
                    <a:pt x="736" y="860"/>
                  </a:cubicBezTo>
                  <a:cubicBezTo>
                    <a:pt x="737" y="861"/>
                    <a:pt x="737" y="862"/>
                    <a:pt x="738" y="862"/>
                  </a:cubicBezTo>
                  <a:cubicBezTo>
                    <a:pt x="740" y="865"/>
                    <a:pt x="741" y="869"/>
                    <a:pt x="742" y="872"/>
                  </a:cubicBezTo>
                  <a:cubicBezTo>
                    <a:pt x="743" y="873"/>
                    <a:pt x="744" y="875"/>
                    <a:pt x="744" y="877"/>
                  </a:cubicBezTo>
                  <a:cubicBezTo>
                    <a:pt x="745" y="878"/>
                    <a:pt x="745" y="880"/>
                    <a:pt x="746" y="882"/>
                  </a:cubicBezTo>
                  <a:cubicBezTo>
                    <a:pt x="748" y="884"/>
                    <a:pt x="749" y="886"/>
                    <a:pt x="750" y="888"/>
                  </a:cubicBezTo>
                  <a:cubicBezTo>
                    <a:pt x="751" y="890"/>
                    <a:pt x="753" y="893"/>
                    <a:pt x="753" y="895"/>
                  </a:cubicBezTo>
                  <a:cubicBezTo>
                    <a:pt x="753" y="896"/>
                    <a:pt x="753" y="898"/>
                    <a:pt x="754" y="899"/>
                  </a:cubicBezTo>
                  <a:cubicBezTo>
                    <a:pt x="754" y="901"/>
                    <a:pt x="754" y="901"/>
                    <a:pt x="755" y="902"/>
                  </a:cubicBezTo>
                  <a:cubicBezTo>
                    <a:pt x="756" y="903"/>
                    <a:pt x="757" y="904"/>
                    <a:pt x="759" y="906"/>
                  </a:cubicBezTo>
                  <a:cubicBezTo>
                    <a:pt x="759" y="907"/>
                    <a:pt x="760" y="908"/>
                    <a:pt x="761" y="909"/>
                  </a:cubicBezTo>
                  <a:cubicBezTo>
                    <a:pt x="763" y="910"/>
                    <a:pt x="764" y="911"/>
                    <a:pt x="764" y="912"/>
                  </a:cubicBezTo>
                  <a:cubicBezTo>
                    <a:pt x="765" y="914"/>
                    <a:pt x="765" y="916"/>
                    <a:pt x="765" y="917"/>
                  </a:cubicBezTo>
                  <a:cubicBezTo>
                    <a:pt x="766" y="918"/>
                    <a:pt x="767" y="920"/>
                    <a:pt x="767" y="921"/>
                  </a:cubicBezTo>
                  <a:cubicBezTo>
                    <a:pt x="768" y="923"/>
                    <a:pt x="769" y="924"/>
                    <a:pt x="770" y="926"/>
                  </a:cubicBezTo>
                  <a:cubicBezTo>
                    <a:pt x="772" y="928"/>
                    <a:pt x="774" y="930"/>
                    <a:pt x="776" y="933"/>
                  </a:cubicBezTo>
                  <a:cubicBezTo>
                    <a:pt x="777" y="934"/>
                    <a:pt x="778" y="936"/>
                    <a:pt x="779" y="937"/>
                  </a:cubicBezTo>
                  <a:cubicBezTo>
                    <a:pt x="779" y="938"/>
                    <a:pt x="780" y="940"/>
                    <a:pt x="780" y="941"/>
                  </a:cubicBezTo>
                  <a:cubicBezTo>
                    <a:pt x="781" y="942"/>
                    <a:pt x="782" y="943"/>
                    <a:pt x="782" y="943"/>
                  </a:cubicBezTo>
                  <a:cubicBezTo>
                    <a:pt x="783" y="944"/>
                    <a:pt x="783" y="945"/>
                    <a:pt x="783" y="945"/>
                  </a:cubicBezTo>
                  <a:cubicBezTo>
                    <a:pt x="784" y="947"/>
                    <a:pt x="785" y="948"/>
                    <a:pt x="786" y="949"/>
                  </a:cubicBezTo>
                  <a:cubicBezTo>
                    <a:pt x="786" y="951"/>
                    <a:pt x="787" y="952"/>
                    <a:pt x="787" y="954"/>
                  </a:cubicBezTo>
                  <a:cubicBezTo>
                    <a:pt x="786" y="957"/>
                    <a:pt x="783" y="959"/>
                    <a:pt x="783" y="962"/>
                  </a:cubicBezTo>
                  <a:cubicBezTo>
                    <a:pt x="783" y="963"/>
                    <a:pt x="784" y="965"/>
                    <a:pt x="784" y="967"/>
                  </a:cubicBezTo>
                  <a:cubicBezTo>
                    <a:pt x="785" y="968"/>
                    <a:pt x="787" y="968"/>
                    <a:pt x="788" y="970"/>
                  </a:cubicBezTo>
                  <a:cubicBezTo>
                    <a:pt x="789" y="971"/>
                    <a:pt x="790" y="973"/>
                    <a:pt x="791" y="974"/>
                  </a:cubicBezTo>
                  <a:cubicBezTo>
                    <a:pt x="791" y="976"/>
                    <a:pt x="791" y="977"/>
                    <a:pt x="792" y="979"/>
                  </a:cubicBezTo>
                  <a:cubicBezTo>
                    <a:pt x="793" y="980"/>
                    <a:pt x="794" y="980"/>
                    <a:pt x="795" y="981"/>
                  </a:cubicBezTo>
                  <a:cubicBezTo>
                    <a:pt x="796" y="983"/>
                    <a:pt x="798" y="983"/>
                    <a:pt x="799" y="983"/>
                  </a:cubicBezTo>
                  <a:cubicBezTo>
                    <a:pt x="801" y="984"/>
                    <a:pt x="802" y="985"/>
                    <a:pt x="803" y="986"/>
                  </a:cubicBezTo>
                  <a:cubicBezTo>
                    <a:pt x="804" y="987"/>
                    <a:pt x="805" y="989"/>
                    <a:pt x="806" y="990"/>
                  </a:cubicBezTo>
                  <a:cubicBezTo>
                    <a:pt x="807" y="992"/>
                    <a:pt x="809" y="993"/>
                    <a:pt x="810" y="994"/>
                  </a:cubicBezTo>
                  <a:cubicBezTo>
                    <a:pt x="811" y="995"/>
                    <a:pt x="811" y="997"/>
                    <a:pt x="812" y="998"/>
                  </a:cubicBezTo>
                  <a:cubicBezTo>
                    <a:pt x="814" y="999"/>
                    <a:pt x="816" y="1000"/>
                    <a:pt x="818" y="1001"/>
                  </a:cubicBezTo>
                  <a:cubicBezTo>
                    <a:pt x="820" y="1002"/>
                    <a:pt x="822" y="1003"/>
                    <a:pt x="824" y="1004"/>
                  </a:cubicBezTo>
                  <a:cubicBezTo>
                    <a:pt x="826" y="1005"/>
                    <a:pt x="827" y="1006"/>
                    <a:pt x="829" y="1007"/>
                  </a:cubicBezTo>
                  <a:cubicBezTo>
                    <a:pt x="830" y="1008"/>
                    <a:pt x="831" y="1008"/>
                    <a:pt x="833" y="1010"/>
                  </a:cubicBezTo>
                  <a:cubicBezTo>
                    <a:pt x="834" y="1011"/>
                    <a:pt x="835" y="1011"/>
                    <a:pt x="837" y="1012"/>
                  </a:cubicBezTo>
                  <a:cubicBezTo>
                    <a:pt x="838" y="1012"/>
                    <a:pt x="839" y="1012"/>
                    <a:pt x="839" y="1013"/>
                  </a:cubicBezTo>
                  <a:cubicBezTo>
                    <a:pt x="841" y="1014"/>
                    <a:pt x="842" y="1015"/>
                    <a:pt x="844" y="1016"/>
                  </a:cubicBezTo>
                  <a:cubicBezTo>
                    <a:pt x="847" y="1018"/>
                    <a:pt x="850" y="1019"/>
                    <a:pt x="853" y="1020"/>
                  </a:cubicBezTo>
                  <a:cubicBezTo>
                    <a:pt x="854" y="1021"/>
                    <a:pt x="855" y="1021"/>
                    <a:pt x="856" y="1021"/>
                  </a:cubicBezTo>
                  <a:cubicBezTo>
                    <a:pt x="856" y="1022"/>
                    <a:pt x="857" y="1022"/>
                    <a:pt x="858" y="1022"/>
                  </a:cubicBezTo>
                  <a:cubicBezTo>
                    <a:pt x="859" y="1022"/>
                    <a:pt x="859" y="1022"/>
                    <a:pt x="860" y="1023"/>
                  </a:cubicBezTo>
                  <a:cubicBezTo>
                    <a:pt x="861" y="1024"/>
                    <a:pt x="863" y="1024"/>
                    <a:pt x="864" y="1025"/>
                  </a:cubicBezTo>
                  <a:cubicBezTo>
                    <a:pt x="865" y="1025"/>
                    <a:pt x="867" y="1026"/>
                    <a:pt x="868" y="1026"/>
                  </a:cubicBezTo>
                  <a:cubicBezTo>
                    <a:pt x="869" y="1026"/>
                    <a:pt x="869" y="1027"/>
                    <a:pt x="870" y="1027"/>
                  </a:cubicBezTo>
                  <a:cubicBezTo>
                    <a:pt x="871" y="1028"/>
                    <a:pt x="873" y="1028"/>
                    <a:pt x="874" y="1029"/>
                  </a:cubicBezTo>
                  <a:cubicBezTo>
                    <a:pt x="876" y="1029"/>
                    <a:pt x="876" y="1031"/>
                    <a:pt x="878" y="1032"/>
                  </a:cubicBezTo>
                  <a:cubicBezTo>
                    <a:pt x="879" y="1033"/>
                    <a:pt x="881" y="1033"/>
                    <a:pt x="882" y="1034"/>
                  </a:cubicBezTo>
                  <a:cubicBezTo>
                    <a:pt x="883" y="1035"/>
                    <a:pt x="885" y="1036"/>
                    <a:pt x="887" y="1037"/>
                  </a:cubicBezTo>
                  <a:cubicBezTo>
                    <a:pt x="888" y="1038"/>
                    <a:pt x="889" y="1039"/>
                    <a:pt x="890" y="1039"/>
                  </a:cubicBezTo>
                  <a:cubicBezTo>
                    <a:pt x="891" y="1040"/>
                    <a:pt x="893" y="1041"/>
                    <a:pt x="893" y="1042"/>
                  </a:cubicBezTo>
                  <a:cubicBezTo>
                    <a:pt x="894" y="1043"/>
                    <a:pt x="894" y="1044"/>
                    <a:pt x="894" y="1045"/>
                  </a:cubicBezTo>
                  <a:cubicBezTo>
                    <a:pt x="894" y="1047"/>
                    <a:pt x="894" y="1049"/>
                    <a:pt x="895" y="1050"/>
                  </a:cubicBezTo>
                  <a:cubicBezTo>
                    <a:pt x="896" y="1051"/>
                    <a:pt x="898" y="1052"/>
                    <a:pt x="900" y="1052"/>
                  </a:cubicBezTo>
                  <a:cubicBezTo>
                    <a:pt x="901" y="1053"/>
                    <a:pt x="903" y="1053"/>
                    <a:pt x="904" y="1054"/>
                  </a:cubicBezTo>
                  <a:cubicBezTo>
                    <a:pt x="906" y="1055"/>
                    <a:pt x="906" y="1056"/>
                    <a:pt x="907" y="1057"/>
                  </a:cubicBezTo>
                  <a:cubicBezTo>
                    <a:pt x="909" y="1058"/>
                    <a:pt x="910" y="1059"/>
                    <a:pt x="911" y="1060"/>
                  </a:cubicBezTo>
                  <a:cubicBezTo>
                    <a:pt x="912" y="1061"/>
                    <a:pt x="913" y="1062"/>
                    <a:pt x="914" y="1063"/>
                  </a:cubicBezTo>
                  <a:cubicBezTo>
                    <a:pt x="916" y="1064"/>
                    <a:pt x="917" y="1064"/>
                    <a:pt x="917" y="1065"/>
                  </a:cubicBezTo>
                  <a:cubicBezTo>
                    <a:pt x="918" y="1067"/>
                    <a:pt x="917" y="1069"/>
                    <a:pt x="918" y="1070"/>
                  </a:cubicBezTo>
                  <a:cubicBezTo>
                    <a:pt x="918" y="1072"/>
                    <a:pt x="919" y="1074"/>
                    <a:pt x="919" y="1075"/>
                  </a:cubicBezTo>
                  <a:cubicBezTo>
                    <a:pt x="919" y="1077"/>
                    <a:pt x="919" y="1078"/>
                    <a:pt x="920" y="1080"/>
                  </a:cubicBezTo>
                  <a:cubicBezTo>
                    <a:pt x="920" y="1082"/>
                    <a:pt x="920" y="1083"/>
                    <a:pt x="921" y="1085"/>
                  </a:cubicBezTo>
                  <a:cubicBezTo>
                    <a:pt x="921" y="1088"/>
                    <a:pt x="922" y="1092"/>
                    <a:pt x="922" y="1095"/>
                  </a:cubicBezTo>
                  <a:cubicBezTo>
                    <a:pt x="922" y="1097"/>
                    <a:pt x="922" y="1099"/>
                    <a:pt x="922" y="1101"/>
                  </a:cubicBezTo>
                  <a:cubicBezTo>
                    <a:pt x="922" y="1104"/>
                    <a:pt x="922" y="1106"/>
                    <a:pt x="922" y="1108"/>
                  </a:cubicBezTo>
                  <a:cubicBezTo>
                    <a:pt x="922" y="1111"/>
                    <a:pt x="923" y="1113"/>
                    <a:pt x="923" y="1115"/>
                  </a:cubicBezTo>
                  <a:cubicBezTo>
                    <a:pt x="923" y="1117"/>
                    <a:pt x="923" y="1118"/>
                    <a:pt x="923" y="1120"/>
                  </a:cubicBezTo>
                  <a:cubicBezTo>
                    <a:pt x="923" y="1121"/>
                    <a:pt x="924" y="1122"/>
                    <a:pt x="924" y="1123"/>
                  </a:cubicBezTo>
                  <a:cubicBezTo>
                    <a:pt x="924" y="1125"/>
                    <a:pt x="924" y="1126"/>
                    <a:pt x="924" y="1128"/>
                  </a:cubicBezTo>
                  <a:cubicBezTo>
                    <a:pt x="924" y="1132"/>
                    <a:pt x="925" y="1135"/>
                    <a:pt x="924" y="1139"/>
                  </a:cubicBezTo>
                  <a:cubicBezTo>
                    <a:pt x="924" y="1143"/>
                    <a:pt x="924" y="1146"/>
                    <a:pt x="923" y="1150"/>
                  </a:cubicBezTo>
                  <a:cubicBezTo>
                    <a:pt x="922" y="1154"/>
                    <a:pt x="922" y="1157"/>
                    <a:pt x="921" y="1161"/>
                  </a:cubicBezTo>
                  <a:cubicBezTo>
                    <a:pt x="921" y="1163"/>
                    <a:pt x="921" y="1165"/>
                    <a:pt x="920" y="1166"/>
                  </a:cubicBezTo>
                  <a:cubicBezTo>
                    <a:pt x="920" y="1169"/>
                    <a:pt x="920" y="1172"/>
                    <a:pt x="918" y="1174"/>
                  </a:cubicBezTo>
                  <a:cubicBezTo>
                    <a:pt x="917" y="1175"/>
                    <a:pt x="916" y="1175"/>
                    <a:pt x="915" y="1175"/>
                  </a:cubicBezTo>
                  <a:cubicBezTo>
                    <a:pt x="913" y="1177"/>
                    <a:pt x="913" y="1181"/>
                    <a:pt x="913" y="1184"/>
                  </a:cubicBezTo>
                  <a:cubicBezTo>
                    <a:pt x="913" y="1184"/>
                    <a:pt x="913" y="1185"/>
                    <a:pt x="913" y="1186"/>
                  </a:cubicBezTo>
                  <a:cubicBezTo>
                    <a:pt x="914" y="1186"/>
                    <a:pt x="914" y="1186"/>
                    <a:pt x="915" y="1187"/>
                  </a:cubicBezTo>
                  <a:cubicBezTo>
                    <a:pt x="915" y="1187"/>
                    <a:pt x="915" y="1188"/>
                    <a:pt x="915" y="1189"/>
                  </a:cubicBezTo>
                  <a:cubicBezTo>
                    <a:pt x="915" y="1191"/>
                    <a:pt x="914" y="1192"/>
                    <a:pt x="914" y="1194"/>
                  </a:cubicBezTo>
                  <a:cubicBezTo>
                    <a:pt x="914" y="1197"/>
                    <a:pt x="913" y="1200"/>
                    <a:pt x="913" y="1203"/>
                  </a:cubicBezTo>
                  <a:cubicBezTo>
                    <a:pt x="914" y="1209"/>
                    <a:pt x="913" y="1215"/>
                    <a:pt x="915" y="1220"/>
                  </a:cubicBezTo>
                  <a:cubicBezTo>
                    <a:pt x="916" y="1222"/>
                    <a:pt x="916" y="1223"/>
                    <a:pt x="916" y="1225"/>
                  </a:cubicBezTo>
                  <a:cubicBezTo>
                    <a:pt x="916" y="1226"/>
                    <a:pt x="916" y="1228"/>
                    <a:pt x="916" y="1229"/>
                  </a:cubicBezTo>
                  <a:cubicBezTo>
                    <a:pt x="916" y="1232"/>
                    <a:pt x="914" y="1235"/>
                    <a:pt x="913" y="1238"/>
                  </a:cubicBezTo>
                  <a:cubicBezTo>
                    <a:pt x="911" y="1241"/>
                    <a:pt x="911" y="1245"/>
                    <a:pt x="911" y="1248"/>
                  </a:cubicBezTo>
                  <a:cubicBezTo>
                    <a:pt x="912" y="1250"/>
                    <a:pt x="912" y="1252"/>
                    <a:pt x="912" y="1254"/>
                  </a:cubicBezTo>
                  <a:cubicBezTo>
                    <a:pt x="911" y="1255"/>
                    <a:pt x="911" y="1257"/>
                    <a:pt x="910" y="1258"/>
                  </a:cubicBezTo>
                  <a:cubicBezTo>
                    <a:pt x="910" y="1259"/>
                    <a:pt x="910" y="1261"/>
                    <a:pt x="910" y="1262"/>
                  </a:cubicBezTo>
                  <a:cubicBezTo>
                    <a:pt x="910" y="1263"/>
                    <a:pt x="909" y="1264"/>
                    <a:pt x="909" y="1264"/>
                  </a:cubicBezTo>
                  <a:cubicBezTo>
                    <a:pt x="908" y="1266"/>
                    <a:pt x="908" y="1268"/>
                    <a:pt x="907" y="1269"/>
                  </a:cubicBezTo>
                  <a:cubicBezTo>
                    <a:pt x="906" y="1271"/>
                    <a:pt x="906" y="1272"/>
                    <a:pt x="905" y="1274"/>
                  </a:cubicBezTo>
                  <a:cubicBezTo>
                    <a:pt x="905" y="1276"/>
                    <a:pt x="905" y="1279"/>
                    <a:pt x="906" y="1281"/>
                  </a:cubicBezTo>
                  <a:cubicBezTo>
                    <a:pt x="906" y="1282"/>
                    <a:pt x="906" y="1284"/>
                    <a:pt x="905" y="1285"/>
                  </a:cubicBezTo>
                  <a:cubicBezTo>
                    <a:pt x="905" y="1286"/>
                    <a:pt x="904" y="1288"/>
                    <a:pt x="903" y="1289"/>
                  </a:cubicBezTo>
                  <a:cubicBezTo>
                    <a:pt x="902" y="1290"/>
                    <a:pt x="902" y="1292"/>
                    <a:pt x="901" y="1294"/>
                  </a:cubicBezTo>
                  <a:cubicBezTo>
                    <a:pt x="901" y="1295"/>
                    <a:pt x="901" y="1297"/>
                    <a:pt x="901" y="1299"/>
                  </a:cubicBezTo>
                  <a:cubicBezTo>
                    <a:pt x="900" y="1300"/>
                    <a:pt x="900" y="1301"/>
                    <a:pt x="899" y="1303"/>
                  </a:cubicBezTo>
                  <a:cubicBezTo>
                    <a:pt x="899" y="1304"/>
                    <a:pt x="899" y="1305"/>
                    <a:pt x="899" y="1306"/>
                  </a:cubicBezTo>
                  <a:cubicBezTo>
                    <a:pt x="899" y="1308"/>
                    <a:pt x="898" y="1311"/>
                    <a:pt x="896" y="1313"/>
                  </a:cubicBezTo>
                  <a:cubicBezTo>
                    <a:pt x="895" y="1314"/>
                    <a:pt x="894" y="1315"/>
                    <a:pt x="893" y="1316"/>
                  </a:cubicBezTo>
                  <a:cubicBezTo>
                    <a:pt x="892" y="1318"/>
                    <a:pt x="893" y="1319"/>
                    <a:pt x="893" y="1321"/>
                  </a:cubicBezTo>
                  <a:cubicBezTo>
                    <a:pt x="893" y="1322"/>
                    <a:pt x="894" y="1324"/>
                    <a:pt x="895" y="1326"/>
                  </a:cubicBezTo>
                  <a:cubicBezTo>
                    <a:pt x="895" y="1327"/>
                    <a:pt x="896" y="1328"/>
                    <a:pt x="897" y="1329"/>
                  </a:cubicBezTo>
                  <a:cubicBezTo>
                    <a:pt x="898" y="1332"/>
                    <a:pt x="898" y="1335"/>
                    <a:pt x="897" y="1337"/>
                  </a:cubicBezTo>
                  <a:cubicBezTo>
                    <a:pt x="897" y="1340"/>
                    <a:pt x="898" y="1342"/>
                    <a:pt x="897" y="1344"/>
                  </a:cubicBezTo>
                  <a:cubicBezTo>
                    <a:pt x="896" y="1345"/>
                    <a:pt x="895" y="1346"/>
                    <a:pt x="895" y="1347"/>
                  </a:cubicBezTo>
                  <a:cubicBezTo>
                    <a:pt x="894" y="1348"/>
                    <a:pt x="893" y="1349"/>
                    <a:pt x="892" y="1349"/>
                  </a:cubicBezTo>
                  <a:cubicBezTo>
                    <a:pt x="891" y="1350"/>
                    <a:pt x="890" y="1350"/>
                    <a:pt x="890" y="1351"/>
                  </a:cubicBezTo>
                  <a:cubicBezTo>
                    <a:pt x="889" y="1352"/>
                    <a:pt x="889" y="1353"/>
                    <a:pt x="889" y="1354"/>
                  </a:cubicBezTo>
                  <a:cubicBezTo>
                    <a:pt x="889" y="1356"/>
                    <a:pt x="889" y="1358"/>
                    <a:pt x="889" y="1359"/>
                  </a:cubicBezTo>
                  <a:cubicBezTo>
                    <a:pt x="889" y="1361"/>
                    <a:pt x="889" y="1363"/>
                    <a:pt x="889" y="1365"/>
                  </a:cubicBezTo>
                  <a:cubicBezTo>
                    <a:pt x="889" y="1366"/>
                    <a:pt x="890" y="1368"/>
                    <a:pt x="890" y="1369"/>
                  </a:cubicBezTo>
                  <a:cubicBezTo>
                    <a:pt x="890" y="1373"/>
                    <a:pt x="891" y="1376"/>
                    <a:pt x="891" y="1379"/>
                  </a:cubicBezTo>
                  <a:cubicBezTo>
                    <a:pt x="891" y="1383"/>
                    <a:pt x="891" y="1387"/>
                    <a:pt x="891" y="1390"/>
                  </a:cubicBezTo>
                  <a:cubicBezTo>
                    <a:pt x="891" y="1393"/>
                    <a:pt x="892" y="1397"/>
                    <a:pt x="893" y="1400"/>
                  </a:cubicBezTo>
                  <a:cubicBezTo>
                    <a:pt x="894" y="1401"/>
                    <a:pt x="895" y="1402"/>
                    <a:pt x="895" y="1404"/>
                  </a:cubicBezTo>
                  <a:cubicBezTo>
                    <a:pt x="895" y="1405"/>
                    <a:pt x="894" y="1407"/>
                    <a:pt x="894" y="1408"/>
                  </a:cubicBezTo>
                  <a:cubicBezTo>
                    <a:pt x="893" y="1409"/>
                    <a:pt x="893" y="1410"/>
                    <a:pt x="893" y="1412"/>
                  </a:cubicBezTo>
                  <a:cubicBezTo>
                    <a:pt x="891" y="1414"/>
                    <a:pt x="887" y="1417"/>
                    <a:pt x="887" y="1421"/>
                  </a:cubicBezTo>
                  <a:cubicBezTo>
                    <a:pt x="887" y="1422"/>
                    <a:pt x="888" y="1424"/>
                    <a:pt x="888" y="1425"/>
                  </a:cubicBezTo>
                  <a:cubicBezTo>
                    <a:pt x="889" y="1427"/>
                    <a:pt x="889" y="1429"/>
                    <a:pt x="888" y="1431"/>
                  </a:cubicBezTo>
                  <a:cubicBezTo>
                    <a:pt x="888" y="1433"/>
                    <a:pt x="888" y="1435"/>
                    <a:pt x="888" y="1436"/>
                  </a:cubicBezTo>
                  <a:cubicBezTo>
                    <a:pt x="887" y="1437"/>
                    <a:pt x="885" y="1439"/>
                    <a:pt x="885" y="1440"/>
                  </a:cubicBezTo>
                  <a:cubicBezTo>
                    <a:pt x="883" y="1443"/>
                    <a:pt x="882" y="1446"/>
                    <a:pt x="882" y="1449"/>
                  </a:cubicBezTo>
                  <a:cubicBezTo>
                    <a:pt x="881" y="1451"/>
                    <a:pt x="881" y="1452"/>
                    <a:pt x="881" y="1454"/>
                  </a:cubicBezTo>
                  <a:cubicBezTo>
                    <a:pt x="880" y="1456"/>
                    <a:pt x="880" y="1458"/>
                    <a:pt x="880" y="1459"/>
                  </a:cubicBezTo>
                  <a:cubicBezTo>
                    <a:pt x="879" y="1461"/>
                    <a:pt x="879" y="1463"/>
                    <a:pt x="878" y="1465"/>
                  </a:cubicBezTo>
                  <a:cubicBezTo>
                    <a:pt x="878" y="1466"/>
                    <a:pt x="877" y="1468"/>
                    <a:pt x="876" y="1469"/>
                  </a:cubicBezTo>
                  <a:cubicBezTo>
                    <a:pt x="875" y="1471"/>
                    <a:pt x="875" y="1472"/>
                    <a:pt x="874" y="1474"/>
                  </a:cubicBezTo>
                  <a:cubicBezTo>
                    <a:pt x="873" y="1475"/>
                    <a:pt x="872" y="1476"/>
                    <a:pt x="871" y="1477"/>
                  </a:cubicBezTo>
                  <a:cubicBezTo>
                    <a:pt x="870" y="1479"/>
                    <a:pt x="870" y="1481"/>
                    <a:pt x="869" y="1482"/>
                  </a:cubicBezTo>
                  <a:cubicBezTo>
                    <a:pt x="868" y="1483"/>
                    <a:pt x="867" y="1484"/>
                    <a:pt x="867" y="1485"/>
                  </a:cubicBezTo>
                  <a:cubicBezTo>
                    <a:pt x="867" y="1486"/>
                    <a:pt x="868" y="1486"/>
                    <a:pt x="868" y="1487"/>
                  </a:cubicBezTo>
                  <a:cubicBezTo>
                    <a:pt x="869" y="1490"/>
                    <a:pt x="865" y="1492"/>
                    <a:pt x="864" y="1495"/>
                  </a:cubicBezTo>
                  <a:cubicBezTo>
                    <a:pt x="863" y="1496"/>
                    <a:pt x="863" y="1498"/>
                    <a:pt x="863" y="1500"/>
                  </a:cubicBezTo>
                  <a:cubicBezTo>
                    <a:pt x="862" y="1502"/>
                    <a:pt x="861" y="1505"/>
                    <a:pt x="861" y="1507"/>
                  </a:cubicBezTo>
                  <a:cubicBezTo>
                    <a:pt x="860" y="1509"/>
                    <a:pt x="860" y="1511"/>
                    <a:pt x="858" y="1512"/>
                  </a:cubicBezTo>
                  <a:cubicBezTo>
                    <a:pt x="857" y="1513"/>
                    <a:pt x="856" y="1513"/>
                    <a:pt x="856" y="1513"/>
                  </a:cubicBezTo>
                  <a:cubicBezTo>
                    <a:pt x="855" y="1514"/>
                    <a:pt x="856" y="1515"/>
                    <a:pt x="856" y="1516"/>
                  </a:cubicBezTo>
                  <a:cubicBezTo>
                    <a:pt x="856" y="1517"/>
                    <a:pt x="855" y="1519"/>
                    <a:pt x="856" y="1520"/>
                  </a:cubicBezTo>
                  <a:cubicBezTo>
                    <a:pt x="856" y="1521"/>
                    <a:pt x="855" y="1523"/>
                    <a:pt x="854" y="1524"/>
                  </a:cubicBezTo>
                  <a:cubicBezTo>
                    <a:pt x="853" y="1524"/>
                    <a:pt x="852" y="1524"/>
                    <a:pt x="851" y="1524"/>
                  </a:cubicBezTo>
                  <a:cubicBezTo>
                    <a:pt x="851" y="1524"/>
                    <a:pt x="850" y="1525"/>
                    <a:pt x="849" y="1525"/>
                  </a:cubicBezTo>
                  <a:cubicBezTo>
                    <a:pt x="848" y="1525"/>
                    <a:pt x="847" y="1524"/>
                    <a:pt x="845" y="1524"/>
                  </a:cubicBezTo>
                  <a:cubicBezTo>
                    <a:pt x="844" y="1524"/>
                    <a:pt x="844" y="1527"/>
                    <a:pt x="844" y="1528"/>
                  </a:cubicBezTo>
                  <a:cubicBezTo>
                    <a:pt x="845" y="1530"/>
                    <a:pt x="845" y="1531"/>
                    <a:pt x="845" y="1533"/>
                  </a:cubicBezTo>
                  <a:cubicBezTo>
                    <a:pt x="843" y="1535"/>
                    <a:pt x="844" y="1538"/>
                    <a:pt x="846" y="1541"/>
                  </a:cubicBezTo>
                  <a:cubicBezTo>
                    <a:pt x="850" y="1547"/>
                    <a:pt x="847" y="1555"/>
                    <a:pt x="847" y="1561"/>
                  </a:cubicBezTo>
                  <a:cubicBezTo>
                    <a:pt x="847" y="1565"/>
                    <a:pt x="849" y="1568"/>
                    <a:pt x="851" y="1572"/>
                  </a:cubicBezTo>
                  <a:cubicBezTo>
                    <a:pt x="851" y="1573"/>
                    <a:pt x="851" y="1575"/>
                    <a:pt x="852" y="1577"/>
                  </a:cubicBezTo>
                  <a:cubicBezTo>
                    <a:pt x="852" y="1578"/>
                    <a:pt x="853" y="1580"/>
                    <a:pt x="854" y="1581"/>
                  </a:cubicBezTo>
                  <a:cubicBezTo>
                    <a:pt x="854" y="1583"/>
                    <a:pt x="854" y="1584"/>
                    <a:pt x="853" y="1585"/>
                  </a:cubicBezTo>
                  <a:cubicBezTo>
                    <a:pt x="853" y="1586"/>
                    <a:pt x="852" y="1588"/>
                    <a:pt x="852" y="1589"/>
                  </a:cubicBezTo>
                  <a:cubicBezTo>
                    <a:pt x="852" y="1590"/>
                    <a:pt x="852" y="1595"/>
                    <a:pt x="851" y="1595"/>
                  </a:cubicBezTo>
                  <a:cubicBezTo>
                    <a:pt x="850" y="1592"/>
                    <a:pt x="845" y="1595"/>
                    <a:pt x="844" y="1597"/>
                  </a:cubicBezTo>
                  <a:cubicBezTo>
                    <a:pt x="843" y="1598"/>
                    <a:pt x="843" y="1600"/>
                    <a:pt x="843" y="1601"/>
                  </a:cubicBezTo>
                  <a:cubicBezTo>
                    <a:pt x="843" y="1603"/>
                    <a:pt x="843" y="1605"/>
                    <a:pt x="842" y="1606"/>
                  </a:cubicBezTo>
                  <a:cubicBezTo>
                    <a:pt x="842" y="1608"/>
                    <a:pt x="841" y="1609"/>
                    <a:pt x="840" y="1610"/>
                  </a:cubicBezTo>
                  <a:cubicBezTo>
                    <a:pt x="840" y="1611"/>
                    <a:pt x="840" y="1612"/>
                    <a:pt x="840" y="1613"/>
                  </a:cubicBezTo>
                  <a:cubicBezTo>
                    <a:pt x="840" y="1614"/>
                    <a:pt x="840" y="1615"/>
                    <a:pt x="839" y="1616"/>
                  </a:cubicBezTo>
                  <a:cubicBezTo>
                    <a:pt x="839" y="1618"/>
                    <a:pt x="838" y="1620"/>
                    <a:pt x="837" y="1622"/>
                  </a:cubicBezTo>
                  <a:cubicBezTo>
                    <a:pt x="837" y="1623"/>
                    <a:pt x="837" y="1625"/>
                    <a:pt x="838" y="1627"/>
                  </a:cubicBezTo>
                  <a:cubicBezTo>
                    <a:pt x="838" y="1628"/>
                    <a:pt x="838" y="1628"/>
                    <a:pt x="839" y="1629"/>
                  </a:cubicBezTo>
                  <a:cubicBezTo>
                    <a:pt x="839" y="1630"/>
                    <a:pt x="838" y="1631"/>
                    <a:pt x="839" y="1632"/>
                  </a:cubicBezTo>
                  <a:cubicBezTo>
                    <a:pt x="839" y="1634"/>
                    <a:pt x="840" y="1635"/>
                    <a:pt x="840" y="1636"/>
                  </a:cubicBezTo>
                  <a:cubicBezTo>
                    <a:pt x="841" y="1637"/>
                    <a:pt x="840" y="1638"/>
                    <a:pt x="841" y="1639"/>
                  </a:cubicBezTo>
                  <a:cubicBezTo>
                    <a:pt x="842" y="1640"/>
                    <a:pt x="843" y="1640"/>
                    <a:pt x="844" y="1641"/>
                  </a:cubicBezTo>
                  <a:cubicBezTo>
                    <a:pt x="845" y="1641"/>
                    <a:pt x="845" y="1642"/>
                    <a:pt x="844" y="1643"/>
                  </a:cubicBezTo>
                  <a:cubicBezTo>
                    <a:pt x="843" y="1643"/>
                    <a:pt x="843" y="1644"/>
                    <a:pt x="843" y="1645"/>
                  </a:cubicBezTo>
                  <a:cubicBezTo>
                    <a:pt x="844" y="1647"/>
                    <a:pt x="845" y="1645"/>
                    <a:pt x="846" y="1646"/>
                  </a:cubicBezTo>
                  <a:cubicBezTo>
                    <a:pt x="846" y="1648"/>
                    <a:pt x="844" y="1647"/>
                    <a:pt x="843" y="1647"/>
                  </a:cubicBezTo>
                  <a:cubicBezTo>
                    <a:pt x="841" y="1647"/>
                    <a:pt x="842" y="1649"/>
                    <a:pt x="840" y="1649"/>
                  </a:cubicBezTo>
                  <a:cubicBezTo>
                    <a:pt x="839" y="1649"/>
                    <a:pt x="838" y="1649"/>
                    <a:pt x="838" y="1648"/>
                  </a:cubicBezTo>
                  <a:cubicBezTo>
                    <a:pt x="838" y="1647"/>
                    <a:pt x="840" y="1647"/>
                    <a:pt x="839" y="1646"/>
                  </a:cubicBezTo>
                  <a:cubicBezTo>
                    <a:pt x="839" y="1645"/>
                    <a:pt x="837" y="1647"/>
                    <a:pt x="836" y="1647"/>
                  </a:cubicBezTo>
                  <a:cubicBezTo>
                    <a:pt x="836" y="1648"/>
                    <a:pt x="835" y="1649"/>
                    <a:pt x="835" y="1650"/>
                  </a:cubicBezTo>
                  <a:cubicBezTo>
                    <a:pt x="835" y="1651"/>
                    <a:pt x="835" y="1652"/>
                    <a:pt x="835" y="1653"/>
                  </a:cubicBezTo>
                  <a:cubicBezTo>
                    <a:pt x="834" y="1655"/>
                    <a:pt x="833" y="1657"/>
                    <a:pt x="833" y="1659"/>
                  </a:cubicBezTo>
                  <a:cubicBezTo>
                    <a:pt x="832" y="1662"/>
                    <a:pt x="830" y="1665"/>
                    <a:pt x="831" y="1668"/>
                  </a:cubicBezTo>
                  <a:cubicBezTo>
                    <a:pt x="831" y="1670"/>
                    <a:pt x="832" y="1671"/>
                    <a:pt x="832" y="1673"/>
                  </a:cubicBezTo>
                  <a:cubicBezTo>
                    <a:pt x="832" y="1676"/>
                    <a:pt x="832" y="1681"/>
                    <a:pt x="828" y="1683"/>
                  </a:cubicBezTo>
                  <a:cubicBezTo>
                    <a:pt x="828" y="1683"/>
                    <a:pt x="827" y="1684"/>
                    <a:pt x="827" y="1685"/>
                  </a:cubicBezTo>
                  <a:cubicBezTo>
                    <a:pt x="827" y="1686"/>
                    <a:pt x="828" y="1686"/>
                    <a:pt x="829" y="1686"/>
                  </a:cubicBezTo>
                  <a:cubicBezTo>
                    <a:pt x="831" y="1686"/>
                    <a:pt x="832" y="1687"/>
                    <a:pt x="833" y="1688"/>
                  </a:cubicBezTo>
                  <a:cubicBezTo>
                    <a:pt x="835" y="1688"/>
                    <a:pt x="836" y="1689"/>
                    <a:pt x="838" y="1690"/>
                  </a:cubicBezTo>
                  <a:cubicBezTo>
                    <a:pt x="839" y="1690"/>
                    <a:pt x="841" y="1690"/>
                    <a:pt x="842" y="1689"/>
                  </a:cubicBezTo>
                  <a:cubicBezTo>
                    <a:pt x="844" y="1688"/>
                    <a:pt x="843" y="1686"/>
                    <a:pt x="842" y="1685"/>
                  </a:cubicBezTo>
                  <a:cubicBezTo>
                    <a:pt x="842" y="1684"/>
                    <a:pt x="841" y="1684"/>
                    <a:pt x="842" y="1683"/>
                  </a:cubicBezTo>
                  <a:cubicBezTo>
                    <a:pt x="842" y="1682"/>
                    <a:pt x="843" y="1682"/>
                    <a:pt x="843" y="1682"/>
                  </a:cubicBezTo>
                  <a:cubicBezTo>
                    <a:pt x="844" y="1682"/>
                    <a:pt x="847" y="1683"/>
                    <a:pt x="848" y="1681"/>
                  </a:cubicBezTo>
                  <a:cubicBezTo>
                    <a:pt x="848" y="1680"/>
                    <a:pt x="845" y="1679"/>
                    <a:pt x="845" y="1677"/>
                  </a:cubicBezTo>
                  <a:cubicBezTo>
                    <a:pt x="845" y="1676"/>
                    <a:pt x="846" y="1676"/>
                    <a:pt x="846" y="1676"/>
                  </a:cubicBezTo>
                  <a:cubicBezTo>
                    <a:pt x="847" y="1676"/>
                    <a:pt x="848" y="1676"/>
                    <a:pt x="848" y="1675"/>
                  </a:cubicBezTo>
                  <a:cubicBezTo>
                    <a:pt x="848" y="1674"/>
                    <a:pt x="848" y="1673"/>
                    <a:pt x="847" y="1673"/>
                  </a:cubicBezTo>
                  <a:cubicBezTo>
                    <a:pt x="846" y="1673"/>
                    <a:pt x="846" y="1672"/>
                    <a:pt x="845" y="1672"/>
                  </a:cubicBezTo>
                  <a:cubicBezTo>
                    <a:pt x="845" y="1671"/>
                    <a:pt x="845" y="1670"/>
                    <a:pt x="844" y="1670"/>
                  </a:cubicBezTo>
                  <a:cubicBezTo>
                    <a:pt x="843" y="1669"/>
                    <a:pt x="840" y="1669"/>
                    <a:pt x="841" y="1667"/>
                  </a:cubicBezTo>
                  <a:cubicBezTo>
                    <a:pt x="841" y="1665"/>
                    <a:pt x="841" y="1666"/>
                    <a:pt x="842" y="1666"/>
                  </a:cubicBezTo>
                  <a:cubicBezTo>
                    <a:pt x="843" y="1666"/>
                    <a:pt x="843" y="1667"/>
                    <a:pt x="844" y="1666"/>
                  </a:cubicBezTo>
                  <a:cubicBezTo>
                    <a:pt x="844" y="1665"/>
                    <a:pt x="844" y="1665"/>
                    <a:pt x="844" y="1664"/>
                  </a:cubicBezTo>
                  <a:cubicBezTo>
                    <a:pt x="844" y="1663"/>
                    <a:pt x="844" y="1663"/>
                    <a:pt x="844" y="1662"/>
                  </a:cubicBezTo>
                  <a:cubicBezTo>
                    <a:pt x="845" y="1660"/>
                    <a:pt x="846" y="1660"/>
                    <a:pt x="848" y="1660"/>
                  </a:cubicBezTo>
                  <a:cubicBezTo>
                    <a:pt x="850" y="1660"/>
                    <a:pt x="851" y="1659"/>
                    <a:pt x="850" y="1657"/>
                  </a:cubicBezTo>
                  <a:cubicBezTo>
                    <a:pt x="850" y="1656"/>
                    <a:pt x="847" y="1656"/>
                    <a:pt x="848" y="1654"/>
                  </a:cubicBezTo>
                  <a:cubicBezTo>
                    <a:pt x="849" y="1654"/>
                    <a:pt x="849" y="1653"/>
                    <a:pt x="849" y="1652"/>
                  </a:cubicBezTo>
                  <a:cubicBezTo>
                    <a:pt x="848" y="1652"/>
                    <a:pt x="848" y="1652"/>
                    <a:pt x="848" y="1652"/>
                  </a:cubicBezTo>
                  <a:cubicBezTo>
                    <a:pt x="847" y="1651"/>
                    <a:pt x="848" y="1651"/>
                    <a:pt x="847" y="1651"/>
                  </a:cubicBezTo>
                  <a:cubicBezTo>
                    <a:pt x="847" y="1650"/>
                    <a:pt x="847" y="1650"/>
                    <a:pt x="846" y="1649"/>
                  </a:cubicBezTo>
                  <a:cubicBezTo>
                    <a:pt x="846" y="1647"/>
                    <a:pt x="847" y="1646"/>
                    <a:pt x="848" y="1646"/>
                  </a:cubicBezTo>
                  <a:cubicBezTo>
                    <a:pt x="850" y="1645"/>
                    <a:pt x="857" y="1647"/>
                    <a:pt x="857" y="1644"/>
                  </a:cubicBezTo>
                  <a:cubicBezTo>
                    <a:pt x="857" y="1643"/>
                    <a:pt x="857" y="1642"/>
                    <a:pt x="857" y="1641"/>
                  </a:cubicBezTo>
                  <a:cubicBezTo>
                    <a:pt x="858" y="1641"/>
                    <a:pt x="859" y="1641"/>
                    <a:pt x="859" y="1641"/>
                  </a:cubicBezTo>
                  <a:cubicBezTo>
                    <a:pt x="861" y="1642"/>
                    <a:pt x="862" y="1643"/>
                    <a:pt x="864" y="1643"/>
                  </a:cubicBezTo>
                  <a:cubicBezTo>
                    <a:pt x="865" y="1644"/>
                    <a:pt x="866" y="1643"/>
                    <a:pt x="867" y="1643"/>
                  </a:cubicBezTo>
                  <a:cubicBezTo>
                    <a:pt x="868" y="1643"/>
                    <a:pt x="869" y="1645"/>
                    <a:pt x="868" y="1645"/>
                  </a:cubicBezTo>
                  <a:cubicBezTo>
                    <a:pt x="867" y="1646"/>
                    <a:pt x="866" y="1646"/>
                    <a:pt x="865" y="1646"/>
                  </a:cubicBezTo>
                  <a:cubicBezTo>
                    <a:pt x="865" y="1647"/>
                    <a:pt x="865" y="1647"/>
                    <a:pt x="865" y="1648"/>
                  </a:cubicBezTo>
                  <a:cubicBezTo>
                    <a:pt x="864" y="1649"/>
                    <a:pt x="860" y="1649"/>
                    <a:pt x="862" y="1650"/>
                  </a:cubicBezTo>
                  <a:cubicBezTo>
                    <a:pt x="863" y="1651"/>
                    <a:pt x="863" y="1651"/>
                    <a:pt x="864" y="1651"/>
                  </a:cubicBezTo>
                  <a:cubicBezTo>
                    <a:pt x="865" y="1652"/>
                    <a:pt x="865" y="1652"/>
                    <a:pt x="866" y="1652"/>
                  </a:cubicBezTo>
                  <a:cubicBezTo>
                    <a:pt x="867" y="1652"/>
                    <a:pt x="870" y="1652"/>
                    <a:pt x="871" y="1653"/>
                  </a:cubicBezTo>
                  <a:cubicBezTo>
                    <a:pt x="872" y="1653"/>
                    <a:pt x="871" y="1656"/>
                    <a:pt x="871" y="1657"/>
                  </a:cubicBezTo>
                  <a:cubicBezTo>
                    <a:pt x="872" y="1659"/>
                    <a:pt x="871" y="1661"/>
                    <a:pt x="872" y="1662"/>
                  </a:cubicBezTo>
                  <a:cubicBezTo>
                    <a:pt x="873" y="1663"/>
                    <a:pt x="874" y="1663"/>
                    <a:pt x="873" y="1664"/>
                  </a:cubicBezTo>
                  <a:cubicBezTo>
                    <a:pt x="872" y="1664"/>
                    <a:pt x="871" y="1664"/>
                    <a:pt x="871" y="1664"/>
                  </a:cubicBezTo>
                  <a:cubicBezTo>
                    <a:pt x="870" y="1663"/>
                    <a:pt x="871" y="1662"/>
                    <a:pt x="870" y="1661"/>
                  </a:cubicBezTo>
                  <a:cubicBezTo>
                    <a:pt x="870" y="1660"/>
                    <a:pt x="870" y="1660"/>
                    <a:pt x="870" y="1659"/>
                  </a:cubicBezTo>
                  <a:cubicBezTo>
                    <a:pt x="869" y="1657"/>
                    <a:pt x="868" y="1656"/>
                    <a:pt x="867" y="1657"/>
                  </a:cubicBezTo>
                  <a:cubicBezTo>
                    <a:pt x="866" y="1658"/>
                    <a:pt x="865" y="1658"/>
                    <a:pt x="864" y="1658"/>
                  </a:cubicBezTo>
                  <a:cubicBezTo>
                    <a:pt x="864" y="1658"/>
                    <a:pt x="862" y="1659"/>
                    <a:pt x="863" y="1660"/>
                  </a:cubicBezTo>
                  <a:cubicBezTo>
                    <a:pt x="863" y="1660"/>
                    <a:pt x="863" y="1660"/>
                    <a:pt x="864" y="1660"/>
                  </a:cubicBezTo>
                  <a:cubicBezTo>
                    <a:pt x="864" y="1661"/>
                    <a:pt x="864" y="1661"/>
                    <a:pt x="864" y="1661"/>
                  </a:cubicBezTo>
                  <a:cubicBezTo>
                    <a:pt x="864" y="1662"/>
                    <a:pt x="865" y="1662"/>
                    <a:pt x="866" y="1663"/>
                  </a:cubicBezTo>
                  <a:cubicBezTo>
                    <a:pt x="866" y="1663"/>
                    <a:pt x="867" y="1664"/>
                    <a:pt x="867" y="1665"/>
                  </a:cubicBezTo>
                  <a:cubicBezTo>
                    <a:pt x="866" y="1665"/>
                    <a:pt x="865" y="1665"/>
                    <a:pt x="865" y="1666"/>
                  </a:cubicBezTo>
                  <a:cubicBezTo>
                    <a:pt x="864" y="1666"/>
                    <a:pt x="862" y="1667"/>
                    <a:pt x="862" y="1668"/>
                  </a:cubicBezTo>
                  <a:cubicBezTo>
                    <a:pt x="862" y="1669"/>
                    <a:pt x="862" y="1671"/>
                    <a:pt x="862" y="1672"/>
                  </a:cubicBezTo>
                  <a:cubicBezTo>
                    <a:pt x="863" y="1672"/>
                    <a:pt x="863" y="1673"/>
                    <a:pt x="863" y="1673"/>
                  </a:cubicBezTo>
                  <a:cubicBezTo>
                    <a:pt x="863" y="1675"/>
                    <a:pt x="863" y="1676"/>
                    <a:pt x="864" y="1677"/>
                  </a:cubicBezTo>
                  <a:cubicBezTo>
                    <a:pt x="864" y="1678"/>
                    <a:pt x="865" y="1678"/>
                    <a:pt x="865" y="1679"/>
                  </a:cubicBezTo>
                  <a:cubicBezTo>
                    <a:pt x="864" y="1680"/>
                    <a:pt x="864" y="1680"/>
                    <a:pt x="863" y="1680"/>
                  </a:cubicBezTo>
                  <a:cubicBezTo>
                    <a:pt x="861" y="1681"/>
                    <a:pt x="862" y="1683"/>
                    <a:pt x="861" y="1685"/>
                  </a:cubicBezTo>
                  <a:cubicBezTo>
                    <a:pt x="860" y="1686"/>
                    <a:pt x="859" y="1687"/>
                    <a:pt x="858" y="1689"/>
                  </a:cubicBezTo>
                  <a:cubicBezTo>
                    <a:pt x="857" y="1690"/>
                    <a:pt x="856" y="1692"/>
                    <a:pt x="857" y="1693"/>
                  </a:cubicBezTo>
                  <a:cubicBezTo>
                    <a:pt x="858" y="1695"/>
                    <a:pt x="860" y="1696"/>
                    <a:pt x="859" y="1697"/>
                  </a:cubicBezTo>
                  <a:cubicBezTo>
                    <a:pt x="859" y="1698"/>
                    <a:pt x="858" y="1699"/>
                    <a:pt x="859" y="1699"/>
                  </a:cubicBezTo>
                  <a:cubicBezTo>
                    <a:pt x="860" y="1699"/>
                    <a:pt x="860" y="1698"/>
                    <a:pt x="861" y="1698"/>
                  </a:cubicBezTo>
                  <a:cubicBezTo>
                    <a:pt x="862" y="1698"/>
                    <a:pt x="864" y="1700"/>
                    <a:pt x="862" y="1700"/>
                  </a:cubicBezTo>
                  <a:cubicBezTo>
                    <a:pt x="861" y="1701"/>
                    <a:pt x="860" y="1700"/>
                    <a:pt x="860" y="1701"/>
                  </a:cubicBezTo>
                  <a:cubicBezTo>
                    <a:pt x="859" y="1702"/>
                    <a:pt x="859" y="1703"/>
                    <a:pt x="859" y="1703"/>
                  </a:cubicBezTo>
                  <a:cubicBezTo>
                    <a:pt x="858" y="1705"/>
                    <a:pt x="857" y="1706"/>
                    <a:pt x="857" y="1708"/>
                  </a:cubicBezTo>
                  <a:cubicBezTo>
                    <a:pt x="857" y="1708"/>
                    <a:pt x="856" y="1709"/>
                    <a:pt x="856" y="1710"/>
                  </a:cubicBezTo>
                  <a:cubicBezTo>
                    <a:pt x="855" y="1710"/>
                    <a:pt x="854" y="1710"/>
                    <a:pt x="853" y="1710"/>
                  </a:cubicBezTo>
                  <a:cubicBezTo>
                    <a:pt x="852" y="1711"/>
                    <a:pt x="854" y="1712"/>
                    <a:pt x="855" y="1713"/>
                  </a:cubicBezTo>
                  <a:cubicBezTo>
                    <a:pt x="855" y="1713"/>
                    <a:pt x="856" y="1713"/>
                    <a:pt x="857" y="1714"/>
                  </a:cubicBezTo>
                  <a:cubicBezTo>
                    <a:pt x="858" y="1714"/>
                    <a:pt x="858" y="1714"/>
                    <a:pt x="859" y="1715"/>
                  </a:cubicBezTo>
                  <a:cubicBezTo>
                    <a:pt x="860" y="1715"/>
                    <a:pt x="860" y="1715"/>
                    <a:pt x="861" y="1716"/>
                  </a:cubicBezTo>
                  <a:cubicBezTo>
                    <a:pt x="862" y="1717"/>
                    <a:pt x="862" y="1718"/>
                    <a:pt x="864" y="1719"/>
                  </a:cubicBezTo>
                  <a:cubicBezTo>
                    <a:pt x="865" y="1719"/>
                    <a:pt x="867" y="1719"/>
                    <a:pt x="866" y="1721"/>
                  </a:cubicBezTo>
                  <a:cubicBezTo>
                    <a:pt x="866" y="1722"/>
                    <a:pt x="865" y="1722"/>
                    <a:pt x="865" y="1723"/>
                  </a:cubicBezTo>
                  <a:cubicBezTo>
                    <a:pt x="865" y="1724"/>
                    <a:pt x="865" y="1724"/>
                    <a:pt x="865" y="1725"/>
                  </a:cubicBezTo>
                  <a:cubicBezTo>
                    <a:pt x="865" y="1727"/>
                    <a:pt x="861" y="1729"/>
                    <a:pt x="860" y="1729"/>
                  </a:cubicBezTo>
                  <a:cubicBezTo>
                    <a:pt x="859" y="1730"/>
                    <a:pt x="858" y="1730"/>
                    <a:pt x="857" y="1731"/>
                  </a:cubicBezTo>
                  <a:cubicBezTo>
                    <a:pt x="857" y="1732"/>
                    <a:pt x="855" y="1733"/>
                    <a:pt x="854" y="1732"/>
                  </a:cubicBezTo>
                  <a:cubicBezTo>
                    <a:pt x="856" y="1732"/>
                    <a:pt x="857" y="1731"/>
                    <a:pt x="858" y="1730"/>
                  </a:cubicBezTo>
                  <a:cubicBezTo>
                    <a:pt x="859" y="1729"/>
                    <a:pt x="861" y="1729"/>
                    <a:pt x="862" y="1727"/>
                  </a:cubicBezTo>
                  <a:cubicBezTo>
                    <a:pt x="863" y="1726"/>
                    <a:pt x="862" y="1724"/>
                    <a:pt x="863" y="1723"/>
                  </a:cubicBezTo>
                  <a:cubicBezTo>
                    <a:pt x="864" y="1722"/>
                    <a:pt x="865" y="1721"/>
                    <a:pt x="864" y="1719"/>
                  </a:cubicBezTo>
                  <a:cubicBezTo>
                    <a:pt x="863" y="1718"/>
                    <a:pt x="862" y="1719"/>
                    <a:pt x="861" y="1718"/>
                  </a:cubicBezTo>
                  <a:cubicBezTo>
                    <a:pt x="860" y="1717"/>
                    <a:pt x="860" y="1717"/>
                    <a:pt x="859" y="1717"/>
                  </a:cubicBezTo>
                  <a:cubicBezTo>
                    <a:pt x="858" y="1716"/>
                    <a:pt x="858" y="1717"/>
                    <a:pt x="857" y="1717"/>
                  </a:cubicBezTo>
                  <a:cubicBezTo>
                    <a:pt x="856" y="1718"/>
                    <a:pt x="855" y="1717"/>
                    <a:pt x="855" y="1718"/>
                  </a:cubicBezTo>
                  <a:cubicBezTo>
                    <a:pt x="853" y="1718"/>
                    <a:pt x="854" y="1719"/>
                    <a:pt x="855" y="1719"/>
                  </a:cubicBezTo>
                  <a:cubicBezTo>
                    <a:pt x="855" y="1721"/>
                    <a:pt x="853" y="1722"/>
                    <a:pt x="852" y="1722"/>
                  </a:cubicBezTo>
                  <a:cubicBezTo>
                    <a:pt x="852" y="1723"/>
                    <a:pt x="848" y="1722"/>
                    <a:pt x="849" y="1724"/>
                  </a:cubicBezTo>
                  <a:cubicBezTo>
                    <a:pt x="849" y="1724"/>
                    <a:pt x="850" y="1724"/>
                    <a:pt x="850" y="1725"/>
                  </a:cubicBezTo>
                  <a:cubicBezTo>
                    <a:pt x="850" y="1725"/>
                    <a:pt x="850" y="1725"/>
                    <a:pt x="850" y="1726"/>
                  </a:cubicBezTo>
                  <a:cubicBezTo>
                    <a:pt x="851" y="1727"/>
                    <a:pt x="851" y="1727"/>
                    <a:pt x="852" y="1727"/>
                  </a:cubicBezTo>
                  <a:cubicBezTo>
                    <a:pt x="852" y="1727"/>
                    <a:pt x="854" y="1727"/>
                    <a:pt x="853" y="1728"/>
                  </a:cubicBezTo>
                  <a:cubicBezTo>
                    <a:pt x="853" y="1729"/>
                    <a:pt x="851" y="1728"/>
                    <a:pt x="851" y="1728"/>
                  </a:cubicBezTo>
                  <a:cubicBezTo>
                    <a:pt x="850" y="1729"/>
                    <a:pt x="850" y="1729"/>
                    <a:pt x="851" y="1730"/>
                  </a:cubicBezTo>
                  <a:cubicBezTo>
                    <a:pt x="851" y="1731"/>
                    <a:pt x="851" y="1731"/>
                    <a:pt x="852" y="1732"/>
                  </a:cubicBezTo>
                  <a:cubicBezTo>
                    <a:pt x="852" y="1732"/>
                    <a:pt x="853" y="1732"/>
                    <a:pt x="853" y="1733"/>
                  </a:cubicBezTo>
                  <a:cubicBezTo>
                    <a:pt x="852" y="1734"/>
                    <a:pt x="850" y="1733"/>
                    <a:pt x="850" y="1735"/>
                  </a:cubicBezTo>
                  <a:cubicBezTo>
                    <a:pt x="851" y="1736"/>
                    <a:pt x="852" y="1736"/>
                    <a:pt x="852" y="1737"/>
                  </a:cubicBezTo>
                  <a:cubicBezTo>
                    <a:pt x="852" y="1739"/>
                    <a:pt x="851" y="1739"/>
                    <a:pt x="851" y="1740"/>
                  </a:cubicBezTo>
                  <a:cubicBezTo>
                    <a:pt x="850" y="1740"/>
                    <a:pt x="849" y="1741"/>
                    <a:pt x="849" y="1742"/>
                  </a:cubicBezTo>
                  <a:cubicBezTo>
                    <a:pt x="850" y="1743"/>
                    <a:pt x="851" y="1742"/>
                    <a:pt x="851" y="1742"/>
                  </a:cubicBezTo>
                  <a:cubicBezTo>
                    <a:pt x="852" y="1741"/>
                    <a:pt x="852" y="1741"/>
                    <a:pt x="853" y="1741"/>
                  </a:cubicBezTo>
                  <a:cubicBezTo>
                    <a:pt x="855" y="1741"/>
                    <a:pt x="856" y="1742"/>
                    <a:pt x="856" y="1744"/>
                  </a:cubicBezTo>
                  <a:cubicBezTo>
                    <a:pt x="857" y="1745"/>
                    <a:pt x="859" y="1745"/>
                    <a:pt x="860" y="1746"/>
                  </a:cubicBezTo>
                  <a:cubicBezTo>
                    <a:pt x="860" y="1746"/>
                    <a:pt x="862" y="1746"/>
                    <a:pt x="862" y="1747"/>
                  </a:cubicBezTo>
                  <a:cubicBezTo>
                    <a:pt x="862" y="1748"/>
                    <a:pt x="860" y="1747"/>
                    <a:pt x="860" y="1746"/>
                  </a:cubicBezTo>
                  <a:cubicBezTo>
                    <a:pt x="859" y="1746"/>
                    <a:pt x="857" y="1746"/>
                    <a:pt x="856" y="1744"/>
                  </a:cubicBezTo>
                  <a:cubicBezTo>
                    <a:pt x="855" y="1743"/>
                    <a:pt x="854" y="1742"/>
                    <a:pt x="852" y="1743"/>
                  </a:cubicBezTo>
                  <a:cubicBezTo>
                    <a:pt x="852" y="1744"/>
                    <a:pt x="852" y="1745"/>
                    <a:pt x="851" y="1745"/>
                  </a:cubicBezTo>
                  <a:cubicBezTo>
                    <a:pt x="850" y="1746"/>
                    <a:pt x="850" y="1746"/>
                    <a:pt x="849" y="1747"/>
                  </a:cubicBezTo>
                  <a:cubicBezTo>
                    <a:pt x="849" y="1747"/>
                    <a:pt x="849" y="1748"/>
                    <a:pt x="849" y="1749"/>
                  </a:cubicBezTo>
                  <a:cubicBezTo>
                    <a:pt x="849" y="1750"/>
                    <a:pt x="848" y="1751"/>
                    <a:pt x="848" y="1752"/>
                  </a:cubicBezTo>
                  <a:cubicBezTo>
                    <a:pt x="847" y="1753"/>
                    <a:pt x="846" y="1754"/>
                    <a:pt x="847" y="1756"/>
                  </a:cubicBezTo>
                  <a:cubicBezTo>
                    <a:pt x="847" y="1756"/>
                    <a:pt x="848" y="1755"/>
                    <a:pt x="848" y="1754"/>
                  </a:cubicBezTo>
                  <a:cubicBezTo>
                    <a:pt x="848" y="1754"/>
                    <a:pt x="849" y="1753"/>
                    <a:pt x="850" y="1753"/>
                  </a:cubicBezTo>
                  <a:cubicBezTo>
                    <a:pt x="850" y="1753"/>
                    <a:pt x="851" y="1752"/>
                    <a:pt x="851" y="1752"/>
                  </a:cubicBezTo>
                  <a:cubicBezTo>
                    <a:pt x="852" y="1751"/>
                    <a:pt x="854" y="1753"/>
                    <a:pt x="852" y="1753"/>
                  </a:cubicBezTo>
                  <a:cubicBezTo>
                    <a:pt x="851" y="1754"/>
                    <a:pt x="849" y="1753"/>
                    <a:pt x="848" y="1755"/>
                  </a:cubicBezTo>
                  <a:cubicBezTo>
                    <a:pt x="848" y="1756"/>
                    <a:pt x="848" y="1758"/>
                    <a:pt x="847" y="1759"/>
                  </a:cubicBezTo>
                  <a:cubicBezTo>
                    <a:pt x="846" y="1760"/>
                    <a:pt x="844" y="1761"/>
                    <a:pt x="844" y="1763"/>
                  </a:cubicBezTo>
                  <a:cubicBezTo>
                    <a:pt x="844" y="1764"/>
                    <a:pt x="844" y="1765"/>
                    <a:pt x="844" y="1766"/>
                  </a:cubicBezTo>
                  <a:cubicBezTo>
                    <a:pt x="844" y="1767"/>
                    <a:pt x="843" y="1771"/>
                    <a:pt x="845" y="1770"/>
                  </a:cubicBezTo>
                  <a:cubicBezTo>
                    <a:pt x="845" y="1770"/>
                    <a:pt x="845" y="1768"/>
                    <a:pt x="846" y="1768"/>
                  </a:cubicBezTo>
                  <a:cubicBezTo>
                    <a:pt x="847" y="1768"/>
                    <a:pt x="847" y="1770"/>
                    <a:pt x="847" y="1770"/>
                  </a:cubicBezTo>
                  <a:cubicBezTo>
                    <a:pt x="847" y="1772"/>
                    <a:pt x="846" y="1773"/>
                    <a:pt x="844" y="1775"/>
                  </a:cubicBezTo>
                  <a:cubicBezTo>
                    <a:pt x="843" y="1776"/>
                    <a:pt x="842" y="1777"/>
                    <a:pt x="840" y="1778"/>
                  </a:cubicBezTo>
                  <a:cubicBezTo>
                    <a:pt x="840" y="1778"/>
                    <a:pt x="839" y="1779"/>
                    <a:pt x="838" y="1779"/>
                  </a:cubicBezTo>
                  <a:cubicBezTo>
                    <a:pt x="838" y="1778"/>
                    <a:pt x="838" y="1777"/>
                    <a:pt x="838" y="1777"/>
                  </a:cubicBezTo>
                  <a:cubicBezTo>
                    <a:pt x="839" y="1775"/>
                    <a:pt x="840" y="1774"/>
                    <a:pt x="841" y="1773"/>
                  </a:cubicBezTo>
                  <a:cubicBezTo>
                    <a:pt x="842" y="1771"/>
                    <a:pt x="842" y="1767"/>
                    <a:pt x="840" y="1766"/>
                  </a:cubicBezTo>
                  <a:cubicBezTo>
                    <a:pt x="839" y="1766"/>
                    <a:pt x="836" y="1766"/>
                    <a:pt x="837" y="1768"/>
                  </a:cubicBezTo>
                  <a:cubicBezTo>
                    <a:pt x="837" y="1769"/>
                    <a:pt x="839" y="1768"/>
                    <a:pt x="838" y="1769"/>
                  </a:cubicBezTo>
                  <a:cubicBezTo>
                    <a:pt x="838" y="1770"/>
                    <a:pt x="837" y="1771"/>
                    <a:pt x="836" y="1770"/>
                  </a:cubicBezTo>
                  <a:cubicBezTo>
                    <a:pt x="835" y="1770"/>
                    <a:pt x="835" y="1768"/>
                    <a:pt x="835" y="1767"/>
                  </a:cubicBezTo>
                  <a:cubicBezTo>
                    <a:pt x="836" y="1766"/>
                    <a:pt x="838" y="1765"/>
                    <a:pt x="838" y="1763"/>
                  </a:cubicBezTo>
                  <a:cubicBezTo>
                    <a:pt x="837" y="1763"/>
                    <a:pt x="837" y="1763"/>
                    <a:pt x="836" y="1763"/>
                  </a:cubicBezTo>
                  <a:cubicBezTo>
                    <a:pt x="836" y="1762"/>
                    <a:pt x="836" y="1761"/>
                    <a:pt x="836" y="1761"/>
                  </a:cubicBezTo>
                  <a:cubicBezTo>
                    <a:pt x="835" y="1760"/>
                    <a:pt x="835" y="1760"/>
                    <a:pt x="834" y="1759"/>
                  </a:cubicBezTo>
                  <a:cubicBezTo>
                    <a:pt x="834" y="1759"/>
                    <a:pt x="834" y="1758"/>
                    <a:pt x="834" y="1757"/>
                  </a:cubicBezTo>
                  <a:cubicBezTo>
                    <a:pt x="834" y="1756"/>
                    <a:pt x="833" y="1756"/>
                    <a:pt x="832" y="1756"/>
                  </a:cubicBezTo>
                  <a:cubicBezTo>
                    <a:pt x="831" y="1756"/>
                    <a:pt x="831" y="1757"/>
                    <a:pt x="830" y="1757"/>
                  </a:cubicBezTo>
                  <a:cubicBezTo>
                    <a:pt x="829" y="1758"/>
                    <a:pt x="829" y="1757"/>
                    <a:pt x="828" y="1757"/>
                  </a:cubicBezTo>
                  <a:cubicBezTo>
                    <a:pt x="826" y="1757"/>
                    <a:pt x="827" y="1760"/>
                    <a:pt x="825" y="1760"/>
                  </a:cubicBezTo>
                  <a:cubicBezTo>
                    <a:pt x="824" y="1760"/>
                    <a:pt x="825" y="1758"/>
                    <a:pt x="824" y="1758"/>
                  </a:cubicBezTo>
                  <a:cubicBezTo>
                    <a:pt x="823" y="1757"/>
                    <a:pt x="823" y="1758"/>
                    <a:pt x="822" y="1758"/>
                  </a:cubicBezTo>
                  <a:cubicBezTo>
                    <a:pt x="821" y="1759"/>
                    <a:pt x="821" y="1758"/>
                    <a:pt x="820" y="1757"/>
                  </a:cubicBezTo>
                  <a:cubicBezTo>
                    <a:pt x="820" y="1757"/>
                    <a:pt x="819" y="1757"/>
                    <a:pt x="818" y="1757"/>
                  </a:cubicBezTo>
                  <a:cubicBezTo>
                    <a:pt x="816" y="1757"/>
                    <a:pt x="817" y="1759"/>
                    <a:pt x="814" y="1759"/>
                  </a:cubicBezTo>
                  <a:cubicBezTo>
                    <a:pt x="814" y="1759"/>
                    <a:pt x="812" y="1758"/>
                    <a:pt x="811" y="1759"/>
                  </a:cubicBezTo>
                  <a:cubicBezTo>
                    <a:pt x="810" y="1760"/>
                    <a:pt x="813" y="1761"/>
                    <a:pt x="814" y="1761"/>
                  </a:cubicBezTo>
                  <a:cubicBezTo>
                    <a:pt x="814" y="1761"/>
                    <a:pt x="815" y="1761"/>
                    <a:pt x="815" y="1762"/>
                  </a:cubicBezTo>
                  <a:cubicBezTo>
                    <a:pt x="814" y="1763"/>
                    <a:pt x="814" y="1763"/>
                    <a:pt x="813" y="1763"/>
                  </a:cubicBezTo>
                  <a:cubicBezTo>
                    <a:pt x="813" y="1763"/>
                    <a:pt x="812" y="1763"/>
                    <a:pt x="812" y="1764"/>
                  </a:cubicBezTo>
                  <a:cubicBezTo>
                    <a:pt x="812" y="1764"/>
                    <a:pt x="812" y="1764"/>
                    <a:pt x="812" y="1764"/>
                  </a:cubicBezTo>
                  <a:cubicBezTo>
                    <a:pt x="813" y="1766"/>
                    <a:pt x="814" y="1767"/>
                    <a:pt x="816" y="1765"/>
                  </a:cubicBezTo>
                  <a:cubicBezTo>
                    <a:pt x="816" y="1764"/>
                    <a:pt x="816" y="1764"/>
                    <a:pt x="817" y="1764"/>
                  </a:cubicBezTo>
                  <a:cubicBezTo>
                    <a:pt x="818" y="1763"/>
                    <a:pt x="818" y="1763"/>
                    <a:pt x="818" y="1762"/>
                  </a:cubicBezTo>
                  <a:cubicBezTo>
                    <a:pt x="819" y="1761"/>
                    <a:pt x="819" y="1760"/>
                    <a:pt x="820" y="1761"/>
                  </a:cubicBezTo>
                  <a:cubicBezTo>
                    <a:pt x="820" y="1762"/>
                    <a:pt x="820" y="1763"/>
                    <a:pt x="820" y="1763"/>
                  </a:cubicBezTo>
                  <a:cubicBezTo>
                    <a:pt x="819" y="1765"/>
                    <a:pt x="820" y="1767"/>
                    <a:pt x="818" y="1768"/>
                  </a:cubicBezTo>
                  <a:cubicBezTo>
                    <a:pt x="817" y="1768"/>
                    <a:pt x="814" y="1769"/>
                    <a:pt x="813" y="1769"/>
                  </a:cubicBezTo>
                  <a:cubicBezTo>
                    <a:pt x="812" y="1769"/>
                    <a:pt x="812" y="1768"/>
                    <a:pt x="811" y="1769"/>
                  </a:cubicBezTo>
                  <a:cubicBezTo>
                    <a:pt x="810" y="1769"/>
                    <a:pt x="811" y="1769"/>
                    <a:pt x="811" y="1770"/>
                  </a:cubicBezTo>
                  <a:cubicBezTo>
                    <a:pt x="812" y="1771"/>
                    <a:pt x="811" y="1772"/>
                    <a:pt x="811" y="1772"/>
                  </a:cubicBezTo>
                  <a:cubicBezTo>
                    <a:pt x="810" y="1773"/>
                    <a:pt x="810" y="1772"/>
                    <a:pt x="809" y="1772"/>
                  </a:cubicBezTo>
                  <a:cubicBezTo>
                    <a:pt x="807" y="1772"/>
                    <a:pt x="806" y="1775"/>
                    <a:pt x="805" y="1775"/>
                  </a:cubicBezTo>
                  <a:cubicBezTo>
                    <a:pt x="804" y="1776"/>
                    <a:pt x="802" y="1777"/>
                    <a:pt x="800" y="1778"/>
                  </a:cubicBezTo>
                  <a:cubicBezTo>
                    <a:pt x="799" y="1779"/>
                    <a:pt x="798" y="1780"/>
                    <a:pt x="798" y="1782"/>
                  </a:cubicBezTo>
                  <a:cubicBezTo>
                    <a:pt x="798" y="1784"/>
                    <a:pt x="798" y="1785"/>
                    <a:pt x="800" y="1786"/>
                  </a:cubicBezTo>
                  <a:cubicBezTo>
                    <a:pt x="801" y="1787"/>
                    <a:pt x="802" y="1788"/>
                    <a:pt x="803" y="1789"/>
                  </a:cubicBezTo>
                  <a:cubicBezTo>
                    <a:pt x="805" y="1789"/>
                    <a:pt x="807" y="1788"/>
                    <a:pt x="806" y="1786"/>
                  </a:cubicBezTo>
                  <a:cubicBezTo>
                    <a:pt x="806" y="1785"/>
                    <a:pt x="805" y="1785"/>
                    <a:pt x="805" y="1784"/>
                  </a:cubicBezTo>
                  <a:cubicBezTo>
                    <a:pt x="805" y="1783"/>
                    <a:pt x="804" y="1783"/>
                    <a:pt x="804" y="1782"/>
                  </a:cubicBezTo>
                  <a:cubicBezTo>
                    <a:pt x="803" y="1781"/>
                    <a:pt x="802" y="1781"/>
                    <a:pt x="804" y="1781"/>
                  </a:cubicBezTo>
                  <a:cubicBezTo>
                    <a:pt x="805" y="1780"/>
                    <a:pt x="806" y="1780"/>
                    <a:pt x="807" y="1780"/>
                  </a:cubicBezTo>
                  <a:cubicBezTo>
                    <a:pt x="808" y="1780"/>
                    <a:pt x="809" y="1780"/>
                    <a:pt x="810" y="1779"/>
                  </a:cubicBezTo>
                  <a:cubicBezTo>
                    <a:pt x="812" y="1777"/>
                    <a:pt x="813" y="1780"/>
                    <a:pt x="813" y="1781"/>
                  </a:cubicBezTo>
                  <a:cubicBezTo>
                    <a:pt x="813" y="1783"/>
                    <a:pt x="814" y="1785"/>
                    <a:pt x="816" y="1785"/>
                  </a:cubicBezTo>
                  <a:cubicBezTo>
                    <a:pt x="817" y="1784"/>
                    <a:pt x="817" y="1784"/>
                    <a:pt x="818" y="1784"/>
                  </a:cubicBezTo>
                  <a:cubicBezTo>
                    <a:pt x="818" y="1785"/>
                    <a:pt x="819" y="1785"/>
                    <a:pt x="819" y="1786"/>
                  </a:cubicBezTo>
                  <a:cubicBezTo>
                    <a:pt x="820" y="1787"/>
                    <a:pt x="822" y="1788"/>
                    <a:pt x="824" y="1788"/>
                  </a:cubicBezTo>
                  <a:cubicBezTo>
                    <a:pt x="825" y="1788"/>
                    <a:pt x="827" y="1787"/>
                    <a:pt x="825" y="1786"/>
                  </a:cubicBezTo>
                  <a:cubicBezTo>
                    <a:pt x="825" y="1786"/>
                    <a:pt x="823" y="1785"/>
                    <a:pt x="824" y="1784"/>
                  </a:cubicBezTo>
                  <a:cubicBezTo>
                    <a:pt x="824" y="1784"/>
                    <a:pt x="825" y="1784"/>
                    <a:pt x="826" y="1784"/>
                  </a:cubicBezTo>
                  <a:cubicBezTo>
                    <a:pt x="827" y="1784"/>
                    <a:pt x="828" y="1784"/>
                    <a:pt x="828" y="1784"/>
                  </a:cubicBezTo>
                  <a:cubicBezTo>
                    <a:pt x="829" y="1784"/>
                    <a:pt x="829" y="1785"/>
                    <a:pt x="830" y="1786"/>
                  </a:cubicBezTo>
                  <a:cubicBezTo>
                    <a:pt x="830" y="1786"/>
                    <a:pt x="831" y="1786"/>
                    <a:pt x="832" y="1787"/>
                  </a:cubicBezTo>
                  <a:cubicBezTo>
                    <a:pt x="832" y="1788"/>
                    <a:pt x="832" y="1789"/>
                    <a:pt x="833" y="1789"/>
                  </a:cubicBezTo>
                  <a:cubicBezTo>
                    <a:pt x="834" y="1789"/>
                    <a:pt x="834" y="1790"/>
                    <a:pt x="835" y="1790"/>
                  </a:cubicBezTo>
                  <a:cubicBezTo>
                    <a:pt x="836" y="1790"/>
                    <a:pt x="836" y="1790"/>
                    <a:pt x="837" y="1790"/>
                  </a:cubicBezTo>
                  <a:cubicBezTo>
                    <a:pt x="838" y="1791"/>
                    <a:pt x="838" y="1792"/>
                    <a:pt x="838" y="1793"/>
                  </a:cubicBezTo>
                  <a:cubicBezTo>
                    <a:pt x="837" y="1795"/>
                    <a:pt x="837" y="1795"/>
                    <a:pt x="836" y="1796"/>
                  </a:cubicBezTo>
                  <a:cubicBezTo>
                    <a:pt x="835" y="1797"/>
                    <a:pt x="835" y="1800"/>
                    <a:pt x="833" y="1799"/>
                  </a:cubicBezTo>
                  <a:cubicBezTo>
                    <a:pt x="833" y="1799"/>
                    <a:pt x="834" y="1797"/>
                    <a:pt x="833" y="1797"/>
                  </a:cubicBezTo>
                  <a:cubicBezTo>
                    <a:pt x="832" y="1796"/>
                    <a:pt x="831" y="1797"/>
                    <a:pt x="830" y="1798"/>
                  </a:cubicBezTo>
                  <a:cubicBezTo>
                    <a:pt x="829" y="1799"/>
                    <a:pt x="823" y="1801"/>
                    <a:pt x="826" y="1804"/>
                  </a:cubicBezTo>
                  <a:cubicBezTo>
                    <a:pt x="826" y="1804"/>
                    <a:pt x="826" y="1804"/>
                    <a:pt x="827" y="1804"/>
                  </a:cubicBezTo>
                  <a:cubicBezTo>
                    <a:pt x="828" y="1806"/>
                    <a:pt x="829" y="1807"/>
                    <a:pt x="831" y="1808"/>
                  </a:cubicBezTo>
                  <a:cubicBezTo>
                    <a:pt x="832" y="1808"/>
                    <a:pt x="832" y="1807"/>
                    <a:pt x="833" y="1807"/>
                  </a:cubicBezTo>
                  <a:cubicBezTo>
                    <a:pt x="834" y="1807"/>
                    <a:pt x="835" y="1807"/>
                    <a:pt x="834" y="1808"/>
                  </a:cubicBezTo>
                  <a:cubicBezTo>
                    <a:pt x="834" y="1808"/>
                    <a:pt x="833" y="1808"/>
                    <a:pt x="832" y="1808"/>
                  </a:cubicBezTo>
                  <a:cubicBezTo>
                    <a:pt x="830" y="1808"/>
                    <a:pt x="831" y="1809"/>
                    <a:pt x="831" y="1810"/>
                  </a:cubicBezTo>
                  <a:cubicBezTo>
                    <a:pt x="831" y="1811"/>
                    <a:pt x="830" y="1810"/>
                    <a:pt x="830" y="1810"/>
                  </a:cubicBezTo>
                  <a:cubicBezTo>
                    <a:pt x="829" y="1809"/>
                    <a:pt x="829" y="1809"/>
                    <a:pt x="829" y="1808"/>
                  </a:cubicBezTo>
                  <a:cubicBezTo>
                    <a:pt x="828" y="1807"/>
                    <a:pt x="827" y="1805"/>
                    <a:pt x="825" y="1807"/>
                  </a:cubicBezTo>
                  <a:cubicBezTo>
                    <a:pt x="824" y="1808"/>
                    <a:pt x="824" y="1810"/>
                    <a:pt x="822" y="1810"/>
                  </a:cubicBezTo>
                  <a:cubicBezTo>
                    <a:pt x="821" y="1810"/>
                    <a:pt x="820" y="1810"/>
                    <a:pt x="821" y="1811"/>
                  </a:cubicBezTo>
                  <a:cubicBezTo>
                    <a:pt x="821" y="1811"/>
                    <a:pt x="822" y="1811"/>
                    <a:pt x="822" y="1811"/>
                  </a:cubicBezTo>
                  <a:cubicBezTo>
                    <a:pt x="822" y="1812"/>
                    <a:pt x="822" y="1812"/>
                    <a:pt x="823" y="1812"/>
                  </a:cubicBezTo>
                  <a:cubicBezTo>
                    <a:pt x="823" y="1813"/>
                    <a:pt x="824" y="1813"/>
                    <a:pt x="825" y="1812"/>
                  </a:cubicBezTo>
                  <a:cubicBezTo>
                    <a:pt x="825" y="1812"/>
                    <a:pt x="826" y="1812"/>
                    <a:pt x="827" y="1812"/>
                  </a:cubicBezTo>
                  <a:cubicBezTo>
                    <a:pt x="828" y="1812"/>
                    <a:pt x="829" y="1811"/>
                    <a:pt x="830" y="1812"/>
                  </a:cubicBezTo>
                  <a:cubicBezTo>
                    <a:pt x="831" y="1812"/>
                    <a:pt x="831" y="1813"/>
                    <a:pt x="831" y="1813"/>
                  </a:cubicBezTo>
                  <a:cubicBezTo>
                    <a:pt x="832" y="1813"/>
                    <a:pt x="832" y="1813"/>
                    <a:pt x="833" y="1813"/>
                  </a:cubicBezTo>
                  <a:cubicBezTo>
                    <a:pt x="833" y="1814"/>
                    <a:pt x="831" y="1814"/>
                    <a:pt x="830" y="1814"/>
                  </a:cubicBezTo>
                  <a:cubicBezTo>
                    <a:pt x="829" y="1814"/>
                    <a:pt x="828" y="1814"/>
                    <a:pt x="827" y="1814"/>
                  </a:cubicBezTo>
                  <a:cubicBezTo>
                    <a:pt x="827" y="1815"/>
                    <a:pt x="826" y="1816"/>
                    <a:pt x="826" y="1816"/>
                  </a:cubicBezTo>
                  <a:cubicBezTo>
                    <a:pt x="826" y="1817"/>
                    <a:pt x="827" y="1817"/>
                    <a:pt x="828" y="1818"/>
                  </a:cubicBezTo>
                  <a:cubicBezTo>
                    <a:pt x="829" y="1818"/>
                    <a:pt x="830" y="1818"/>
                    <a:pt x="832" y="1818"/>
                  </a:cubicBezTo>
                  <a:cubicBezTo>
                    <a:pt x="833" y="1818"/>
                    <a:pt x="834" y="1818"/>
                    <a:pt x="834" y="1818"/>
                  </a:cubicBezTo>
                  <a:cubicBezTo>
                    <a:pt x="835" y="1818"/>
                    <a:pt x="836" y="1817"/>
                    <a:pt x="836" y="1817"/>
                  </a:cubicBezTo>
                  <a:cubicBezTo>
                    <a:pt x="837" y="1817"/>
                    <a:pt x="838" y="1818"/>
                    <a:pt x="838" y="1818"/>
                  </a:cubicBezTo>
                  <a:cubicBezTo>
                    <a:pt x="839" y="1818"/>
                    <a:pt x="839" y="1817"/>
                    <a:pt x="839" y="1817"/>
                  </a:cubicBezTo>
                  <a:cubicBezTo>
                    <a:pt x="840" y="1817"/>
                    <a:pt x="840" y="1817"/>
                    <a:pt x="841" y="1817"/>
                  </a:cubicBezTo>
                  <a:cubicBezTo>
                    <a:pt x="842" y="1816"/>
                    <a:pt x="842" y="1816"/>
                    <a:pt x="841" y="1815"/>
                  </a:cubicBezTo>
                  <a:cubicBezTo>
                    <a:pt x="840" y="1815"/>
                    <a:pt x="837" y="1816"/>
                    <a:pt x="839" y="1814"/>
                  </a:cubicBezTo>
                  <a:cubicBezTo>
                    <a:pt x="839" y="1813"/>
                    <a:pt x="841" y="1813"/>
                    <a:pt x="842" y="1813"/>
                  </a:cubicBezTo>
                  <a:cubicBezTo>
                    <a:pt x="842" y="1812"/>
                    <a:pt x="843" y="1811"/>
                    <a:pt x="843" y="1811"/>
                  </a:cubicBezTo>
                  <a:cubicBezTo>
                    <a:pt x="843" y="1810"/>
                    <a:pt x="843" y="1808"/>
                    <a:pt x="843" y="1808"/>
                  </a:cubicBezTo>
                  <a:cubicBezTo>
                    <a:pt x="845" y="1808"/>
                    <a:pt x="843" y="1813"/>
                    <a:pt x="843" y="1814"/>
                  </a:cubicBezTo>
                  <a:cubicBezTo>
                    <a:pt x="844" y="1814"/>
                    <a:pt x="844" y="1814"/>
                    <a:pt x="845" y="1814"/>
                  </a:cubicBezTo>
                  <a:cubicBezTo>
                    <a:pt x="845" y="1815"/>
                    <a:pt x="845" y="1815"/>
                    <a:pt x="846" y="1816"/>
                  </a:cubicBezTo>
                  <a:cubicBezTo>
                    <a:pt x="846" y="1817"/>
                    <a:pt x="847" y="1817"/>
                    <a:pt x="848" y="1817"/>
                  </a:cubicBezTo>
                  <a:cubicBezTo>
                    <a:pt x="848" y="1819"/>
                    <a:pt x="845" y="1817"/>
                    <a:pt x="845" y="1818"/>
                  </a:cubicBezTo>
                  <a:cubicBezTo>
                    <a:pt x="844" y="1819"/>
                    <a:pt x="845" y="1819"/>
                    <a:pt x="846" y="1820"/>
                  </a:cubicBezTo>
                  <a:cubicBezTo>
                    <a:pt x="846" y="1820"/>
                    <a:pt x="847" y="1820"/>
                    <a:pt x="847" y="1821"/>
                  </a:cubicBezTo>
                  <a:cubicBezTo>
                    <a:pt x="847" y="1823"/>
                    <a:pt x="848" y="1822"/>
                    <a:pt x="850" y="1823"/>
                  </a:cubicBezTo>
                  <a:cubicBezTo>
                    <a:pt x="851" y="1823"/>
                    <a:pt x="852" y="1824"/>
                    <a:pt x="853" y="1823"/>
                  </a:cubicBezTo>
                  <a:cubicBezTo>
                    <a:pt x="852" y="1824"/>
                    <a:pt x="852" y="1825"/>
                    <a:pt x="850" y="1824"/>
                  </a:cubicBezTo>
                  <a:cubicBezTo>
                    <a:pt x="849" y="1824"/>
                    <a:pt x="849" y="1824"/>
                    <a:pt x="848" y="1824"/>
                  </a:cubicBezTo>
                  <a:cubicBezTo>
                    <a:pt x="848" y="1824"/>
                    <a:pt x="847" y="1824"/>
                    <a:pt x="846" y="1824"/>
                  </a:cubicBezTo>
                  <a:cubicBezTo>
                    <a:pt x="845" y="1823"/>
                    <a:pt x="845" y="1822"/>
                    <a:pt x="844" y="1821"/>
                  </a:cubicBezTo>
                  <a:cubicBezTo>
                    <a:pt x="842" y="1821"/>
                    <a:pt x="841" y="1821"/>
                    <a:pt x="840" y="1820"/>
                  </a:cubicBezTo>
                  <a:cubicBezTo>
                    <a:pt x="837" y="1819"/>
                    <a:pt x="834" y="1818"/>
                    <a:pt x="831" y="1819"/>
                  </a:cubicBezTo>
                  <a:cubicBezTo>
                    <a:pt x="829" y="1819"/>
                    <a:pt x="828" y="1819"/>
                    <a:pt x="827" y="1818"/>
                  </a:cubicBezTo>
                  <a:cubicBezTo>
                    <a:pt x="826" y="1818"/>
                    <a:pt x="825" y="1817"/>
                    <a:pt x="825" y="1818"/>
                  </a:cubicBezTo>
                  <a:cubicBezTo>
                    <a:pt x="824" y="1818"/>
                    <a:pt x="824" y="1819"/>
                    <a:pt x="824" y="1819"/>
                  </a:cubicBezTo>
                  <a:cubicBezTo>
                    <a:pt x="824" y="1819"/>
                    <a:pt x="823" y="1819"/>
                    <a:pt x="823" y="1819"/>
                  </a:cubicBezTo>
                  <a:cubicBezTo>
                    <a:pt x="823" y="1820"/>
                    <a:pt x="822" y="1820"/>
                    <a:pt x="823" y="1821"/>
                  </a:cubicBezTo>
                  <a:cubicBezTo>
                    <a:pt x="823" y="1822"/>
                    <a:pt x="824" y="1821"/>
                    <a:pt x="825" y="1821"/>
                  </a:cubicBezTo>
                  <a:cubicBezTo>
                    <a:pt x="826" y="1822"/>
                    <a:pt x="827" y="1824"/>
                    <a:pt x="828" y="1824"/>
                  </a:cubicBezTo>
                  <a:cubicBezTo>
                    <a:pt x="829" y="1825"/>
                    <a:pt x="829" y="1825"/>
                    <a:pt x="829" y="1826"/>
                  </a:cubicBezTo>
                  <a:cubicBezTo>
                    <a:pt x="830" y="1827"/>
                    <a:pt x="829" y="1828"/>
                    <a:pt x="830" y="1828"/>
                  </a:cubicBezTo>
                  <a:cubicBezTo>
                    <a:pt x="831" y="1829"/>
                    <a:pt x="832" y="1828"/>
                    <a:pt x="832" y="1829"/>
                  </a:cubicBezTo>
                  <a:cubicBezTo>
                    <a:pt x="833" y="1829"/>
                    <a:pt x="834" y="1829"/>
                    <a:pt x="835" y="1830"/>
                  </a:cubicBezTo>
                  <a:cubicBezTo>
                    <a:pt x="836" y="1830"/>
                    <a:pt x="837" y="1830"/>
                    <a:pt x="837" y="1831"/>
                  </a:cubicBezTo>
                  <a:cubicBezTo>
                    <a:pt x="838" y="1832"/>
                    <a:pt x="837" y="1832"/>
                    <a:pt x="837" y="1833"/>
                  </a:cubicBezTo>
                  <a:cubicBezTo>
                    <a:pt x="837" y="1834"/>
                    <a:pt x="838" y="1836"/>
                    <a:pt x="837" y="1836"/>
                  </a:cubicBezTo>
                  <a:cubicBezTo>
                    <a:pt x="836" y="1836"/>
                    <a:pt x="835" y="1835"/>
                    <a:pt x="835" y="1834"/>
                  </a:cubicBezTo>
                  <a:cubicBezTo>
                    <a:pt x="834" y="1833"/>
                    <a:pt x="833" y="1832"/>
                    <a:pt x="831" y="1832"/>
                  </a:cubicBezTo>
                  <a:cubicBezTo>
                    <a:pt x="830" y="1833"/>
                    <a:pt x="830" y="1833"/>
                    <a:pt x="830" y="1834"/>
                  </a:cubicBezTo>
                  <a:cubicBezTo>
                    <a:pt x="830" y="1835"/>
                    <a:pt x="829" y="1835"/>
                    <a:pt x="829" y="1836"/>
                  </a:cubicBezTo>
                  <a:cubicBezTo>
                    <a:pt x="828" y="1837"/>
                    <a:pt x="828" y="1838"/>
                    <a:pt x="829" y="1839"/>
                  </a:cubicBezTo>
                  <a:cubicBezTo>
                    <a:pt x="829" y="1839"/>
                    <a:pt x="830" y="1840"/>
                    <a:pt x="829" y="1840"/>
                  </a:cubicBezTo>
                  <a:cubicBezTo>
                    <a:pt x="829" y="1841"/>
                    <a:pt x="828" y="1841"/>
                    <a:pt x="827" y="1841"/>
                  </a:cubicBezTo>
                  <a:cubicBezTo>
                    <a:pt x="827" y="1842"/>
                    <a:pt x="827" y="1843"/>
                    <a:pt x="827" y="1844"/>
                  </a:cubicBezTo>
                  <a:cubicBezTo>
                    <a:pt x="827" y="1844"/>
                    <a:pt x="827" y="1846"/>
                    <a:pt x="827" y="1846"/>
                  </a:cubicBezTo>
                  <a:cubicBezTo>
                    <a:pt x="826" y="1846"/>
                    <a:pt x="826" y="1845"/>
                    <a:pt x="825" y="1844"/>
                  </a:cubicBezTo>
                  <a:cubicBezTo>
                    <a:pt x="825" y="1843"/>
                    <a:pt x="826" y="1841"/>
                    <a:pt x="824" y="1840"/>
                  </a:cubicBezTo>
                  <a:cubicBezTo>
                    <a:pt x="824" y="1840"/>
                    <a:pt x="823" y="1840"/>
                    <a:pt x="822" y="1840"/>
                  </a:cubicBezTo>
                  <a:cubicBezTo>
                    <a:pt x="822" y="1839"/>
                    <a:pt x="822" y="1838"/>
                    <a:pt x="823" y="1838"/>
                  </a:cubicBezTo>
                  <a:cubicBezTo>
                    <a:pt x="824" y="1837"/>
                    <a:pt x="825" y="1837"/>
                    <a:pt x="825" y="1836"/>
                  </a:cubicBezTo>
                  <a:cubicBezTo>
                    <a:pt x="825" y="1835"/>
                    <a:pt x="824" y="1835"/>
                    <a:pt x="824" y="1834"/>
                  </a:cubicBezTo>
                  <a:cubicBezTo>
                    <a:pt x="824" y="1833"/>
                    <a:pt x="824" y="1833"/>
                    <a:pt x="823" y="1832"/>
                  </a:cubicBezTo>
                  <a:cubicBezTo>
                    <a:pt x="822" y="1832"/>
                    <a:pt x="822" y="1831"/>
                    <a:pt x="822" y="1830"/>
                  </a:cubicBezTo>
                  <a:cubicBezTo>
                    <a:pt x="822" y="1830"/>
                    <a:pt x="823" y="1829"/>
                    <a:pt x="823" y="1828"/>
                  </a:cubicBezTo>
                  <a:cubicBezTo>
                    <a:pt x="822" y="1827"/>
                    <a:pt x="822" y="1827"/>
                    <a:pt x="821" y="1827"/>
                  </a:cubicBezTo>
                  <a:cubicBezTo>
                    <a:pt x="821" y="1826"/>
                    <a:pt x="821" y="1822"/>
                    <a:pt x="820" y="1822"/>
                  </a:cubicBezTo>
                  <a:cubicBezTo>
                    <a:pt x="820" y="1822"/>
                    <a:pt x="820" y="1823"/>
                    <a:pt x="819" y="1823"/>
                  </a:cubicBezTo>
                  <a:cubicBezTo>
                    <a:pt x="818" y="1824"/>
                    <a:pt x="817" y="1824"/>
                    <a:pt x="818" y="1825"/>
                  </a:cubicBezTo>
                  <a:cubicBezTo>
                    <a:pt x="818" y="1825"/>
                    <a:pt x="818" y="1826"/>
                    <a:pt x="818" y="1826"/>
                  </a:cubicBezTo>
                  <a:cubicBezTo>
                    <a:pt x="819" y="1826"/>
                    <a:pt x="818" y="1827"/>
                    <a:pt x="818" y="1827"/>
                  </a:cubicBezTo>
                  <a:cubicBezTo>
                    <a:pt x="818" y="1828"/>
                    <a:pt x="818" y="1829"/>
                    <a:pt x="819" y="1829"/>
                  </a:cubicBezTo>
                  <a:cubicBezTo>
                    <a:pt x="819" y="1830"/>
                    <a:pt x="820" y="1831"/>
                    <a:pt x="819" y="1831"/>
                  </a:cubicBezTo>
                  <a:cubicBezTo>
                    <a:pt x="819" y="1832"/>
                    <a:pt x="818" y="1832"/>
                    <a:pt x="818" y="1831"/>
                  </a:cubicBezTo>
                  <a:cubicBezTo>
                    <a:pt x="817" y="1831"/>
                    <a:pt x="817" y="1830"/>
                    <a:pt x="816" y="1830"/>
                  </a:cubicBezTo>
                  <a:cubicBezTo>
                    <a:pt x="816" y="1829"/>
                    <a:pt x="815" y="1830"/>
                    <a:pt x="815" y="1831"/>
                  </a:cubicBezTo>
                  <a:cubicBezTo>
                    <a:pt x="814" y="1832"/>
                    <a:pt x="813" y="1834"/>
                    <a:pt x="814" y="1835"/>
                  </a:cubicBezTo>
                  <a:cubicBezTo>
                    <a:pt x="814" y="1836"/>
                    <a:pt x="816" y="1837"/>
                    <a:pt x="817" y="1837"/>
                  </a:cubicBezTo>
                  <a:cubicBezTo>
                    <a:pt x="818" y="1837"/>
                    <a:pt x="819" y="1836"/>
                    <a:pt x="819" y="1837"/>
                  </a:cubicBezTo>
                  <a:cubicBezTo>
                    <a:pt x="820" y="1838"/>
                    <a:pt x="819" y="1838"/>
                    <a:pt x="818" y="1838"/>
                  </a:cubicBezTo>
                  <a:cubicBezTo>
                    <a:pt x="818" y="1839"/>
                    <a:pt x="818" y="1839"/>
                    <a:pt x="817" y="1840"/>
                  </a:cubicBezTo>
                  <a:cubicBezTo>
                    <a:pt x="816" y="1840"/>
                    <a:pt x="815" y="1840"/>
                    <a:pt x="814" y="1840"/>
                  </a:cubicBezTo>
                  <a:cubicBezTo>
                    <a:pt x="813" y="1841"/>
                    <a:pt x="813" y="1844"/>
                    <a:pt x="814" y="1845"/>
                  </a:cubicBezTo>
                  <a:cubicBezTo>
                    <a:pt x="815" y="1845"/>
                    <a:pt x="815" y="1845"/>
                    <a:pt x="815" y="1846"/>
                  </a:cubicBezTo>
                  <a:cubicBezTo>
                    <a:pt x="816" y="1848"/>
                    <a:pt x="815" y="1848"/>
                    <a:pt x="817" y="1849"/>
                  </a:cubicBezTo>
                  <a:cubicBezTo>
                    <a:pt x="817" y="1850"/>
                    <a:pt x="818" y="1850"/>
                    <a:pt x="818" y="1851"/>
                  </a:cubicBezTo>
                  <a:cubicBezTo>
                    <a:pt x="818" y="1852"/>
                    <a:pt x="817" y="1853"/>
                    <a:pt x="817" y="1855"/>
                  </a:cubicBezTo>
                  <a:cubicBezTo>
                    <a:pt x="817" y="1855"/>
                    <a:pt x="817" y="1856"/>
                    <a:pt x="817" y="1857"/>
                  </a:cubicBezTo>
                  <a:cubicBezTo>
                    <a:pt x="818" y="1857"/>
                    <a:pt x="818" y="1858"/>
                    <a:pt x="818" y="1858"/>
                  </a:cubicBezTo>
                  <a:cubicBezTo>
                    <a:pt x="817" y="1858"/>
                    <a:pt x="817" y="1857"/>
                    <a:pt x="817" y="1855"/>
                  </a:cubicBezTo>
                  <a:cubicBezTo>
                    <a:pt x="817" y="1854"/>
                    <a:pt x="816" y="1853"/>
                    <a:pt x="816" y="1852"/>
                  </a:cubicBezTo>
                  <a:cubicBezTo>
                    <a:pt x="816" y="1850"/>
                    <a:pt x="816" y="1849"/>
                    <a:pt x="815" y="1848"/>
                  </a:cubicBezTo>
                  <a:cubicBezTo>
                    <a:pt x="814" y="1848"/>
                    <a:pt x="813" y="1848"/>
                    <a:pt x="812" y="1848"/>
                  </a:cubicBezTo>
                  <a:cubicBezTo>
                    <a:pt x="812" y="1849"/>
                    <a:pt x="810" y="1849"/>
                    <a:pt x="809" y="1849"/>
                  </a:cubicBezTo>
                  <a:cubicBezTo>
                    <a:pt x="809" y="1850"/>
                    <a:pt x="809" y="1851"/>
                    <a:pt x="809" y="1851"/>
                  </a:cubicBezTo>
                  <a:cubicBezTo>
                    <a:pt x="810" y="1853"/>
                    <a:pt x="812" y="1853"/>
                    <a:pt x="812" y="1854"/>
                  </a:cubicBezTo>
                  <a:cubicBezTo>
                    <a:pt x="813" y="1856"/>
                    <a:pt x="812" y="1857"/>
                    <a:pt x="810" y="1856"/>
                  </a:cubicBezTo>
                  <a:cubicBezTo>
                    <a:pt x="809" y="1856"/>
                    <a:pt x="809" y="1856"/>
                    <a:pt x="808" y="1856"/>
                  </a:cubicBezTo>
                  <a:cubicBezTo>
                    <a:pt x="807" y="1856"/>
                    <a:pt x="807" y="1857"/>
                    <a:pt x="806" y="1856"/>
                  </a:cubicBezTo>
                  <a:cubicBezTo>
                    <a:pt x="805" y="1856"/>
                    <a:pt x="805" y="1855"/>
                    <a:pt x="804" y="1856"/>
                  </a:cubicBezTo>
                  <a:cubicBezTo>
                    <a:pt x="804" y="1857"/>
                    <a:pt x="804" y="1858"/>
                    <a:pt x="804" y="1858"/>
                  </a:cubicBezTo>
                  <a:cubicBezTo>
                    <a:pt x="805" y="1859"/>
                    <a:pt x="805" y="1860"/>
                    <a:pt x="805" y="1861"/>
                  </a:cubicBezTo>
                  <a:cubicBezTo>
                    <a:pt x="805" y="1861"/>
                    <a:pt x="805" y="1862"/>
                    <a:pt x="806" y="1863"/>
                  </a:cubicBezTo>
                  <a:cubicBezTo>
                    <a:pt x="806" y="1864"/>
                    <a:pt x="807" y="1864"/>
                    <a:pt x="807" y="1865"/>
                  </a:cubicBezTo>
                  <a:cubicBezTo>
                    <a:pt x="808" y="1866"/>
                    <a:pt x="808" y="1866"/>
                    <a:pt x="808" y="1867"/>
                  </a:cubicBezTo>
                  <a:cubicBezTo>
                    <a:pt x="809" y="1868"/>
                    <a:pt x="810" y="1870"/>
                    <a:pt x="811" y="1871"/>
                  </a:cubicBezTo>
                  <a:cubicBezTo>
                    <a:pt x="812" y="1872"/>
                    <a:pt x="813" y="1873"/>
                    <a:pt x="814" y="1871"/>
                  </a:cubicBezTo>
                  <a:cubicBezTo>
                    <a:pt x="815" y="1870"/>
                    <a:pt x="815" y="1868"/>
                    <a:pt x="815" y="1866"/>
                  </a:cubicBezTo>
                  <a:cubicBezTo>
                    <a:pt x="815" y="1865"/>
                    <a:pt x="815" y="1865"/>
                    <a:pt x="814" y="1864"/>
                  </a:cubicBezTo>
                  <a:cubicBezTo>
                    <a:pt x="814" y="1863"/>
                    <a:pt x="814" y="1862"/>
                    <a:pt x="815" y="1862"/>
                  </a:cubicBezTo>
                  <a:cubicBezTo>
                    <a:pt x="816" y="1862"/>
                    <a:pt x="817" y="1863"/>
                    <a:pt x="817" y="1863"/>
                  </a:cubicBezTo>
                  <a:cubicBezTo>
                    <a:pt x="818" y="1864"/>
                    <a:pt x="818" y="1864"/>
                    <a:pt x="819" y="1865"/>
                  </a:cubicBezTo>
                  <a:cubicBezTo>
                    <a:pt x="820" y="1865"/>
                    <a:pt x="820" y="1866"/>
                    <a:pt x="818" y="1866"/>
                  </a:cubicBezTo>
                  <a:cubicBezTo>
                    <a:pt x="817" y="1866"/>
                    <a:pt x="817" y="1865"/>
                    <a:pt x="816" y="1867"/>
                  </a:cubicBezTo>
                  <a:cubicBezTo>
                    <a:pt x="816" y="1868"/>
                    <a:pt x="818" y="1869"/>
                    <a:pt x="818" y="1870"/>
                  </a:cubicBezTo>
                  <a:cubicBezTo>
                    <a:pt x="819" y="1871"/>
                    <a:pt x="818" y="1872"/>
                    <a:pt x="818" y="1873"/>
                  </a:cubicBezTo>
                  <a:cubicBezTo>
                    <a:pt x="817" y="1873"/>
                    <a:pt x="816" y="1874"/>
                    <a:pt x="817" y="1874"/>
                  </a:cubicBezTo>
                  <a:cubicBezTo>
                    <a:pt x="817" y="1875"/>
                    <a:pt x="821" y="1873"/>
                    <a:pt x="820" y="1875"/>
                  </a:cubicBezTo>
                  <a:cubicBezTo>
                    <a:pt x="820" y="1875"/>
                    <a:pt x="820" y="1875"/>
                    <a:pt x="820" y="1875"/>
                  </a:cubicBezTo>
                  <a:cubicBezTo>
                    <a:pt x="819" y="1876"/>
                    <a:pt x="816" y="1876"/>
                    <a:pt x="818" y="1878"/>
                  </a:cubicBezTo>
                  <a:cubicBezTo>
                    <a:pt x="819" y="1878"/>
                    <a:pt x="822" y="1878"/>
                    <a:pt x="823" y="1878"/>
                  </a:cubicBezTo>
                  <a:cubicBezTo>
                    <a:pt x="824" y="1878"/>
                    <a:pt x="825" y="1876"/>
                    <a:pt x="825" y="1875"/>
                  </a:cubicBezTo>
                  <a:cubicBezTo>
                    <a:pt x="826" y="1874"/>
                    <a:pt x="827" y="1873"/>
                    <a:pt x="827" y="1871"/>
                  </a:cubicBezTo>
                  <a:cubicBezTo>
                    <a:pt x="827" y="1869"/>
                    <a:pt x="828" y="1867"/>
                    <a:pt x="827" y="1866"/>
                  </a:cubicBezTo>
                  <a:cubicBezTo>
                    <a:pt x="826" y="1865"/>
                    <a:pt x="824" y="1864"/>
                    <a:pt x="825" y="1863"/>
                  </a:cubicBezTo>
                  <a:cubicBezTo>
                    <a:pt x="825" y="1862"/>
                    <a:pt x="826" y="1862"/>
                    <a:pt x="826" y="1861"/>
                  </a:cubicBezTo>
                  <a:cubicBezTo>
                    <a:pt x="826" y="1861"/>
                    <a:pt x="826" y="1860"/>
                    <a:pt x="826" y="1859"/>
                  </a:cubicBezTo>
                  <a:cubicBezTo>
                    <a:pt x="826" y="1859"/>
                    <a:pt x="826" y="1858"/>
                    <a:pt x="827" y="1858"/>
                  </a:cubicBezTo>
                  <a:cubicBezTo>
                    <a:pt x="827" y="1858"/>
                    <a:pt x="827" y="1859"/>
                    <a:pt x="828" y="1859"/>
                  </a:cubicBezTo>
                  <a:cubicBezTo>
                    <a:pt x="828" y="1860"/>
                    <a:pt x="829" y="1860"/>
                    <a:pt x="829" y="1861"/>
                  </a:cubicBezTo>
                  <a:cubicBezTo>
                    <a:pt x="829" y="1862"/>
                    <a:pt x="829" y="1863"/>
                    <a:pt x="830" y="1863"/>
                  </a:cubicBezTo>
                  <a:cubicBezTo>
                    <a:pt x="831" y="1863"/>
                    <a:pt x="832" y="1863"/>
                    <a:pt x="833" y="1863"/>
                  </a:cubicBezTo>
                  <a:cubicBezTo>
                    <a:pt x="833" y="1862"/>
                    <a:pt x="833" y="1861"/>
                    <a:pt x="833" y="1860"/>
                  </a:cubicBezTo>
                  <a:cubicBezTo>
                    <a:pt x="834" y="1860"/>
                    <a:pt x="834" y="1859"/>
                    <a:pt x="834" y="1858"/>
                  </a:cubicBezTo>
                  <a:cubicBezTo>
                    <a:pt x="834" y="1857"/>
                    <a:pt x="833" y="1857"/>
                    <a:pt x="833" y="1856"/>
                  </a:cubicBezTo>
                  <a:cubicBezTo>
                    <a:pt x="834" y="1854"/>
                    <a:pt x="836" y="1854"/>
                    <a:pt x="836" y="1852"/>
                  </a:cubicBezTo>
                  <a:cubicBezTo>
                    <a:pt x="836" y="1852"/>
                    <a:pt x="835" y="1848"/>
                    <a:pt x="837" y="1848"/>
                  </a:cubicBezTo>
                  <a:cubicBezTo>
                    <a:pt x="839" y="1849"/>
                    <a:pt x="837" y="1852"/>
                    <a:pt x="837" y="1853"/>
                  </a:cubicBezTo>
                  <a:cubicBezTo>
                    <a:pt x="836" y="1854"/>
                    <a:pt x="837" y="1856"/>
                    <a:pt x="836" y="1857"/>
                  </a:cubicBezTo>
                  <a:cubicBezTo>
                    <a:pt x="835" y="1858"/>
                    <a:pt x="834" y="1860"/>
                    <a:pt x="834" y="1862"/>
                  </a:cubicBezTo>
                  <a:cubicBezTo>
                    <a:pt x="834" y="1863"/>
                    <a:pt x="835" y="1863"/>
                    <a:pt x="836" y="1862"/>
                  </a:cubicBezTo>
                  <a:cubicBezTo>
                    <a:pt x="836" y="1862"/>
                    <a:pt x="838" y="1861"/>
                    <a:pt x="838" y="1863"/>
                  </a:cubicBezTo>
                  <a:cubicBezTo>
                    <a:pt x="838" y="1863"/>
                    <a:pt x="834" y="1863"/>
                    <a:pt x="833" y="1863"/>
                  </a:cubicBezTo>
                  <a:cubicBezTo>
                    <a:pt x="832" y="1864"/>
                    <a:pt x="830" y="1865"/>
                    <a:pt x="830" y="1866"/>
                  </a:cubicBezTo>
                  <a:cubicBezTo>
                    <a:pt x="829" y="1867"/>
                    <a:pt x="829" y="1868"/>
                    <a:pt x="830" y="1869"/>
                  </a:cubicBezTo>
                  <a:cubicBezTo>
                    <a:pt x="830" y="1869"/>
                    <a:pt x="832" y="1868"/>
                    <a:pt x="832" y="1869"/>
                  </a:cubicBezTo>
                  <a:cubicBezTo>
                    <a:pt x="831" y="1870"/>
                    <a:pt x="829" y="1870"/>
                    <a:pt x="829" y="1871"/>
                  </a:cubicBezTo>
                  <a:cubicBezTo>
                    <a:pt x="829" y="1873"/>
                    <a:pt x="830" y="1874"/>
                    <a:pt x="831" y="1874"/>
                  </a:cubicBezTo>
                  <a:cubicBezTo>
                    <a:pt x="832" y="1874"/>
                    <a:pt x="833" y="1875"/>
                    <a:pt x="834" y="1876"/>
                  </a:cubicBezTo>
                  <a:cubicBezTo>
                    <a:pt x="835" y="1877"/>
                    <a:pt x="836" y="1876"/>
                    <a:pt x="837" y="1875"/>
                  </a:cubicBezTo>
                  <a:cubicBezTo>
                    <a:pt x="838" y="1873"/>
                    <a:pt x="838" y="1876"/>
                    <a:pt x="837" y="1876"/>
                  </a:cubicBezTo>
                  <a:cubicBezTo>
                    <a:pt x="836" y="1877"/>
                    <a:pt x="837" y="1878"/>
                    <a:pt x="836" y="1878"/>
                  </a:cubicBezTo>
                  <a:cubicBezTo>
                    <a:pt x="835" y="1879"/>
                    <a:pt x="835" y="1878"/>
                    <a:pt x="834" y="1877"/>
                  </a:cubicBezTo>
                  <a:cubicBezTo>
                    <a:pt x="834" y="1877"/>
                    <a:pt x="833" y="1877"/>
                    <a:pt x="832" y="1876"/>
                  </a:cubicBezTo>
                  <a:cubicBezTo>
                    <a:pt x="832" y="1875"/>
                    <a:pt x="832" y="1875"/>
                    <a:pt x="831" y="1875"/>
                  </a:cubicBezTo>
                  <a:cubicBezTo>
                    <a:pt x="830" y="1874"/>
                    <a:pt x="828" y="1876"/>
                    <a:pt x="829" y="1878"/>
                  </a:cubicBezTo>
                  <a:cubicBezTo>
                    <a:pt x="829" y="1878"/>
                    <a:pt x="830" y="1878"/>
                    <a:pt x="830" y="1879"/>
                  </a:cubicBezTo>
                  <a:cubicBezTo>
                    <a:pt x="831" y="1880"/>
                    <a:pt x="831" y="1880"/>
                    <a:pt x="831" y="1881"/>
                  </a:cubicBezTo>
                  <a:cubicBezTo>
                    <a:pt x="831" y="1881"/>
                    <a:pt x="832" y="1882"/>
                    <a:pt x="832" y="1883"/>
                  </a:cubicBezTo>
                  <a:cubicBezTo>
                    <a:pt x="833" y="1883"/>
                    <a:pt x="833" y="1884"/>
                    <a:pt x="832" y="1884"/>
                  </a:cubicBezTo>
                  <a:cubicBezTo>
                    <a:pt x="832" y="1883"/>
                    <a:pt x="832" y="1882"/>
                    <a:pt x="831" y="1882"/>
                  </a:cubicBezTo>
                  <a:cubicBezTo>
                    <a:pt x="830" y="1882"/>
                    <a:pt x="830" y="1881"/>
                    <a:pt x="830" y="1881"/>
                  </a:cubicBezTo>
                  <a:cubicBezTo>
                    <a:pt x="829" y="1880"/>
                    <a:pt x="828" y="1878"/>
                    <a:pt x="826" y="1879"/>
                  </a:cubicBezTo>
                  <a:cubicBezTo>
                    <a:pt x="826" y="1880"/>
                    <a:pt x="825" y="1881"/>
                    <a:pt x="825" y="1881"/>
                  </a:cubicBezTo>
                  <a:cubicBezTo>
                    <a:pt x="824" y="1882"/>
                    <a:pt x="824" y="1882"/>
                    <a:pt x="823" y="1882"/>
                  </a:cubicBezTo>
                  <a:cubicBezTo>
                    <a:pt x="822" y="1882"/>
                    <a:pt x="821" y="1882"/>
                    <a:pt x="821" y="1883"/>
                  </a:cubicBezTo>
                  <a:cubicBezTo>
                    <a:pt x="822" y="1884"/>
                    <a:pt x="822" y="1884"/>
                    <a:pt x="822" y="1884"/>
                  </a:cubicBezTo>
                  <a:cubicBezTo>
                    <a:pt x="823" y="1884"/>
                    <a:pt x="823" y="1884"/>
                    <a:pt x="823" y="1885"/>
                  </a:cubicBezTo>
                  <a:cubicBezTo>
                    <a:pt x="824" y="1886"/>
                    <a:pt x="826" y="1886"/>
                    <a:pt x="827" y="1887"/>
                  </a:cubicBezTo>
                  <a:cubicBezTo>
                    <a:pt x="829" y="1888"/>
                    <a:pt x="830" y="1888"/>
                    <a:pt x="832" y="1889"/>
                  </a:cubicBezTo>
                  <a:cubicBezTo>
                    <a:pt x="833" y="1889"/>
                    <a:pt x="833" y="1890"/>
                    <a:pt x="834" y="1890"/>
                  </a:cubicBezTo>
                  <a:cubicBezTo>
                    <a:pt x="835" y="1890"/>
                    <a:pt x="836" y="1890"/>
                    <a:pt x="836" y="1890"/>
                  </a:cubicBezTo>
                  <a:cubicBezTo>
                    <a:pt x="837" y="1891"/>
                    <a:pt x="837" y="1892"/>
                    <a:pt x="836" y="1892"/>
                  </a:cubicBezTo>
                  <a:cubicBezTo>
                    <a:pt x="836" y="1893"/>
                    <a:pt x="836" y="1891"/>
                    <a:pt x="835" y="1892"/>
                  </a:cubicBezTo>
                  <a:cubicBezTo>
                    <a:pt x="834" y="1892"/>
                    <a:pt x="834" y="1894"/>
                    <a:pt x="833" y="1894"/>
                  </a:cubicBezTo>
                  <a:cubicBezTo>
                    <a:pt x="833" y="1893"/>
                    <a:pt x="833" y="1892"/>
                    <a:pt x="832" y="1892"/>
                  </a:cubicBezTo>
                  <a:cubicBezTo>
                    <a:pt x="832" y="1891"/>
                    <a:pt x="830" y="1891"/>
                    <a:pt x="830" y="1892"/>
                  </a:cubicBezTo>
                  <a:cubicBezTo>
                    <a:pt x="830" y="1893"/>
                    <a:pt x="831" y="1893"/>
                    <a:pt x="832" y="1894"/>
                  </a:cubicBezTo>
                  <a:cubicBezTo>
                    <a:pt x="832" y="1895"/>
                    <a:pt x="832" y="1895"/>
                    <a:pt x="833" y="1896"/>
                  </a:cubicBezTo>
                  <a:cubicBezTo>
                    <a:pt x="833" y="1897"/>
                    <a:pt x="833" y="1897"/>
                    <a:pt x="833" y="1898"/>
                  </a:cubicBezTo>
                  <a:cubicBezTo>
                    <a:pt x="834" y="1900"/>
                    <a:pt x="837" y="1902"/>
                    <a:pt x="839" y="1901"/>
                  </a:cubicBezTo>
                  <a:cubicBezTo>
                    <a:pt x="840" y="1900"/>
                    <a:pt x="841" y="1899"/>
                    <a:pt x="842" y="1898"/>
                  </a:cubicBezTo>
                  <a:cubicBezTo>
                    <a:pt x="842" y="1896"/>
                    <a:pt x="842" y="1895"/>
                    <a:pt x="842" y="1894"/>
                  </a:cubicBezTo>
                  <a:cubicBezTo>
                    <a:pt x="842" y="1893"/>
                    <a:pt x="842" y="1892"/>
                    <a:pt x="843" y="1891"/>
                  </a:cubicBezTo>
                  <a:cubicBezTo>
                    <a:pt x="843" y="1890"/>
                    <a:pt x="844" y="1891"/>
                    <a:pt x="843" y="1892"/>
                  </a:cubicBezTo>
                  <a:cubicBezTo>
                    <a:pt x="843" y="1893"/>
                    <a:pt x="843" y="1893"/>
                    <a:pt x="843" y="1894"/>
                  </a:cubicBezTo>
                  <a:cubicBezTo>
                    <a:pt x="843" y="1895"/>
                    <a:pt x="844" y="1895"/>
                    <a:pt x="844" y="1895"/>
                  </a:cubicBezTo>
                  <a:cubicBezTo>
                    <a:pt x="845" y="1895"/>
                    <a:pt x="845" y="1896"/>
                    <a:pt x="844" y="1896"/>
                  </a:cubicBezTo>
                  <a:cubicBezTo>
                    <a:pt x="843" y="1896"/>
                    <a:pt x="843" y="1896"/>
                    <a:pt x="843" y="1897"/>
                  </a:cubicBezTo>
                  <a:cubicBezTo>
                    <a:pt x="842" y="1898"/>
                    <a:pt x="843" y="1899"/>
                    <a:pt x="843" y="1899"/>
                  </a:cubicBezTo>
                  <a:cubicBezTo>
                    <a:pt x="842" y="1900"/>
                    <a:pt x="842" y="1901"/>
                    <a:pt x="842" y="1902"/>
                  </a:cubicBezTo>
                  <a:cubicBezTo>
                    <a:pt x="842" y="1902"/>
                    <a:pt x="842" y="1906"/>
                    <a:pt x="840" y="1904"/>
                  </a:cubicBezTo>
                  <a:cubicBezTo>
                    <a:pt x="840" y="1904"/>
                    <a:pt x="840" y="1903"/>
                    <a:pt x="839" y="1903"/>
                  </a:cubicBezTo>
                  <a:cubicBezTo>
                    <a:pt x="838" y="1903"/>
                    <a:pt x="837" y="1903"/>
                    <a:pt x="837" y="1903"/>
                  </a:cubicBezTo>
                  <a:cubicBezTo>
                    <a:pt x="836" y="1903"/>
                    <a:pt x="835" y="1903"/>
                    <a:pt x="834" y="1904"/>
                  </a:cubicBezTo>
                  <a:cubicBezTo>
                    <a:pt x="834" y="1904"/>
                    <a:pt x="833" y="1904"/>
                    <a:pt x="832" y="1904"/>
                  </a:cubicBezTo>
                  <a:cubicBezTo>
                    <a:pt x="831" y="1905"/>
                    <a:pt x="831" y="1908"/>
                    <a:pt x="832" y="1909"/>
                  </a:cubicBezTo>
                  <a:cubicBezTo>
                    <a:pt x="832" y="1909"/>
                    <a:pt x="833" y="1910"/>
                    <a:pt x="833" y="1910"/>
                  </a:cubicBezTo>
                  <a:cubicBezTo>
                    <a:pt x="833" y="1911"/>
                    <a:pt x="833" y="1912"/>
                    <a:pt x="835" y="1912"/>
                  </a:cubicBezTo>
                  <a:cubicBezTo>
                    <a:pt x="835" y="1912"/>
                    <a:pt x="836" y="1912"/>
                    <a:pt x="836" y="1912"/>
                  </a:cubicBezTo>
                  <a:cubicBezTo>
                    <a:pt x="838" y="1912"/>
                    <a:pt x="837" y="1913"/>
                    <a:pt x="838" y="1914"/>
                  </a:cubicBezTo>
                  <a:cubicBezTo>
                    <a:pt x="839" y="1915"/>
                    <a:pt x="840" y="1914"/>
                    <a:pt x="840" y="1913"/>
                  </a:cubicBezTo>
                  <a:cubicBezTo>
                    <a:pt x="841" y="1912"/>
                    <a:pt x="841" y="1912"/>
                    <a:pt x="842" y="1912"/>
                  </a:cubicBezTo>
                  <a:cubicBezTo>
                    <a:pt x="842" y="1913"/>
                    <a:pt x="841" y="1913"/>
                    <a:pt x="842" y="1914"/>
                  </a:cubicBezTo>
                  <a:cubicBezTo>
                    <a:pt x="842" y="1915"/>
                    <a:pt x="842" y="1915"/>
                    <a:pt x="842" y="1915"/>
                  </a:cubicBezTo>
                  <a:cubicBezTo>
                    <a:pt x="842" y="1916"/>
                    <a:pt x="842" y="1916"/>
                    <a:pt x="842" y="1916"/>
                  </a:cubicBezTo>
                  <a:cubicBezTo>
                    <a:pt x="842" y="1917"/>
                    <a:pt x="842" y="1918"/>
                    <a:pt x="843" y="1918"/>
                  </a:cubicBezTo>
                  <a:cubicBezTo>
                    <a:pt x="843" y="1919"/>
                    <a:pt x="844" y="1919"/>
                    <a:pt x="845" y="1920"/>
                  </a:cubicBezTo>
                  <a:cubicBezTo>
                    <a:pt x="845" y="1920"/>
                    <a:pt x="845" y="1924"/>
                    <a:pt x="844" y="1923"/>
                  </a:cubicBezTo>
                  <a:cubicBezTo>
                    <a:pt x="844" y="1923"/>
                    <a:pt x="844" y="1921"/>
                    <a:pt x="844" y="1921"/>
                  </a:cubicBezTo>
                  <a:cubicBezTo>
                    <a:pt x="843" y="1920"/>
                    <a:pt x="843" y="1920"/>
                    <a:pt x="842" y="1920"/>
                  </a:cubicBezTo>
                  <a:cubicBezTo>
                    <a:pt x="842" y="1919"/>
                    <a:pt x="841" y="1918"/>
                    <a:pt x="841" y="1918"/>
                  </a:cubicBezTo>
                  <a:cubicBezTo>
                    <a:pt x="840" y="1918"/>
                    <a:pt x="840" y="1919"/>
                    <a:pt x="840" y="1920"/>
                  </a:cubicBezTo>
                  <a:cubicBezTo>
                    <a:pt x="839" y="1921"/>
                    <a:pt x="838" y="1923"/>
                    <a:pt x="839" y="1924"/>
                  </a:cubicBezTo>
                  <a:cubicBezTo>
                    <a:pt x="839" y="1925"/>
                    <a:pt x="840" y="1926"/>
                    <a:pt x="840" y="1926"/>
                  </a:cubicBezTo>
                  <a:cubicBezTo>
                    <a:pt x="840" y="1927"/>
                    <a:pt x="841" y="1927"/>
                    <a:pt x="841" y="1928"/>
                  </a:cubicBezTo>
                  <a:cubicBezTo>
                    <a:pt x="842" y="1928"/>
                    <a:pt x="842" y="1929"/>
                    <a:pt x="842" y="1929"/>
                  </a:cubicBezTo>
                  <a:cubicBezTo>
                    <a:pt x="844" y="1930"/>
                    <a:pt x="844" y="1926"/>
                    <a:pt x="846" y="1927"/>
                  </a:cubicBezTo>
                  <a:cubicBezTo>
                    <a:pt x="847" y="1927"/>
                    <a:pt x="846" y="1929"/>
                    <a:pt x="846" y="1930"/>
                  </a:cubicBezTo>
                  <a:cubicBezTo>
                    <a:pt x="846" y="1931"/>
                    <a:pt x="848" y="1931"/>
                    <a:pt x="847" y="1932"/>
                  </a:cubicBezTo>
                  <a:cubicBezTo>
                    <a:pt x="847" y="1933"/>
                    <a:pt x="846" y="1933"/>
                    <a:pt x="845" y="1933"/>
                  </a:cubicBezTo>
                  <a:cubicBezTo>
                    <a:pt x="845" y="1934"/>
                    <a:pt x="845" y="1935"/>
                    <a:pt x="845" y="1935"/>
                  </a:cubicBezTo>
                  <a:cubicBezTo>
                    <a:pt x="845" y="1935"/>
                    <a:pt x="849" y="1938"/>
                    <a:pt x="848" y="1938"/>
                  </a:cubicBezTo>
                  <a:cubicBezTo>
                    <a:pt x="846" y="1939"/>
                    <a:pt x="844" y="1936"/>
                    <a:pt x="843" y="1938"/>
                  </a:cubicBezTo>
                  <a:cubicBezTo>
                    <a:pt x="843" y="1939"/>
                    <a:pt x="844" y="1940"/>
                    <a:pt x="842" y="1939"/>
                  </a:cubicBezTo>
                  <a:cubicBezTo>
                    <a:pt x="842" y="1939"/>
                    <a:pt x="841" y="1938"/>
                    <a:pt x="841" y="1937"/>
                  </a:cubicBezTo>
                  <a:cubicBezTo>
                    <a:pt x="840" y="1936"/>
                    <a:pt x="839" y="1935"/>
                    <a:pt x="837" y="1935"/>
                  </a:cubicBezTo>
                  <a:cubicBezTo>
                    <a:pt x="837" y="1934"/>
                    <a:pt x="836" y="1934"/>
                    <a:pt x="835" y="1934"/>
                  </a:cubicBezTo>
                  <a:cubicBezTo>
                    <a:pt x="834" y="1934"/>
                    <a:pt x="834" y="1933"/>
                    <a:pt x="834" y="1932"/>
                  </a:cubicBezTo>
                  <a:cubicBezTo>
                    <a:pt x="832" y="1932"/>
                    <a:pt x="831" y="1932"/>
                    <a:pt x="830" y="1930"/>
                  </a:cubicBezTo>
                  <a:cubicBezTo>
                    <a:pt x="829" y="1930"/>
                    <a:pt x="828" y="1927"/>
                    <a:pt x="826" y="1928"/>
                  </a:cubicBezTo>
                  <a:cubicBezTo>
                    <a:pt x="826" y="1929"/>
                    <a:pt x="828" y="1930"/>
                    <a:pt x="829" y="1930"/>
                  </a:cubicBezTo>
                  <a:cubicBezTo>
                    <a:pt x="830" y="1932"/>
                    <a:pt x="831" y="1933"/>
                    <a:pt x="832" y="1934"/>
                  </a:cubicBezTo>
                  <a:cubicBezTo>
                    <a:pt x="834" y="1935"/>
                    <a:pt x="835" y="1934"/>
                    <a:pt x="836" y="1936"/>
                  </a:cubicBezTo>
                  <a:cubicBezTo>
                    <a:pt x="837" y="1937"/>
                    <a:pt x="839" y="1938"/>
                    <a:pt x="840" y="1939"/>
                  </a:cubicBezTo>
                  <a:cubicBezTo>
                    <a:pt x="841" y="1939"/>
                    <a:pt x="841" y="1940"/>
                    <a:pt x="842" y="1941"/>
                  </a:cubicBezTo>
                  <a:cubicBezTo>
                    <a:pt x="843" y="1941"/>
                    <a:pt x="844" y="1940"/>
                    <a:pt x="845" y="1941"/>
                  </a:cubicBezTo>
                  <a:cubicBezTo>
                    <a:pt x="846" y="1942"/>
                    <a:pt x="846" y="1942"/>
                    <a:pt x="846" y="1943"/>
                  </a:cubicBezTo>
                  <a:cubicBezTo>
                    <a:pt x="846" y="1944"/>
                    <a:pt x="847" y="1946"/>
                    <a:pt x="845" y="1947"/>
                  </a:cubicBezTo>
                  <a:cubicBezTo>
                    <a:pt x="845" y="1947"/>
                    <a:pt x="845" y="1947"/>
                    <a:pt x="844" y="1948"/>
                  </a:cubicBezTo>
                  <a:cubicBezTo>
                    <a:pt x="844" y="1949"/>
                    <a:pt x="844" y="1949"/>
                    <a:pt x="843" y="1949"/>
                  </a:cubicBezTo>
                  <a:cubicBezTo>
                    <a:pt x="842" y="1949"/>
                    <a:pt x="842" y="1949"/>
                    <a:pt x="841" y="1949"/>
                  </a:cubicBezTo>
                  <a:cubicBezTo>
                    <a:pt x="841" y="1949"/>
                    <a:pt x="840" y="1950"/>
                    <a:pt x="840" y="1950"/>
                  </a:cubicBezTo>
                  <a:cubicBezTo>
                    <a:pt x="839" y="1951"/>
                    <a:pt x="839" y="1951"/>
                    <a:pt x="838" y="1952"/>
                  </a:cubicBezTo>
                  <a:cubicBezTo>
                    <a:pt x="837" y="1952"/>
                    <a:pt x="836" y="1952"/>
                    <a:pt x="836" y="1953"/>
                  </a:cubicBezTo>
                  <a:cubicBezTo>
                    <a:pt x="836" y="1955"/>
                    <a:pt x="839" y="1952"/>
                    <a:pt x="839" y="1955"/>
                  </a:cubicBezTo>
                  <a:cubicBezTo>
                    <a:pt x="839" y="1956"/>
                    <a:pt x="838" y="1959"/>
                    <a:pt x="839" y="1959"/>
                  </a:cubicBezTo>
                  <a:cubicBezTo>
                    <a:pt x="840" y="1959"/>
                    <a:pt x="840" y="1958"/>
                    <a:pt x="841" y="1958"/>
                  </a:cubicBezTo>
                  <a:cubicBezTo>
                    <a:pt x="841" y="1957"/>
                    <a:pt x="842" y="1957"/>
                    <a:pt x="842" y="1956"/>
                  </a:cubicBezTo>
                  <a:cubicBezTo>
                    <a:pt x="843" y="1956"/>
                    <a:pt x="842" y="1955"/>
                    <a:pt x="843" y="1954"/>
                  </a:cubicBezTo>
                  <a:cubicBezTo>
                    <a:pt x="843" y="1953"/>
                    <a:pt x="843" y="1953"/>
                    <a:pt x="843" y="1952"/>
                  </a:cubicBezTo>
                  <a:cubicBezTo>
                    <a:pt x="844" y="1951"/>
                    <a:pt x="843" y="1950"/>
                    <a:pt x="844" y="1950"/>
                  </a:cubicBezTo>
                  <a:cubicBezTo>
                    <a:pt x="845" y="1949"/>
                    <a:pt x="846" y="1949"/>
                    <a:pt x="846" y="1950"/>
                  </a:cubicBezTo>
                  <a:cubicBezTo>
                    <a:pt x="847" y="1951"/>
                    <a:pt x="845" y="1952"/>
                    <a:pt x="844" y="1953"/>
                  </a:cubicBezTo>
                  <a:cubicBezTo>
                    <a:pt x="844" y="1954"/>
                    <a:pt x="844" y="1955"/>
                    <a:pt x="844" y="1955"/>
                  </a:cubicBezTo>
                  <a:cubicBezTo>
                    <a:pt x="845" y="1956"/>
                    <a:pt x="845" y="1957"/>
                    <a:pt x="845" y="1958"/>
                  </a:cubicBezTo>
                  <a:cubicBezTo>
                    <a:pt x="845" y="1958"/>
                    <a:pt x="845" y="1960"/>
                    <a:pt x="846" y="1959"/>
                  </a:cubicBezTo>
                  <a:cubicBezTo>
                    <a:pt x="847" y="1959"/>
                    <a:pt x="847" y="1957"/>
                    <a:pt x="848" y="1957"/>
                  </a:cubicBezTo>
                  <a:cubicBezTo>
                    <a:pt x="848" y="1956"/>
                    <a:pt x="849" y="1956"/>
                    <a:pt x="849" y="1956"/>
                  </a:cubicBezTo>
                  <a:cubicBezTo>
                    <a:pt x="850" y="1955"/>
                    <a:pt x="850" y="1955"/>
                    <a:pt x="850" y="1954"/>
                  </a:cubicBezTo>
                  <a:cubicBezTo>
                    <a:pt x="850" y="1954"/>
                    <a:pt x="850" y="1953"/>
                    <a:pt x="851" y="1953"/>
                  </a:cubicBezTo>
                  <a:cubicBezTo>
                    <a:pt x="852" y="1954"/>
                    <a:pt x="851" y="1954"/>
                    <a:pt x="851" y="1955"/>
                  </a:cubicBezTo>
                  <a:cubicBezTo>
                    <a:pt x="852" y="1957"/>
                    <a:pt x="853" y="1956"/>
                    <a:pt x="854" y="1955"/>
                  </a:cubicBezTo>
                  <a:cubicBezTo>
                    <a:pt x="855" y="1954"/>
                    <a:pt x="855" y="1953"/>
                    <a:pt x="856" y="1953"/>
                  </a:cubicBezTo>
                  <a:cubicBezTo>
                    <a:pt x="857" y="1953"/>
                    <a:pt x="857" y="1953"/>
                    <a:pt x="858" y="1952"/>
                  </a:cubicBezTo>
                  <a:cubicBezTo>
                    <a:pt x="858" y="1952"/>
                    <a:pt x="858" y="1950"/>
                    <a:pt x="859" y="1951"/>
                  </a:cubicBezTo>
                  <a:cubicBezTo>
                    <a:pt x="860" y="1951"/>
                    <a:pt x="859" y="1952"/>
                    <a:pt x="859" y="1953"/>
                  </a:cubicBezTo>
                  <a:cubicBezTo>
                    <a:pt x="858" y="1953"/>
                    <a:pt x="857" y="1953"/>
                    <a:pt x="857" y="1954"/>
                  </a:cubicBezTo>
                  <a:cubicBezTo>
                    <a:pt x="856" y="1954"/>
                    <a:pt x="856" y="1955"/>
                    <a:pt x="855" y="1955"/>
                  </a:cubicBezTo>
                  <a:cubicBezTo>
                    <a:pt x="854" y="1956"/>
                    <a:pt x="854" y="1955"/>
                    <a:pt x="854" y="1957"/>
                  </a:cubicBezTo>
                  <a:cubicBezTo>
                    <a:pt x="853" y="1957"/>
                    <a:pt x="854" y="1958"/>
                    <a:pt x="854" y="1959"/>
                  </a:cubicBezTo>
                  <a:cubicBezTo>
                    <a:pt x="853" y="1961"/>
                    <a:pt x="850" y="1960"/>
                    <a:pt x="849" y="1960"/>
                  </a:cubicBezTo>
                  <a:cubicBezTo>
                    <a:pt x="849" y="1960"/>
                    <a:pt x="847" y="1960"/>
                    <a:pt x="847" y="1961"/>
                  </a:cubicBezTo>
                  <a:cubicBezTo>
                    <a:pt x="847" y="1962"/>
                    <a:pt x="848" y="1961"/>
                    <a:pt x="849" y="1961"/>
                  </a:cubicBezTo>
                  <a:cubicBezTo>
                    <a:pt x="850" y="1961"/>
                    <a:pt x="851" y="1961"/>
                    <a:pt x="851" y="1962"/>
                  </a:cubicBezTo>
                  <a:cubicBezTo>
                    <a:pt x="852" y="1962"/>
                    <a:pt x="852" y="1963"/>
                    <a:pt x="852" y="1963"/>
                  </a:cubicBezTo>
                  <a:cubicBezTo>
                    <a:pt x="853" y="1964"/>
                    <a:pt x="853" y="1964"/>
                    <a:pt x="853" y="1965"/>
                  </a:cubicBezTo>
                  <a:cubicBezTo>
                    <a:pt x="853" y="1966"/>
                    <a:pt x="852" y="1966"/>
                    <a:pt x="851" y="1966"/>
                  </a:cubicBezTo>
                  <a:cubicBezTo>
                    <a:pt x="851" y="1966"/>
                    <a:pt x="849" y="1965"/>
                    <a:pt x="849" y="1966"/>
                  </a:cubicBezTo>
                  <a:cubicBezTo>
                    <a:pt x="849" y="1967"/>
                    <a:pt x="850" y="1967"/>
                    <a:pt x="851" y="1968"/>
                  </a:cubicBezTo>
                  <a:cubicBezTo>
                    <a:pt x="851" y="1968"/>
                    <a:pt x="852" y="1969"/>
                    <a:pt x="852" y="1969"/>
                  </a:cubicBezTo>
                  <a:cubicBezTo>
                    <a:pt x="853" y="1969"/>
                    <a:pt x="854" y="1969"/>
                    <a:pt x="855" y="1969"/>
                  </a:cubicBezTo>
                  <a:cubicBezTo>
                    <a:pt x="856" y="1969"/>
                    <a:pt x="856" y="1970"/>
                    <a:pt x="857" y="1970"/>
                  </a:cubicBezTo>
                  <a:cubicBezTo>
                    <a:pt x="858" y="1970"/>
                    <a:pt x="858" y="1969"/>
                    <a:pt x="859" y="1969"/>
                  </a:cubicBezTo>
                  <a:cubicBezTo>
                    <a:pt x="860" y="1968"/>
                    <a:pt x="861" y="1970"/>
                    <a:pt x="861" y="1971"/>
                  </a:cubicBezTo>
                  <a:cubicBezTo>
                    <a:pt x="860" y="1972"/>
                    <a:pt x="857" y="1972"/>
                    <a:pt x="856" y="1972"/>
                  </a:cubicBezTo>
                  <a:cubicBezTo>
                    <a:pt x="855" y="1971"/>
                    <a:pt x="854" y="1971"/>
                    <a:pt x="853" y="1971"/>
                  </a:cubicBezTo>
                  <a:cubicBezTo>
                    <a:pt x="851" y="1971"/>
                    <a:pt x="854" y="1973"/>
                    <a:pt x="855" y="1974"/>
                  </a:cubicBezTo>
                  <a:cubicBezTo>
                    <a:pt x="856" y="1975"/>
                    <a:pt x="858" y="1975"/>
                    <a:pt x="859" y="1976"/>
                  </a:cubicBezTo>
                  <a:cubicBezTo>
                    <a:pt x="860" y="1977"/>
                    <a:pt x="860" y="1978"/>
                    <a:pt x="862" y="1978"/>
                  </a:cubicBezTo>
                  <a:cubicBezTo>
                    <a:pt x="863" y="1979"/>
                    <a:pt x="864" y="1979"/>
                    <a:pt x="865" y="1981"/>
                  </a:cubicBezTo>
                  <a:cubicBezTo>
                    <a:pt x="866" y="1982"/>
                    <a:pt x="869" y="1981"/>
                    <a:pt x="870" y="1983"/>
                  </a:cubicBezTo>
                  <a:cubicBezTo>
                    <a:pt x="871" y="1983"/>
                    <a:pt x="871" y="1983"/>
                    <a:pt x="872" y="1983"/>
                  </a:cubicBezTo>
                  <a:cubicBezTo>
                    <a:pt x="874" y="1983"/>
                    <a:pt x="873" y="1981"/>
                    <a:pt x="872" y="1980"/>
                  </a:cubicBezTo>
                  <a:cubicBezTo>
                    <a:pt x="871" y="1980"/>
                    <a:pt x="871" y="1979"/>
                    <a:pt x="870" y="1979"/>
                  </a:cubicBezTo>
                  <a:cubicBezTo>
                    <a:pt x="870" y="1979"/>
                    <a:pt x="868" y="1979"/>
                    <a:pt x="868" y="1978"/>
                  </a:cubicBezTo>
                  <a:cubicBezTo>
                    <a:pt x="869" y="1978"/>
                    <a:pt x="870" y="1978"/>
                    <a:pt x="870" y="1977"/>
                  </a:cubicBezTo>
                  <a:cubicBezTo>
                    <a:pt x="871" y="1976"/>
                    <a:pt x="871" y="1975"/>
                    <a:pt x="871" y="1975"/>
                  </a:cubicBezTo>
                  <a:cubicBezTo>
                    <a:pt x="872" y="1974"/>
                    <a:pt x="872" y="1974"/>
                    <a:pt x="873" y="1974"/>
                  </a:cubicBezTo>
                  <a:cubicBezTo>
                    <a:pt x="874" y="1974"/>
                    <a:pt x="874" y="1973"/>
                    <a:pt x="874" y="1972"/>
                  </a:cubicBezTo>
                  <a:cubicBezTo>
                    <a:pt x="874" y="1972"/>
                    <a:pt x="875" y="1972"/>
                    <a:pt x="875" y="1971"/>
                  </a:cubicBezTo>
                  <a:cubicBezTo>
                    <a:pt x="876" y="1970"/>
                    <a:pt x="875" y="1970"/>
                    <a:pt x="874" y="1969"/>
                  </a:cubicBezTo>
                  <a:cubicBezTo>
                    <a:pt x="875" y="1968"/>
                    <a:pt x="878" y="1970"/>
                    <a:pt x="879" y="1971"/>
                  </a:cubicBezTo>
                  <a:cubicBezTo>
                    <a:pt x="879" y="1972"/>
                    <a:pt x="881" y="1972"/>
                    <a:pt x="882" y="1971"/>
                  </a:cubicBezTo>
                  <a:cubicBezTo>
                    <a:pt x="882" y="1970"/>
                    <a:pt x="882" y="1969"/>
                    <a:pt x="883" y="1968"/>
                  </a:cubicBezTo>
                  <a:cubicBezTo>
                    <a:pt x="885" y="1966"/>
                    <a:pt x="888" y="1964"/>
                    <a:pt x="891" y="1963"/>
                  </a:cubicBezTo>
                  <a:cubicBezTo>
                    <a:pt x="893" y="1962"/>
                    <a:pt x="894" y="1962"/>
                    <a:pt x="896" y="1962"/>
                  </a:cubicBezTo>
                  <a:cubicBezTo>
                    <a:pt x="897" y="1962"/>
                    <a:pt x="898" y="1962"/>
                    <a:pt x="898" y="1962"/>
                  </a:cubicBezTo>
                  <a:cubicBezTo>
                    <a:pt x="899" y="1962"/>
                    <a:pt x="900" y="1961"/>
                    <a:pt x="901" y="1962"/>
                  </a:cubicBezTo>
                  <a:cubicBezTo>
                    <a:pt x="901" y="1963"/>
                    <a:pt x="899" y="1964"/>
                    <a:pt x="899" y="1965"/>
                  </a:cubicBezTo>
                  <a:cubicBezTo>
                    <a:pt x="899" y="1967"/>
                    <a:pt x="898" y="1967"/>
                    <a:pt x="897" y="1968"/>
                  </a:cubicBezTo>
                  <a:cubicBezTo>
                    <a:pt x="895" y="1969"/>
                    <a:pt x="895" y="1971"/>
                    <a:pt x="893" y="1971"/>
                  </a:cubicBezTo>
                  <a:cubicBezTo>
                    <a:pt x="892" y="1972"/>
                    <a:pt x="890" y="1971"/>
                    <a:pt x="889" y="1972"/>
                  </a:cubicBezTo>
                  <a:cubicBezTo>
                    <a:pt x="888" y="1973"/>
                    <a:pt x="887" y="1975"/>
                    <a:pt x="886" y="1975"/>
                  </a:cubicBezTo>
                  <a:cubicBezTo>
                    <a:pt x="885" y="1975"/>
                    <a:pt x="885" y="1974"/>
                    <a:pt x="884" y="1973"/>
                  </a:cubicBezTo>
                  <a:cubicBezTo>
                    <a:pt x="884" y="1973"/>
                    <a:pt x="883" y="1973"/>
                    <a:pt x="882" y="1973"/>
                  </a:cubicBezTo>
                  <a:cubicBezTo>
                    <a:pt x="880" y="1973"/>
                    <a:pt x="881" y="1975"/>
                    <a:pt x="881" y="1977"/>
                  </a:cubicBezTo>
                  <a:cubicBezTo>
                    <a:pt x="881" y="1978"/>
                    <a:pt x="879" y="1979"/>
                    <a:pt x="878" y="1980"/>
                  </a:cubicBezTo>
                  <a:cubicBezTo>
                    <a:pt x="879" y="1979"/>
                    <a:pt x="879" y="1978"/>
                    <a:pt x="879" y="1977"/>
                  </a:cubicBezTo>
                  <a:cubicBezTo>
                    <a:pt x="879" y="1976"/>
                    <a:pt x="879" y="1975"/>
                    <a:pt x="879" y="1975"/>
                  </a:cubicBezTo>
                  <a:cubicBezTo>
                    <a:pt x="878" y="1974"/>
                    <a:pt x="878" y="1975"/>
                    <a:pt x="877" y="1974"/>
                  </a:cubicBezTo>
                  <a:cubicBezTo>
                    <a:pt x="876" y="1973"/>
                    <a:pt x="878" y="1973"/>
                    <a:pt x="878" y="1972"/>
                  </a:cubicBezTo>
                  <a:cubicBezTo>
                    <a:pt x="878" y="1971"/>
                    <a:pt x="876" y="1971"/>
                    <a:pt x="875" y="1972"/>
                  </a:cubicBezTo>
                  <a:cubicBezTo>
                    <a:pt x="875" y="1973"/>
                    <a:pt x="876" y="1973"/>
                    <a:pt x="875" y="1974"/>
                  </a:cubicBezTo>
                  <a:cubicBezTo>
                    <a:pt x="873" y="1975"/>
                    <a:pt x="873" y="1977"/>
                    <a:pt x="874" y="1980"/>
                  </a:cubicBezTo>
                  <a:cubicBezTo>
                    <a:pt x="874" y="1981"/>
                    <a:pt x="875" y="1982"/>
                    <a:pt x="875" y="1984"/>
                  </a:cubicBezTo>
                  <a:cubicBezTo>
                    <a:pt x="876" y="1985"/>
                    <a:pt x="877" y="1986"/>
                    <a:pt x="878" y="1987"/>
                  </a:cubicBezTo>
                  <a:cubicBezTo>
                    <a:pt x="879" y="1988"/>
                    <a:pt x="881" y="1988"/>
                    <a:pt x="882" y="1988"/>
                  </a:cubicBezTo>
                  <a:cubicBezTo>
                    <a:pt x="884" y="1988"/>
                    <a:pt x="885" y="1989"/>
                    <a:pt x="887" y="1990"/>
                  </a:cubicBezTo>
                  <a:cubicBezTo>
                    <a:pt x="889" y="1991"/>
                    <a:pt x="892" y="1993"/>
                    <a:pt x="895" y="1994"/>
                  </a:cubicBezTo>
                  <a:cubicBezTo>
                    <a:pt x="900" y="1995"/>
                    <a:pt x="904" y="1992"/>
                    <a:pt x="905" y="1987"/>
                  </a:cubicBezTo>
                  <a:cubicBezTo>
                    <a:pt x="906" y="1986"/>
                    <a:pt x="906" y="1984"/>
                    <a:pt x="905" y="1982"/>
                  </a:cubicBezTo>
                  <a:cubicBezTo>
                    <a:pt x="905" y="1980"/>
                    <a:pt x="904" y="1979"/>
                    <a:pt x="904" y="1977"/>
                  </a:cubicBezTo>
                  <a:cubicBezTo>
                    <a:pt x="905" y="1976"/>
                    <a:pt x="905" y="1974"/>
                    <a:pt x="906" y="1973"/>
                  </a:cubicBezTo>
                  <a:cubicBezTo>
                    <a:pt x="907" y="1971"/>
                    <a:pt x="907" y="1970"/>
                    <a:pt x="907" y="1968"/>
                  </a:cubicBezTo>
                  <a:cubicBezTo>
                    <a:pt x="907" y="1967"/>
                    <a:pt x="907" y="1966"/>
                    <a:pt x="907" y="1966"/>
                  </a:cubicBezTo>
                  <a:cubicBezTo>
                    <a:pt x="908" y="1965"/>
                    <a:pt x="908" y="1964"/>
                    <a:pt x="908" y="1963"/>
                  </a:cubicBezTo>
                  <a:cubicBezTo>
                    <a:pt x="909" y="1962"/>
                    <a:pt x="907" y="1960"/>
                    <a:pt x="908" y="1959"/>
                  </a:cubicBezTo>
                  <a:cubicBezTo>
                    <a:pt x="909" y="1958"/>
                    <a:pt x="911" y="1958"/>
                    <a:pt x="912" y="1958"/>
                  </a:cubicBezTo>
                  <a:cubicBezTo>
                    <a:pt x="915" y="1958"/>
                    <a:pt x="917" y="1956"/>
                    <a:pt x="919" y="1956"/>
                  </a:cubicBezTo>
                  <a:cubicBezTo>
                    <a:pt x="921" y="1955"/>
                    <a:pt x="922" y="1955"/>
                    <a:pt x="923" y="1955"/>
                  </a:cubicBezTo>
                  <a:cubicBezTo>
                    <a:pt x="925" y="1955"/>
                    <a:pt x="928" y="1954"/>
                    <a:pt x="930" y="1954"/>
                  </a:cubicBezTo>
                  <a:cubicBezTo>
                    <a:pt x="932" y="1953"/>
                    <a:pt x="936" y="1951"/>
                    <a:pt x="937" y="1949"/>
                  </a:cubicBezTo>
                  <a:cubicBezTo>
                    <a:pt x="939" y="1946"/>
                    <a:pt x="941" y="1943"/>
                    <a:pt x="945" y="1943"/>
                  </a:cubicBezTo>
                  <a:cubicBezTo>
                    <a:pt x="946" y="1944"/>
                    <a:pt x="947" y="1944"/>
                    <a:pt x="948" y="1944"/>
                  </a:cubicBezTo>
                  <a:cubicBezTo>
                    <a:pt x="949" y="1944"/>
                    <a:pt x="950" y="1945"/>
                    <a:pt x="952" y="1945"/>
                  </a:cubicBezTo>
                  <a:cubicBezTo>
                    <a:pt x="953" y="1946"/>
                    <a:pt x="955" y="1945"/>
                    <a:pt x="956" y="1946"/>
                  </a:cubicBezTo>
                  <a:cubicBezTo>
                    <a:pt x="957" y="1946"/>
                    <a:pt x="958" y="1946"/>
                    <a:pt x="958" y="1947"/>
                  </a:cubicBezTo>
                  <a:cubicBezTo>
                    <a:pt x="959" y="1947"/>
                    <a:pt x="960" y="1948"/>
                    <a:pt x="961" y="1947"/>
                  </a:cubicBezTo>
                  <a:cubicBezTo>
                    <a:pt x="962" y="1947"/>
                    <a:pt x="960" y="1945"/>
                    <a:pt x="959" y="1944"/>
                  </a:cubicBezTo>
                  <a:cubicBezTo>
                    <a:pt x="959" y="1943"/>
                    <a:pt x="958" y="1941"/>
                    <a:pt x="957" y="1940"/>
                  </a:cubicBezTo>
                  <a:cubicBezTo>
                    <a:pt x="956" y="1938"/>
                    <a:pt x="955" y="1937"/>
                    <a:pt x="955" y="1935"/>
                  </a:cubicBezTo>
                  <a:cubicBezTo>
                    <a:pt x="954" y="1934"/>
                    <a:pt x="954" y="1932"/>
                    <a:pt x="953" y="1931"/>
                  </a:cubicBezTo>
                  <a:cubicBezTo>
                    <a:pt x="952" y="1930"/>
                    <a:pt x="952" y="1930"/>
                    <a:pt x="951" y="1929"/>
                  </a:cubicBezTo>
                  <a:cubicBezTo>
                    <a:pt x="951" y="1928"/>
                    <a:pt x="951" y="1926"/>
                    <a:pt x="950" y="1926"/>
                  </a:cubicBezTo>
                  <a:cubicBezTo>
                    <a:pt x="949" y="1925"/>
                    <a:pt x="948" y="1926"/>
                    <a:pt x="946" y="1926"/>
                  </a:cubicBezTo>
                  <a:cubicBezTo>
                    <a:pt x="945" y="1925"/>
                    <a:pt x="944" y="1925"/>
                    <a:pt x="943" y="1924"/>
                  </a:cubicBezTo>
                  <a:cubicBezTo>
                    <a:pt x="942" y="1923"/>
                    <a:pt x="941" y="1924"/>
                    <a:pt x="940" y="1923"/>
                  </a:cubicBezTo>
                  <a:cubicBezTo>
                    <a:pt x="941" y="1923"/>
                    <a:pt x="942" y="1923"/>
                    <a:pt x="944" y="1923"/>
                  </a:cubicBezTo>
                  <a:cubicBezTo>
                    <a:pt x="944" y="1924"/>
                    <a:pt x="945" y="1924"/>
                    <a:pt x="946" y="1924"/>
                  </a:cubicBezTo>
                  <a:cubicBezTo>
                    <a:pt x="946" y="1924"/>
                    <a:pt x="948" y="1925"/>
                    <a:pt x="949" y="1924"/>
                  </a:cubicBezTo>
                  <a:cubicBezTo>
                    <a:pt x="949" y="1924"/>
                    <a:pt x="949" y="1923"/>
                    <a:pt x="949" y="1923"/>
                  </a:cubicBezTo>
                  <a:cubicBezTo>
                    <a:pt x="949" y="1922"/>
                    <a:pt x="949" y="1921"/>
                    <a:pt x="948" y="1920"/>
                  </a:cubicBezTo>
                  <a:cubicBezTo>
                    <a:pt x="948" y="1919"/>
                    <a:pt x="948" y="1917"/>
                    <a:pt x="948" y="1916"/>
                  </a:cubicBezTo>
                  <a:cubicBezTo>
                    <a:pt x="948" y="1914"/>
                    <a:pt x="947" y="1912"/>
                    <a:pt x="947" y="1911"/>
                  </a:cubicBezTo>
                  <a:cubicBezTo>
                    <a:pt x="946" y="1910"/>
                    <a:pt x="945" y="1908"/>
                    <a:pt x="945" y="1907"/>
                  </a:cubicBezTo>
                  <a:cubicBezTo>
                    <a:pt x="945" y="1906"/>
                    <a:pt x="945" y="1904"/>
                    <a:pt x="945" y="1903"/>
                  </a:cubicBezTo>
                  <a:cubicBezTo>
                    <a:pt x="946" y="1901"/>
                    <a:pt x="946" y="1899"/>
                    <a:pt x="946" y="1897"/>
                  </a:cubicBezTo>
                  <a:cubicBezTo>
                    <a:pt x="946" y="1896"/>
                    <a:pt x="947" y="1894"/>
                    <a:pt x="948" y="1893"/>
                  </a:cubicBezTo>
                  <a:cubicBezTo>
                    <a:pt x="949" y="1891"/>
                    <a:pt x="950" y="1889"/>
                    <a:pt x="951" y="1888"/>
                  </a:cubicBezTo>
                  <a:cubicBezTo>
                    <a:pt x="952" y="1887"/>
                    <a:pt x="954" y="1886"/>
                    <a:pt x="955" y="1885"/>
                  </a:cubicBezTo>
                  <a:cubicBezTo>
                    <a:pt x="957" y="1884"/>
                    <a:pt x="958" y="1883"/>
                    <a:pt x="960" y="1883"/>
                  </a:cubicBezTo>
                  <a:cubicBezTo>
                    <a:pt x="961" y="1883"/>
                    <a:pt x="963" y="1882"/>
                    <a:pt x="962" y="1881"/>
                  </a:cubicBezTo>
                  <a:cubicBezTo>
                    <a:pt x="962" y="1880"/>
                    <a:pt x="961" y="1880"/>
                    <a:pt x="960" y="1879"/>
                  </a:cubicBezTo>
                  <a:cubicBezTo>
                    <a:pt x="960" y="1878"/>
                    <a:pt x="960" y="1878"/>
                    <a:pt x="959" y="1877"/>
                  </a:cubicBezTo>
                  <a:cubicBezTo>
                    <a:pt x="959" y="1876"/>
                    <a:pt x="958" y="1877"/>
                    <a:pt x="958" y="1876"/>
                  </a:cubicBezTo>
                  <a:cubicBezTo>
                    <a:pt x="958" y="1875"/>
                    <a:pt x="958" y="1875"/>
                    <a:pt x="958" y="1875"/>
                  </a:cubicBezTo>
                  <a:cubicBezTo>
                    <a:pt x="958" y="1874"/>
                    <a:pt x="957" y="1874"/>
                    <a:pt x="958" y="1874"/>
                  </a:cubicBezTo>
                  <a:cubicBezTo>
                    <a:pt x="958" y="1873"/>
                    <a:pt x="959" y="1874"/>
                    <a:pt x="959" y="1874"/>
                  </a:cubicBezTo>
                  <a:cubicBezTo>
                    <a:pt x="960" y="1875"/>
                    <a:pt x="960" y="1875"/>
                    <a:pt x="960" y="1876"/>
                  </a:cubicBezTo>
                  <a:cubicBezTo>
                    <a:pt x="960" y="1877"/>
                    <a:pt x="960" y="1877"/>
                    <a:pt x="961" y="1878"/>
                  </a:cubicBezTo>
                  <a:cubicBezTo>
                    <a:pt x="962" y="1878"/>
                    <a:pt x="961" y="1879"/>
                    <a:pt x="962" y="1879"/>
                  </a:cubicBezTo>
                  <a:cubicBezTo>
                    <a:pt x="963" y="1880"/>
                    <a:pt x="964" y="1880"/>
                    <a:pt x="965" y="1880"/>
                  </a:cubicBezTo>
                  <a:cubicBezTo>
                    <a:pt x="966" y="1879"/>
                    <a:pt x="968" y="1879"/>
                    <a:pt x="969" y="1879"/>
                  </a:cubicBezTo>
                  <a:cubicBezTo>
                    <a:pt x="970" y="1878"/>
                    <a:pt x="972" y="1878"/>
                    <a:pt x="973" y="1877"/>
                  </a:cubicBezTo>
                  <a:cubicBezTo>
                    <a:pt x="976" y="1875"/>
                    <a:pt x="977" y="1872"/>
                    <a:pt x="978" y="1869"/>
                  </a:cubicBezTo>
                  <a:cubicBezTo>
                    <a:pt x="978" y="1867"/>
                    <a:pt x="978" y="1865"/>
                    <a:pt x="979" y="1864"/>
                  </a:cubicBezTo>
                  <a:cubicBezTo>
                    <a:pt x="979" y="1862"/>
                    <a:pt x="981" y="1858"/>
                    <a:pt x="979" y="1856"/>
                  </a:cubicBezTo>
                  <a:cubicBezTo>
                    <a:pt x="979" y="1856"/>
                    <a:pt x="978" y="1856"/>
                    <a:pt x="978" y="1856"/>
                  </a:cubicBezTo>
                  <a:cubicBezTo>
                    <a:pt x="978" y="1855"/>
                    <a:pt x="978" y="1854"/>
                    <a:pt x="978" y="1854"/>
                  </a:cubicBezTo>
                  <a:cubicBezTo>
                    <a:pt x="979" y="1853"/>
                    <a:pt x="980" y="1852"/>
                    <a:pt x="981" y="1851"/>
                  </a:cubicBezTo>
                  <a:cubicBezTo>
                    <a:pt x="981" y="1850"/>
                    <a:pt x="982" y="1849"/>
                    <a:pt x="983" y="1848"/>
                  </a:cubicBezTo>
                  <a:cubicBezTo>
                    <a:pt x="987" y="1842"/>
                    <a:pt x="993" y="1838"/>
                    <a:pt x="999" y="1834"/>
                  </a:cubicBezTo>
                  <a:cubicBezTo>
                    <a:pt x="1000" y="1833"/>
                    <a:pt x="1002" y="1832"/>
                    <a:pt x="1004" y="1831"/>
                  </a:cubicBezTo>
                  <a:cubicBezTo>
                    <a:pt x="1005" y="1830"/>
                    <a:pt x="1007" y="1829"/>
                    <a:pt x="1008" y="1828"/>
                  </a:cubicBezTo>
                  <a:cubicBezTo>
                    <a:pt x="1010" y="1827"/>
                    <a:pt x="1011" y="1827"/>
                    <a:pt x="1013" y="1826"/>
                  </a:cubicBezTo>
                  <a:cubicBezTo>
                    <a:pt x="1015" y="1824"/>
                    <a:pt x="1017" y="1823"/>
                    <a:pt x="1019" y="1821"/>
                  </a:cubicBezTo>
                  <a:cubicBezTo>
                    <a:pt x="1019" y="1821"/>
                    <a:pt x="1020" y="1820"/>
                    <a:pt x="1021" y="1819"/>
                  </a:cubicBezTo>
                  <a:cubicBezTo>
                    <a:pt x="1022" y="1818"/>
                    <a:pt x="1022" y="1817"/>
                    <a:pt x="1020" y="1816"/>
                  </a:cubicBezTo>
                  <a:cubicBezTo>
                    <a:pt x="1019" y="1815"/>
                    <a:pt x="1018" y="1813"/>
                    <a:pt x="1019" y="1812"/>
                  </a:cubicBezTo>
                  <a:cubicBezTo>
                    <a:pt x="1020" y="1810"/>
                    <a:pt x="1021" y="1810"/>
                    <a:pt x="1022" y="1808"/>
                  </a:cubicBezTo>
                  <a:cubicBezTo>
                    <a:pt x="1022" y="1806"/>
                    <a:pt x="1022" y="1805"/>
                    <a:pt x="1022" y="1803"/>
                  </a:cubicBezTo>
                  <a:cubicBezTo>
                    <a:pt x="1022" y="1802"/>
                    <a:pt x="1022" y="1801"/>
                    <a:pt x="1022" y="1800"/>
                  </a:cubicBezTo>
                  <a:cubicBezTo>
                    <a:pt x="1023" y="1800"/>
                    <a:pt x="1023" y="1799"/>
                    <a:pt x="1023" y="1798"/>
                  </a:cubicBezTo>
                  <a:cubicBezTo>
                    <a:pt x="1022" y="1798"/>
                    <a:pt x="1022" y="1797"/>
                    <a:pt x="1022" y="1796"/>
                  </a:cubicBezTo>
                  <a:cubicBezTo>
                    <a:pt x="1020" y="1795"/>
                    <a:pt x="1018" y="1795"/>
                    <a:pt x="1017" y="1795"/>
                  </a:cubicBezTo>
                  <a:cubicBezTo>
                    <a:pt x="1015" y="1794"/>
                    <a:pt x="1014" y="1794"/>
                    <a:pt x="1012" y="1793"/>
                  </a:cubicBezTo>
                  <a:cubicBezTo>
                    <a:pt x="1009" y="1792"/>
                    <a:pt x="1006" y="1792"/>
                    <a:pt x="1003" y="1791"/>
                  </a:cubicBezTo>
                  <a:cubicBezTo>
                    <a:pt x="1002" y="1791"/>
                    <a:pt x="1001" y="1790"/>
                    <a:pt x="1000" y="1790"/>
                  </a:cubicBezTo>
                  <a:cubicBezTo>
                    <a:pt x="999" y="1790"/>
                    <a:pt x="998" y="1789"/>
                    <a:pt x="998" y="1788"/>
                  </a:cubicBezTo>
                  <a:cubicBezTo>
                    <a:pt x="996" y="1787"/>
                    <a:pt x="995" y="1786"/>
                    <a:pt x="993" y="1785"/>
                  </a:cubicBezTo>
                  <a:cubicBezTo>
                    <a:pt x="992" y="1784"/>
                    <a:pt x="991" y="1783"/>
                    <a:pt x="989" y="1782"/>
                  </a:cubicBezTo>
                  <a:cubicBezTo>
                    <a:pt x="988" y="1781"/>
                    <a:pt x="987" y="1780"/>
                    <a:pt x="986" y="1778"/>
                  </a:cubicBezTo>
                  <a:cubicBezTo>
                    <a:pt x="984" y="1776"/>
                    <a:pt x="981" y="1773"/>
                    <a:pt x="981" y="1770"/>
                  </a:cubicBezTo>
                  <a:cubicBezTo>
                    <a:pt x="980" y="1765"/>
                    <a:pt x="982" y="1760"/>
                    <a:pt x="985" y="1756"/>
                  </a:cubicBezTo>
                  <a:cubicBezTo>
                    <a:pt x="986" y="1755"/>
                    <a:pt x="987" y="1753"/>
                    <a:pt x="988" y="1752"/>
                  </a:cubicBezTo>
                  <a:cubicBezTo>
                    <a:pt x="989" y="1750"/>
                    <a:pt x="989" y="1748"/>
                    <a:pt x="991" y="1747"/>
                  </a:cubicBezTo>
                  <a:cubicBezTo>
                    <a:pt x="992" y="1745"/>
                    <a:pt x="993" y="1744"/>
                    <a:pt x="994" y="1742"/>
                  </a:cubicBezTo>
                  <a:cubicBezTo>
                    <a:pt x="995" y="1741"/>
                    <a:pt x="996" y="1740"/>
                    <a:pt x="998" y="1740"/>
                  </a:cubicBezTo>
                  <a:cubicBezTo>
                    <a:pt x="1000" y="1739"/>
                    <a:pt x="1002" y="1739"/>
                    <a:pt x="1003" y="1737"/>
                  </a:cubicBezTo>
                  <a:cubicBezTo>
                    <a:pt x="1005" y="1736"/>
                    <a:pt x="1007" y="1736"/>
                    <a:pt x="1009" y="1734"/>
                  </a:cubicBezTo>
                  <a:cubicBezTo>
                    <a:pt x="1011" y="1733"/>
                    <a:pt x="1014" y="1733"/>
                    <a:pt x="1016" y="1733"/>
                  </a:cubicBezTo>
                  <a:cubicBezTo>
                    <a:pt x="1018" y="1733"/>
                    <a:pt x="1019" y="1734"/>
                    <a:pt x="1020" y="1734"/>
                  </a:cubicBezTo>
                  <a:cubicBezTo>
                    <a:pt x="1021" y="1735"/>
                    <a:pt x="1022" y="1735"/>
                    <a:pt x="1024" y="1735"/>
                  </a:cubicBezTo>
                  <a:cubicBezTo>
                    <a:pt x="1026" y="1734"/>
                    <a:pt x="1029" y="1731"/>
                    <a:pt x="1026" y="1729"/>
                  </a:cubicBezTo>
                  <a:cubicBezTo>
                    <a:pt x="1025" y="1728"/>
                    <a:pt x="1025" y="1728"/>
                    <a:pt x="1024" y="1726"/>
                  </a:cubicBezTo>
                  <a:cubicBezTo>
                    <a:pt x="1024" y="1725"/>
                    <a:pt x="1025" y="1724"/>
                    <a:pt x="1026" y="1724"/>
                  </a:cubicBezTo>
                  <a:cubicBezTo>
                    <a:pt x="1028" y="1723"/>
                    <a:pt x="1028" y="1722"/>
                    <a:pt x="1029" y="1721"/>
                  </a:cubicBezTo>
                  <a:cubicBezTo>
                    <a:pt x="1030" y="1720"/>
                    <a:pt x="1032" y="1719"/>
                    <a:pt x="1033" y="1718"/>
                  </a:cubicBezTo>
                  <a:cubicBezTo>
                    <a:pt x="1034" y="1716"/>
                    <a:pt x="1034" y="1715"/>
                    <a:pt x="1034" y="1713"/>
                  </a:cubicBezTo>
                  <a:cubicBezTo>
                    <a:pt x="1035" y="1711"/>
                    <a:pt x="1034" y="1710"/>
                    <a:pt x="1034" y="1708"/>
                  </a:cubicBezTo>
                  <a:cubicBezTo>
                    <a:pt x="1034" y="1706"/>
                    <a:pt x="1033" y="1704"/>
                    <a:pt x="1032" y="1703"/>
                  </a:cubicBezTo>
                  <a:cubicBezTo>
                    <a:pt x="1032" y="1702"/>
                    <a:pt x="1031" y="1701"/>
                    <a:pt x="1032" y="1700"/>
                  </a:cubicBezTo>
                  <a:cubicBezTo>
                    <a:pt x="1032" y="1699"/>
                    <a:pt x="1033" y="1698"/>
                    <a:pt x="1034" y="1697"/>
                  </a:cubicBezTo>
                  <a:cubicBezTo>
                    <a:pt x="1034" y="1695"/>
                    <a:pt x="1034" y="1694"/>
                    <a:pt x="1035" y="1692"/>
                  </a:cubicBezTo>
                  <a:cubicBezTo>
                    <a:pt x="1036" y="1692"/>
                    <a:pt x="1036" y="1691"/>
                    <a:pt x="1037" y="1690"/>
                  </a:cubicBezTo>
                  <a:cubicBezTo>
                    <a:pt x="1039" y="1687"/>
                    <a:pt x="1042" y="1684"/>
                    <a:pt x="1046" y="1682"/>
                  </a:cubicBezTo>
                  <a:cubicBezTo>
                    <a:pt x="1047" y="1682"/>
                    <a:pt x="1049" y="1681"/>
                    <a:pt x="1051" y="1680"/>
                  </a:cubicBezTo>
                  <a:cubicBezTo>
                    <a:pt x="1052" y="1680"/>
                    <a:pt x="1055" y="1680"/>
                    <a:pt x="1055" y="1678"/>
                  </a:cubicBezTo>
                  <a:cubicBezTo>
                    <a:pt x="1054" y="1678"/>
                    <a:pt x="1053" y="1678"/>
                    <a:pt x="1053" y="1678"/>
                  </a:cubicBezTo>
                  <a:cubicBezTo>
                    <a:pt x="1052" y="1678"/>
                    <a:pt x="1051" y="1678"/>
                    <a:pt x="1050" y="1678"/>
                  </a:cubicBezTo>
                  <a:cubicBezTo>
                    <a:pt x="1049" y="1677"/>
                    <a:pt x="1047" y="1677"/>
                    <a:pt x="1046" y="1676"/>
                  </a:cubicBezTo>
                  <a:cubicBezTo>
                    <a:pt x="1045" y="1675"/>
                    <a:pt x="1044" y="1674"/>
                    <a:pt x="1042" y="1673"/>
                  </a:cubicBezTo>
                  <a:cubicBezTo>
                    <a:pt x="1040" y="1673"/>
                    <a:pt x="1039" y="1673"/>
                    <a:pt x="1040" y="1671"/>
                  </a:cubicBezTo>
                  <a:cubicBezTo>
                    <a:pt x="1041" y="1669"/>
                    <a:pt x="1043" y="1669"/>
                    <a:pt x="1044" y="1668"/>
                  </a:cubicBezTo>
                  <a:cubicBezTo>
                    <a:pt x="1045" y="1667"/>
                    <a:pt x="1046" y="1666"/>
                    <a:pt x="1048" y="1666"/>
                  </a:cubicBezTo>
                  <a:cubicBezTo>
                    <a:pt x="1049" y="1665"/>
                    <a:pt x="1050" y="1665"/>
                    <a:pt x="1051" y="1665"/>
                  </a:cubicBezTo>
                  <a:cubicBezTo>
                    <a:pt x="1053" y="1665"/>
                    <a:pt x="1053" y="1666"/>
                    <a:pt x="1055" y="1667"/>
                  </a:cubicBezTo>
                  <a:cubicBezTo>
                    <a:pt x="1055" y="1667"/>
                    <a:pt x="1056" y="1667"/>
                    <a:pt x="1056" y="1668"/>
                  </a:cubicBezTo>
                  <a:cubicBezTo>
                    <a:pt x="1057" y="1669"/>
                    <a:pt x="1056" y="1670"/>
                    <a:pt x="1057" y="1670"/>
                  </a:cubicBezTo>
                  <a:cubicBezTo>
                    <a:pt x="1057" y="1672"/>
                    <a:pt x="1060" y="1672"/>
                    <a:pt x="1061" y="1671"/>
                  </a:cubicBezTo>
                  <a:cubicBezTo>
                    <a:pt x="1063" y="1671"/>
                    <a:pt x="1064" y="1672"/>
                    <a:pt x="1066" y="1672"/>
                  </a:cubicBezTo>
                  <a:cubicBezTo>
                    <a:pt x="1067" y="1673"/>
                    <a:pt x="1069" y="1673"/>
                    <a:pt x="1070" y="1672"/>
                  </a:cubicBezTo>
                  <a:cubicBezTo>
                    <a:pt x="1072" y="1669"/>
                    <a:pt x="1071" y="1665"/>
                    <a:pt x="1071" y="1663"/>
                  </a:cubicBezTo>
                  <a:cubicBezTo>
                    <a:pt x="1071" y="1661"/>
                    <a:pt x="1070" y="1660"/>
                    <a:pt x="1070" y="1658"/>
                  </a:cubicBezTo>
                  <a:cubicBezTo>
                    <a:pt x="1069" y="1656"/>
                    <a:pt x="1068" y="1655"/>
                    <a:pt x="1066" y="1655"/>
                  </a:cubicBezTo>
                  <a:cubicBezTo>
                    <a:pt x="1065" y="1654"/>
                    <a:pt x="1063" y="1655"/>
                    <a:pt x="1062" y="1656"/>
                  </a:cubicBezTo>
                  <a:cubicBezTo>
                    <a:pt x="1061" y="1656"/>
                    <a:pt x="1060" y="1657"/>
                    <a:pt x="1059" y="1657"/>
                  </a:cubicBezTo>
                  <a:cubicBezTo>
                    <a:pt x="1059" y="1657"/>
                    <a:pt x="1058" y="1657"/>
                    <a:pt x="1057" y="1657"/>
                  </a:cubicBezTo>
                  <a:cubicBezTo>
                    <a:pt x="1056" y="1657"/>
                    <a:pt x="1055" y="1657"/>
                    <a:pt x="1055" y="1658"/>
                  </a:cubicBezTo>
                  <a:cubicBezTo>
                    <a:pt x="1054" y="1659"/>
                    <a:pt x="1055" y="1659"/>
                    <a:pt x="1056" y="1659"/>
                  </a:cubicBezTo>
                  <a:cubicBezTo>
                    <a:pt x="1058" y="1659"/>
                    <a:pt x="1060" y="1659"/>
                    <a:pt x="1060" y="1661"/>
                  </a:cubicBezTo>
                  <a:cubicBezTo>
                    <a:pt x="1061" y="1663"/>
                    <a:pt x="1059" y="1663"/>
                    <a:pt x="1057" y="1663"/>
                  </a:cubicBezTo>
                  <a:cubicBezTo>
                    <a:pt x="1056" y="1663"/>
                    <a:pt x="1056" y="1663"/>
                    <a:pt x="1055" y="1664"/>
                  </a:cubicBezTo>
                  <a:cubicBezTo>
                    <a:pt x="1054" y="1664"/>
                    <a:pt x="1054" y="1665"/>
                    <a:pt x="1053" y="1664"/>
                  </a:cubicBezTo>
                  <a:cubicBezTo>
                    <a:pt x="1053" y="1664"/>
                    <a:pt x="1052" y="1664"/>
                    <a:pt x="1051" y="1664"/>
                  </a:cubicBezTo>
                  <a:cubicBezTo>
                    <a:pt x="1051" y="1663"/>
                    <a:pt x="1050" y="1663"/>
                    <a:pt x="1049" y="1663"/>
                  </a:cubicBezTo>
                  <a:cubicBezTo>
                    <a:pt x="1048" y="1663"/>
                    <a:pt x="1047" y="1661"/>
                    <a:pt x="1047" y="1660"/>
                  </a:cubicBezTo>
                  <a:cubicBezTo>
                    <a:pt x="1046" y="1659"/>
                    <a:pt x="1045" y="1658"/>
                    <a:pt x="1044" y="1657"/>
                  </a:cubicBezTo>
                  <a:cubicBezTo>
                    <a:pt x="1042" y="1656"/>
                    <a:pt x="1038" y="1653"/>
                    <a:pt x="1038" y="1650"/>
                  </a:cubicBezTo>
                  <a:cubicBezTo>
                    <a:pt x="1038" y="1649"/>
                    <a:pt x="1039" y="1647"/>
                    <a:pt x="1039" y="1645"/>
                  </a:cubicBezTo>
                  <a:cubicBezTo>
                    <a:pt x="1039" y="1642"/>
                    <a:pt x="1040" y="1639"/>
                    <a:pt x="1039" y="1636"/>
                  </a:cubicBezTo>
                  <a:cubicBezTo>
                    <a:pt x="1039" y="1635"/>
                    <a:pt x="1039" y="1634"/>
                    <a:pt x="1038" y="1633"/>
                  </a:cubicBezTo>
                  <a:cubicBezTo>
                    <a:pt x="1038" y="1631"/>
                    <a:pt x="1037" y="1629"/>
                    <a:pt x="1037" y="1627"/>
                  </a:cubicBezTo>
                  <a:cubicBezTo>
                    <a:pt x="1036" y="1626"/>
                    <a:pt x="1036" y="1624"/>
                    <a:pt x="1036" y="1622"/>
                  </a:cubicBezTo>
                  <a:cubicBezTo>
                    <a:pt x="1037" y="1620"/>
                    <a:pt x="1038" y="1620"/>
                    <a:pt x="1040" y="1619"/>
                  </a:cubicBezTo>
                  <a:cubicBezTo>
                    <a:pt x="1041" y="1618"/>
                    <a:pt x="1042" y="1616"/>
                    <a:pt x="1043" y="1617"/>
                  </a:cubicBezTo>
                  <a:cubicBezTo>
                    <a:pt x="1045" y="1618"/>
                    <a:pt x="1042" y="1619"/>
                    <a:pt x="1041" y="1620"/>
                  </a:cubicBezTo>
                  <a:cubicBezTo>
                    <a:pt x="1041" y="1621"/>
                    <a:pt x="1042" y="1620"/>
                    <a:pt x="1043" y="1620"/>
                  </a:cubicBezTo>
                  <a:cubicBezTo>
                    <a:pt x="1049" y="1620"/>
                    <a:pt x="1055" y="1624"/>
                    <a:pt x="1061" y="1627"/>
                  </a:cubicBezTo>
                  <a:cubicBezTo>
                    <a:pt x="1064" y="1628"/>
                    <a:pt x="1068" y="1629"/>
                    <a:pt x="1071" y="1629"/>
                  </a:cubicBezTo>
                  <a:cubicBezTo>
                    <a:pt x="1074" y="1630"/>
                    <a:pt x="1078" y="1630"/>
                    <a:pt x="1082" y="1629"/>
                  </a:cubicBezTo>
                  <a:cubicBezTo>
                    <a:pt x="1084" y="1629"/>
                    <a:pt x="1085" y="1628"/>
                    <a:pt x="1087" y="1627"/>
                  </a:cubicBezTo>
                  <a:cubicBezTo>
                    <a:pt x="1088" y="1626"/>
                    <a:pt x="1090" y="1626"/>
                    <a:pt x="1092" y="1625"/>
                  </a:cubicBezTo>
                  <a:cubicBezTo>
                    <a:pt x="1093" y="1624"/>
                    <a:pt x="1095" y="1624"/>
                    <a:pt x="1097" y="1623"/>
                  </a:cubicBezTo>
                  <a:cubicBezTo>
                    <a:pt x="1097" y="1622"/>
                    <a:pt x="1098" y="1622"/>
                    <a:pt x="1099" y="1621"/>
                  </a:cubicBezTo>
                  <a:cubicBezTo>
                    <a:pt x="1100" y="1621"/>
                    <a:pt x="1101" y="1619"/>
                    <a:pt x="1101" y="1618"/>
                  </a:cubicBezTo>
                  <a:cubicBezTo>
                    <a:pt x="1102" y="1617"/>
                    <a:pt x="1102" y="1616"/>
                    <a:pt x="1102" y="1615"/>
                  </a:cubicBezTo>
                  <a:cubicBezTo>
                    <a:pt x="1101" y="1613"/>
                    <a:pt x="1100" y="1613"/>
                    <a:pt x="1099" y="1612"/>
                  </a:cubicBezTo>
                  <a:cubicBezTo>
                    <a:pt x="1098" y="1611"/>
                    <a:pt x="1098" y="1610"/>
                    <a:pt x="1098" y="1608"/>
                  </a:cubicBezTo>
                  <a:cubicBezTo>
                    <a:pt x="1097" y="1607"/>
                    <a:pt x="1097" y="1606"/>
                    <a:pt x="1098" y="1604"/>
                  </a:cubicBezTo>
                  <a:cubicBezTo>
                    <a:pt x="1098" y="1604"/>
                    <a:pt x="1098" y="1603"/>
                    <a:pt x="1099" y="1602"/>
                  </a:cubicBezTo>
                  <a:cubicBezTo>
                    <a:pt x="1099" y="1601"/>
                    <a:pt x="1099" y="1601"/>
                    <a:pt x="1099" y="1600"/>
                  </a:cubicBezTo>
                  <a:cubicBezTo>
                    <a:pt x="1099" y="1598"/>
                    <a:pt x="1099" y="1596"/>
                    <a:pt x="1100" y="1595"/>
                  </a:cubicBezTo>
                  <a:cubicBezTo>
                    <a:pt x="1101" y="1594"/>
                    <a:pt x="1101" y="1594"/>
                    <a:pt x="1102" y="1594"/>
                  </a:cubicBezTo>
                  <a:cubicBezTo>
                    <a:pt x="1102" y="1593"/>
                    <a:pt x="1103" y="1592"/>
                    <a:pt x="1103" y="1592"/>
                  </a:cubicBezTo>
                  <a:cubicBezTo>
                    <a:pt x="1103" y="1591"/>
                    <a:pt x="1103" y="1590"/>
                    <a:pt x="1104" y="1589"/>
                  </a:cubicBezTo>
                  <a:cubicBezTo>
                    <a:pt x="1105" y="1588"/>
                    <a:pt x="1106" y="1586"/>
                    <a:pt x="1105" y="1584"/>
                  </a:cubicBezTo>
                  <a:cubicBezTo>
                    <a:pt x="1105" y="1583"/>
                    <a:pt x="1103" y="1583"/>
                    <a:pt x="1103" y="1582"/>
                  </a:cubicBezTo>
                  <a:cubicBezTo>
                    <a:pt x="1104" y="1582"/>
                    <a:pt x="1104" y="1582"/>
                    <a:pt x="1104" y="1582"/>
                  </a:cubicBezTo>
                  <a:cubicBezTo>
                    <a:pt x="1105" y="1582"/>
                    <a:pt x="1106" y="1582"/>
                    <a:pt x="1106" y="1581"/>
                  </a:cubicBezTo>
                  <a:cubicBezTo>
                    <a:pt x="1106" y="1580"/>
                    <a:pt x="1104" y="1580"/>
                    <a:pt x="1104" y="1580"/>
                  </a:cubicBezTo>
                  <a:cubicBezTo>
                    <a:pt x="1103" y="1579"/>
                    <a:pt x="1101" y="1579"/>
                    <a:pt x="1100" y="1578"/>
                  </a:cubicBezTo>
                  <a:cubicBezTo>
                    <a:pt x="1099" y="1577"/>
                    <a:pt x="1099" y="1575"/>
                    <a:pt x="1099" y="1573"/>
                  </a:cubicBezTo>
                  <a:cubicBezTo>
                    <a:pt x="1099" y="1572"/>
                    <a:pt x="1098" y="1570"/>
                    <a:pt x="1098" y="1569"/>
                  </a:cubicBezTo>
                  <a:cubicBezTo>
                    <a:pt x="1098" y="1567"/>
                    <a:pt x="1100" y="1567"/>
                    <a:pt x="1102" y="1567"/>
                  </a:cubicBezTo>
                  <a:cubicBezTo>
                    <a:pt x="1103" y="1568"/>
                    <a:pt x="1103" y="1568"/>
                    <a:pt x="1104" y="1568"/>
                  </a:cubicBezTo>
                  <a:cubicBezTo>
                    <a:pt x="1105" y="1568"/>
                    <a:pt x="1106" y="1568"/>
                    <a:pt x="1106" y="1568"/>
                  </a:cubicBezTo>
                  <a:cubicBezTo>
                    <a:pt x="1110" y="1569"/>
                    <a:pt x="1113" y="1570"/>
                    <a:pt x="1116" y="1570"/>
                  </a:cubicBezTo>
                  <a:cubicBezTo>
                    <a:pt x="1118" y="1570"/>
                    <a:pt x="1119" y="1571"/>
                    <a:pt x="1121" y="1571"/>
                  </a:cubicBezTo>
                  <a:cubicBezTo>
                    <a:pt x="1123" y="1571"/>
                    <a:pt x="1124" y="1571"/>
                    <a:pt x="1126" y="1571"/>
                  </a:cubicBezTo>
                  <a:cubicBezTo>
                    <a:pt x="1130" y="1572"/>
                    <a:pt x="1133" y="1571"/>
                    <a:pt x="1137" y="1570"/>
                  </a:cubicBezTo>
                  <a:cubicBezTo>
                    <a:pt x="1139" y="1570"/>
                    <a:pt x="1141" y="1570"/>
                    <a:pt x="1143" y="1570"/>
                  </a:cubicBezTo>
                  <a:cubicBezTo>
                    <a:pt x="1145" y="1569"/>
                    <a:pt x="1147" y="1569"/>
                    <a:pt x="1149" y="1569"/>
                  </a:cubicBezTo>
                  <a:cubicBezTo>
                    <a:pt x="1151" y="1569"/>
                    <a:pt x="1152" y="1569"/>
                    <a:pt x="1154" y="1568"/>
                  </a:cubicBezTo>
                  <a:cubicBezTo>
                    <a:pt x="1156" y="1568"/>
                    <a:pt x="1158" y="1567"/>
                    <a:pt x="1160" y="1566"/>
                  </a:cubicBezTo>
                  <a:cubicBezTo>
                    <a:pt x="1163" y="1566"/>
                    <a:pt x="1165" y="1565"/>
                    <a:pt x="1168" y="1564"/>
                  </a:cubicBezTo>
                  <a:cubicBezTo>
                    <a:pt x="1172" y="1564"/>
                    <a:pt x="1176" y="1562"/>
                    <a:pt x="1180" y="1561"/>
                  </a:cubicBezTo>
                  <a:cubicBezTo>
                    <a:pt x="1184" y="1560"/>
                    <a:pt x="1188" y="1559"/>
                    <a:pt x="1192" y="1557"/>
                  </a:cubicBezTo>
                  <a:cubicBezTo>
                    <a:pt x="1195" y="1556"/>
                    <a:pt x="1197" y="1556"/>
                    <a:pt x="1199" y="1554"/>
                  </a:cubicBezTo>
                  <a:cubicBezTo>
                    <a:pt x="1200" y="1553"/>
                    <a:pt x="1201" y="1552"/>
                    <a:pt x="1202" y="1552"/>
                  </a:cubicBezTo>
                  <a:cubicBezTo>
                    <a:pt x="1202" y="1551"/>
                    <a:pt x="1203" y="1550"/>
                    <a:pt x="1203" y="1550"/>
                  </a:cubicBezTo>
                  <a:cubicBezTo>
                    <a:pt x="1205" y="1548"/>
                    <a:pt x="1206" y="1547"/>
                    <a:pt x="1207" y="1545"/>
                  </a:cubicBezTo>
                  <a:cubicBezTo>
                    <a:pt x="1208" y="1543"/>
                    <a:pt x="1209" y="1542"/>
                    <a:pt x="1211" y="1540"/>
                  </a:cubicBezTo>
                  <a:cubicBezTo>
                    <a:pt x="1212" y="1539"/>
                    <a:pt x="1213" y="1537"/>
                    <a:pt x="1214" y="1535"/>
                  </a:cubicBezTo>
                  <a:cubicBezTo>
                    <a:pt x="1215" y="1533"/>
                    <a:pt x="1217" y="1530"/>
                    <a:pt x="1219" y="1528"/>
                  </a:cubicBezTo>
                  <a:cubicBezTo>
                    <a:pt x="1220" y="1527"/>
                    <a:pt x="1221" y="1526"/>
                    <a:pt x="1221" y="1525"/>
                  </a:cubicBezTo>
                  <a:cubicBezTo>
                    <a:pt x="1222" y="1524"/>
                    <a:pt x="1223" y="1523"/>
                    <a:pt x="1224" y="1522"/>
                  </a:cubicBezTo>
                  <a:cubicBezTo>
                    <a:pt x="1224" y="1521"/>
                    <a:pt x="1225" y="1520"/>
                    <a:pt x="1225" y="1520"/>
                  </a:cubicBezTo>
                  <a:cubicBezTo>
                    <a:pt x="1227" y="1517"/>
                    <a:pt x="1227" y="1513"/>
                    <a:pt x="1227" y="1510"/>
                  </a:cubicBezTo>
                  <a:cubicBezTo>
                    <a:pt x="1227" y="1509"/>
                    <a:pt x="1227" y="1508"/>
                    <a:pt x="1226" y="1507"/>
                  </a:cubicBezTo>
                  <a:cubicBezTo>
                    <a:pt x="1226" y="1506"/>
                    <a:pt x="1225" y="1505"/>
                    <a:pt x="1225" y="1504"/>
                  </a:cubicBezTo>
                  <a:cubicBezTo>
                    <a:pt x="1225" y="1503"/>
                    <a:pt x="1226" y="1501"/>
                    <a:pt x="1224" y="1501"/>
                  </a:cubicBezTo>
                  <a:cubicBezTo>
                    <a:pt x="1224" y="1501"/>
                    <a:pt x="1224" y="1502"/>
                    <a:pt x="1223" y="1502"/>
                  </a:cubicBezTo>
                  <a:cubicBezTo>
                    <a:pt x="1221" y="1505"/>
                    <a:pt x="1217" y="1501"/>
                    <a:pt x="1215" y="1500"/>
                  </a:cubicBezTo>
                  <a:cubicBezTo>
                    <a:pt x="1214" y="1499"/>
                    <a:pt x="1214" y="1497"/>
                    <a:pt x="1213" y="1496"/>
                  </a:cubicBezTo>
                  <a:cubicBezTo>
                    <a:pt x="1213" y="1495"/>
                    <a:pt x="1212" y="1494"/>
                    <a:pt x="1212" y="1493"/>
                  </a:cubicBezTo>
                  <a:cubicBezTo>
                    <a:pt x="1212" y="1491"/>
                    <a:pt x="1211" y="1488"/>
                    <a:pt x="1212" y="1486"/>
                  </a:cubicBezTo>
                  <a:cubicBezTo>
                    <a:pt x="1213" y="1485"/>
                    <a:pt x="1215" y="1483"/>
                    <a:pt x="1215" y="1481"/>
                  </a:cubicBezTo>
                  <a:cubicBezTo>
                    <a:pt x="1217" y="1478"/>
                    <a:pt x="1214" y="1475"/>
                    <a:pt x="1212" y="1473"/>
                  </a:cubicBezTo>
                  <a:cubicBezTo>
                    <a:pt x="1210" y="1471"/>
                    <a:pt x="1207" y="1469"/>
                    <a:pt x="1205" y="1468"/>
                  </a:cubicBezTo>
                  <a:cubicBezTo>
                    <a:pt x="1204" y="1467"/>
                    <a:pt x="1202" y="1467"/>
                    <a:pt x="1201" y="1466"/>
                  </a:cubicBezTo>
                  <a:cubicBezTo>
                    <a:pt x="1199" y="1465"/>
                    <a:pt x="1198" y="1464"/>
                    <a:pt x="1196" y="1463"/>
                  </a:cubicBezTo>
                  <a:cubicBezTo>
                    <a:pt x="1194" y="1461"/>
                    <a:pt x="1191" y="1461"/>
                    <a:pt x="1188" y="1459"/>
                  </a:cubicBezTo>
                  <a:cubicBezTo>
                    <a:pt x="1186" y="1457"/>
                    <a:pt x="1185" y="1453"/>
                    <a:pt x="1186" y="1450"/>
                  </a:cubicBezTo>
                  <a:cubicBezTo>
                    <a:pt x="1186" y="1448"/>
                    <a:pt x="1187" y="1443"/>
                    <a:pt x="1186" y="1441"/>
                  </a:cubicBezTo>
                  <a:cubicBezTo>
                    <a:pt x="1189" y="1443"/>
                    <a:pt x="1192" y="1446"/>
                    <a:pt x="1195" y="1449"/>
                  </a:cubicBezTo>
                  <a:cubicBezTo>
                    <a:pt x="1196" y="1450"/>
                    <a:pt x="1197" y="1451"/>
                    <a:pt x="1198" y="1453"/>
                  </a:cubicBezTo>
                  <a:cubicBezTo>
                    <a:pt x="1199" y="1454"/>
                    <a:pt x="1199" y="1455"/>
                    <a:pt x="1201" y="1455"/>
                  </a:cubicBezTo>
                  <a:cubicBezTo>
                    <a:pt x="1203" y="1456"/>
                    <a:pt x="1204" y="1455"/>
                    <a:pt x="1206" y="1455"/>
                  </a:cubicBezTo>
                  <a:cubicBezTo>
                    <a:pt x="1207" y="1455"/>
                    <a:pt x="1209" y="1455"/>
                    <a:pt x="1210" y="1455"/>
                  </a:cubicBezTo>
                  <a:cubicBezTo>
                    <a:pt x="1211" y="1455"/>
                    <a:pt x="1212" y="1455"/>
                    <a:pt x="1214" y="1455"/>
                  </a:cubicBezTo>
                  <a:cubicBezTo>
                    <a:pt x="1216" y="1455"/>
                    <a:pt x="1217" y="1455"/>
                    <a:pt x="1218" y="1456"/>
                  </a:cubicBezTo>
                  <a:cubicBezTo>
                    <a:pt x="1220" y="1457"/>
                    <a:pt x="1221" y="1457"/>
                    <a:pt x="1222" y="1458"/>
                  </a:cubicBezTo>
                  <a:cubicBezTo>
                    <a:pt x="1225" y="1460"/>
                    <a:pt x="1228" y="1462"/>
                    <a:pt x="1231" y="1462"/>
                  </a:cubicBezTo>
                  <a:cubicBezTo>
                    <a:pt x="1232" y="1463"/>
                    <a:pt x="1234" y="1464"/>
                    <a:pt x="1235" y="1464"/>
                  </a:cubicBezTo>
                  <a:cubicBezTo>
                    <a:pt x="1237" y="1465"/>
                    <a:pt x="1238" y="1465"/>
                    <a:pt x="1240" y="1466"/>
                  </a:cubicBezTo>
                  <a:cubicBezTo>
                    <a:pt x="1244" y="1466"/>
                    <a:pt x="1248" y="1465"/>
                    <a:pt x="1251" y="1464"/>
                  </a:cubicBezTo>
                  <a:cubicBezTo>
                    <a:pt x="1253" y="1463"/>
                    <a:pt x="1255" y="1463"/>
                    <a:pt x="1256" y="1464"/>
                  </a:cubicBezTo>
                  <a:cubicBezTo>
                    <a:pt x="1258" y="1465"/>
                    <a:pt x="1259" y="1465"/>
                    <a:pt x="1260" y="1466"/>
                  </a:cubicBezTo>
                  <a:cubicBezTo>
                    <a:pt x="1262" y="1467"/>
                    <a:pt x="1262" y="1468"/>
                    <a:pt x="1264" y="1468"/>
                  </a:cubicBezTo>
                  <a:cubicBezTo>
                    <a:pt x="1266" y="1468"/>
                    <a:pt x="1267" y="1467"/>
                    <a:pt x="1269" y="1466"/>
                  </a:cubicBezTo>
                  <a:cubicBezTo>
                    <a:pt x="1271" y="1464"/>
                    <a:pt x="1275" y="1463"/>
                    <a:pt x="1278" y="1462"/>
                  </a:cubicBezTo>
                  <a:cubicBezTo>
                    <a:pt x="1279" y="1461"/>
                    <a:pt x="1279" y="1460"/>
                    <a:pt x="1280" y="1458"/>
                  </a:cubicBezTo>
                  <a:cubicBezTo>
                    <a:pt x="1281" y="1456"/>
                    <a:pt x="1284" y="1457"/>
                    <a:pt x="1285" y="1456"/>
                  </a:cubicBezTo>
                  <a:cubicBezTo>
                    <a:pt x="1287" y="1455"/>
                    <a:pt x="1288" y="1455"/>
                    <a:pt x="1290" y="1454"/>
                  </a:cubicBezTo>
                  <a:cubicBezTo>
                    <a:pt x="1291" y="1454"/>
                    <a:pt x="1292" y="1452"/>
                    <a:pt x="1292" y="1451"/>
                  </a:cubicBezTo>
                  <a:cubicBezTo>
                    <a:pt x="1293" y="1449"/>
                    <a:pt x="1294" y="1448"/>
                    <a:pt x="1295" y="1447"/>
                  </a:cubicBezTo>
                  <a:cubicBezTo>
                    <a:pt x="1296" y="1446"/>
                    <a:pt x="1297" y="1444"/>
                    <a:pt x="1298" y="1443"/>
                  </a:cubicBezTo>
                  <a:cubicBezTo>
                    <a:pt x="1299" y="1442"/>
                    <a:pt x="1299" y="1441"/>
                    <a:pt x="1299" y="1440"/>
                  </a:cubicBezTo>
                  <a:cubicBezTo>
                    <a:pt x="1299" y="1439"/>
                    <a:pt x="1300" y="1439"/>
                    <a:pt x="1300" y="1438"/>
                  </a:cubicBezTo>
                  <a:cubicBezTo>
                    <a:pt x="1300" y="1438"/>
                    <a:pt x="1300" y="1437"/>
                    <a:pt x="1300" y="1437"/>
                  </a:cubicBezTo>
                  <a:cubicBezTo>
                    <a:pt x="1301" y="1436"/>
                    <a:pt x="1302" y="1435"/>
                    <a:pt x="1303" y="1434"/>
                  </a:cubicBezTo>
                  <a:cubicBezTo>
                    <a:pt x="1304" y="1433"/>
                    <a:pt x="1306" y="1433"/>
                    <a:pt x="1307" y="1431"/>
                  </a:cubicBezTo>
                  <a:cubicBezTo>
                    <a:pt x="1308" y="1431"/>
                    <a:pt x="1309" y="1430"/>
                    <a:pt x="1310" y="1429"/>
                  </a:cubicBezTo>
                  <a:cubicBezTo>
                    <a:pt x="1313" y="1427"/>
                    <a:pt x="1315" y="1425"/>
                    <a:pt x="1316" y="1422"/>
                  </a:cubicBezTo>
                  <a:cubicBezTo>
                    <a:pt x="1317" y="1420"/>
                    <a:pt x="1318" y="1419"/>
                    <a:pt x="1319" y="1417"/>
                  </a:cubicBezTo>
                  <a:cubicBezTo>
                    <a:pt x="1319" y="1416"/>
                    <a:pt x="1320" y="1415"/>
                    <a:pt x="1320" y="1414"/>
                  </a:cubicBezTo>
                  <a:cubicBezTo>
                    <a:pt x="1321" y="1412"/>
                    <a:pt x="1321" y="1411"/>
                    <a:pt x="1322" y="1410"/>
                  </a:cubicBezTo>
                  <a:cubicBezTo>
                    <a:pt x="1323" y="1408"/>
                    <a:pt x="1323" y="1406"/>
                    <a:pt x="1325" y="1405"/>
                  </a:cubicBezTo>
                  <a:cubicBezTo>
                    <a:pt x="1326" y="1403"/>
                    <a:pt x="1327" y="1401"/>
                    <a:pt x="1329" y="1399"/>
                  </a:cubicBezTo>
                  <a:cubicBezTo>
                    <a:pt x="1331" y="1396"/>
                    <a:pt x="1333" y="1393"/>
                    <a:pt x="1335" y="1391"/>
                  </a:cubicBezTo>
                  <a:cubicBezTo>
                    <a:pt x="1338" y="1389"/>
                    <a:pt x="1341" y="1387"/>
                    <a:pt x="1343" y="1385"/>
                  </a:cubicBezTo>
                  <a:cubicBezTo>
                    <a:pt x="1345" y="1384"/>
                    <a:pt x="1346" y="1384"/>
                    <a:pt x="1348" y="1383"/>
                  </a:cubicBezTo>
                  <a:cubicBezTo>
                    <a:pt x="1349" y="1382"/>
                    <a:pt x="1350" y="1381"/>
                    <a:pt x="1351" y="1380"/>
                  </a:cubicBezTo>
                  <a:cubicBezTo>
                    <a:pt x="1352" y="1379"/>
                    <a:pt x="1354" y="1378"/>
                    <a:pt x="1355" y="1376"/>
                  </a:cubicBezTo>
                  <a:cubicBezTo>
                    <a:pt x="1356" y="1375"/>
                    <a:pt x="1357" y="1373"/>
                    <a:pt x="1358" y="1372"/>
                  </a:cubicBezTo>
                  <a:cubicBezTo>
                    <a:pt x="1361" y="1370"/>
                    <a:pt x="1363" y="1367"/>
                    <a:pt x="1364" y="1364"/>
                  </a:cubicBezTo>
                  <a:cubicBezTo>
                    <a:pt x="1365" y="1363"/>
                    <a:pt x="1366" y="1361"/>
                    <a:pt x="1367" y="1360"/>
                  </a:cubicBezTo>
                  <a:cubicBezTo>
                    <a:pt x="1367" y="1359"/>
                    <a:pt x="1368" y="1358"/>
                    <a:pt x="1368" y="1357"/>
                  </a:cubicBezTo>
                  <a:cubicBezTo>
                    <a:pt x="1369" y="1356"/>
                    <a:pt x="1369" y="1355"/>
                    <a:pt x="1370" y="1355"/>
                  </a:cubicBezTo>
                  <a:cubicBezTo>
                    <a:pt x="1371" y="1353"/>
                    <a:pt x="1371" y="1351"/>
                    <a:pt x="1372" y="1350"/>
                  </a:cubicBezTo>
                  <a:cubicBezTo>
                    <a:pt x="1373" y="1348"/>
                    <a:pt x="1374" y="1347"/>
                    <a:pt x="1374" y="1345"/>
                  </a:cubicBezTo>
                  <a:cubicBezTo>
                    <a:pt x="1375" y="1344"/>
                    <a:pt x="1375" y="1342"/>
                    <a:pt x="1376" y="1341"/>
                  </a:cubicBezTo>
                  <a:cubicBezTo>
                    <a:pt x="1377" y="1338"/>
                    <a:pt x="1379" y="1334"/>
                    <a:pt x="1380" y="1331"/>
                  </a:cubicBezTo>
                  <a:cubicBezTo>
                    <a:pt x="1382" y="1328"/>
                    <a:pt x="1385" y="1325"/>
                    <a:pt x="1388" y="1323"/>
                  </a:cubicBezTo>
                  <a:cubicBezTo>
                    <a:pt x="1390" y="1321"/>
                    <a:pt x="1393" y="1319"/>
                    <a:pt x="1395" y="1317"/>
                  </a:cubicBezTo>
                  <a:cubicBezTo>
                    <a:pt x="1397" y="1316"/>
                    <a:pt x="1398" y="1315"/>
                    <a:pt x="1399" y="1314"/>
                  </a:cubicBezTo>
                  <a:cubicBezTo>
                    <a:pt x="1400" y="1313"/>
                    <a:pt x="1401" y="1312"/>
                    <a:pt x="1402" y="1311"/>
                  </a:cubicBezTo>
                  <a:cubicBezTo>
                    <a:pt x="1403" y="1310"/>
                    <a:pt x="1404" y="1309"/>
                    <a:pt x="1404" y="1307"/>
                  </a:cubicBezTo>
                  <a:cubicBezTo>
                    <a:pt x="1404" y="1306"/>
                    <a:pt x="1403" y="1306"/>
                    <a:pt x="1403" y="1305"/>
                  </a:cubicBezTo>
                  <a:cubicBezTo>
                    <a:pt x="1402" y="1305"/>
                    <a:pt x="1403" y="1304"/>
                    <a:pt x="1403" y="1304"/>
                  </a:cubicBezTo>
                  <a:cubicBezTo>
                    <a:pt x="1404" y="1305"/>
                    <a:pt x="1403" y="1307"/>
                    <a:pt x="1405" y="1306"/>
                  </a:cubicBezTo>
                  <a:cubicBezTo>
                    <a:pt x="1406" y="1305"/>
                    <a:pt x="1405" y="1303"/>
                    <a:pt x="1406" y="1301"/>
                  </a:cubicBezTo>
                  <a:cubicBezTo>
                    <a:pt x="1406" y="1300"/>
                    <a:pt x="1408" y="1298"/>
                    <a:pt x="1408" y="1297"/>
                  </a:cubicBezTo>
                  <a:cubicBezTo>
                    <a:pt x="1408" y="1295"/>
                    <a:pt x="1407" y="1294"/>
                    <a:pt x="1407" y="1293"/>
                  </a:cubicBezTo>
                  <a:cubicBezTo>
                    <a:pt x="1407" y="1292"/>
                    <a:pt x="1408" y="1292"/>
                    <a:pt x="1408" y="1292"/>
                  </a:cubicBezTo>
                  <a:cubicBezTo>
                    <a:pt x="1408" y="1291"/>
                    <a:pt x="1408" y="1290"/>
                    <a:pt x="1408" y="1290"/>
                  </a:cubicBezTo>
                  <a:cubicBezTo>
                    <a:pt x="1408" y="1289"/>
                    <a:pt x="1408" y="1288"/>
                    <a:pt x="1408" y="1287"/>
                  </a:cubicBezTo>
                  <a:cubicBezTo>
                    <a:pt x="1407" y="1285"/>
                    <a:pt x="1407" y="1283"/>
                    <a:pt x="1407" y="1281"/>
                  </a:cubicBezTo>
                  <a:cubicBezTo>
                    <a:pt x="1407" y="1280"/>
                    <a:pt x="1407" y="1278"/>
                    <a:pt x="1408" y="1276"/>
                  </a:cubicBezTo>
                  <a:cubicBezTo>
                    <a:pt x="1409" y="1275"/>
                    <a:pt x="1409" y="1275"/>
                    <a:pt x="1410" y="1275"/>
                  </a:cubicBezTo>
                  <a:cubicBezTo>
                    <a:pt x="1411" y="1274"/>
                    <a:pt x="1410" y="1273"/>
                    <a:pt x="1410" y="1273"/>
                  </a:cubicBezTo>
                  <a:cubicBezTo>
                    <a:pt x="1408" y="1272"/>
                    <a:pt x="1408" y="1272"/>
                    <a:pt x="1408" y="1271"/>
                  </a:cubicBezTo>
                  <a:cubicBezTo>
                    <a:pt x="1407" y="1270"/>
                    <a:pt x="1407" y="1269"/>
                    <a:pt x="1407" y="1269"/>
                  </a:cubicBezTo>
                  <a:cubicBezTo>
                    <a:pt x="1406" y="1267"/>
                    <a:pt x="1406" y="1265"/>
                    <a:pt x="1406" y="1263"/>
                  </a:cubicBezTo>
                  <a:cubicBezTo>
                    <a:pt x="1406" y="1261"/>
                    <a:pt x="1407" y="1260"/>
                    <a:pt x="1408" y="1259"/>
                  </a:cubicBezTo>
                  <a:cubicBezTo>
                    <a:pt x="1408" y="1258"/>
                    <a:pt x="1408" y="1257"/>
                    <a:pt x="1409" y="1256"/>
                  </a:cubicBezTo>
                  <a:cubicBezTo>
                    <a:pt x="1409" y="1255"/>
                    <a:pt x="1409" y="1255"/>
                    <a:pt x="1409" y="1254"/>
                  </a:cubicBezTo>
                  <a:cubicBezTo>
                    <a:pt x="1409" y="1253"/>
                    <a:pt x="1411" y="1250"/>
                    <a:pt x="1409" y="1250"/>
                  </a:cubicBezTo>
                  <a:cubicBezTo>
                    <a:pt x="1407" y="1249"/>
                    <a:pt x="1407" y="1253"/>
                    <a:pt x="1405" y="1252"/>
                  </a:cubicBezTo>
                  <a:cubicBezTo>
                    <a:pt x="1405" y="1251"/>
                    <a:pt x="1406" y="1249"/>
                    <a:pt x="1407" y="1248"/>
                  </a:cubicBezTo>
                  <a:cubicBezTo>
                    <a:pt x="1408" y="1247"/>
                    <a:pt x="1409" y="1245"/>
                    <a:pt x="1408" y="1244"/>
                  </a:cubicBezTo>
                  <a:cubicBezTo>
                    <a:pt x="1408" y="1243"/>
                    <a:pt x="1408" y="1243"/>
                    <a:pt x="1408" y="1242"/>
                  </a:cubicBezTo>
                  <a:cubicBezTo>
                    <a:pt x="1408" y="1241"/>
                    <a:pt x="1409" y="1241"/>
                    <a:pt x="1409" y="1240"/>
                  </a:cubicBezTo>
                  <a:cubicBezTo>
                    <a:pt x="1410" y="1240"/>
                    <a:pt x="1410" y="1239"/>
                    <a:pt x="1411" y="1238"/>
                  </a:cubicBezTo>
                  <a:cubicBezTo>
                    <a:pt x="1411" y="1238"/>
                    <a:pt x="1412" y="1238"/>
                    <a:pt x="1412" y="1237"/>
                  </a:cubicBezTo>
                  <a:cubicBezTo>
                    <a:pt x="1413" y="1237"/>
                    <a:pt x="1414" y="1236"/>
                    <a:pt x="1413" y="1236"/>
                  </a:cubicBezTo>
                  <a:cubicBezTo>
                    <a:pt x="1413" y="1235"/>
                    <a:pt x="1412" y="1235"/>
                    <a:pt x="1411" y="1235"/>
                  </a:cubicBezTo>
                  <a:cubicBezTo>
                    <a:pt x="1411" y="1235"/>
                    <a:pt x="1410" y="1234"/>
                    <a:pt x="1410" y="1234"/>
                  </a:cubicBezTo>
                  <a:cubicBezTo>
                    <a:pt x="1409" y="1234"/>
                    <a:pt x="1409" y="1234"/>
                    <a:pt x="1408" y="1234"/>
                  </a:cubicBezTo>
                  <a:cubicBezTo>
                    <a:pt x="1408" y="1233"/>
                    <a:pt x="1408" y="1232"/>
                    <a:pt x="1409" y="1232"/>
                  </a:cubicBezTo>
                  <a:cubicBezTo>
                    <a:pt x="1409" y="1231"/>
                    <a:pt x="1410" y="1231"/>
                    <a:pt x="1410" y="1230"/>
                  </a:cubicBezTo>
                  <a:cubicBezTo>
                    <a:pt x="1411" y="1230"/>
                    <a:pt x="1411" y="1229"/>
                    <a:pt x="1411" y="1229"/>
                  </a:cubicBezTo>
                  <a:cubicBezTo>
                    <a:pt x="1412" y="1228"/>
                    <a:pt x="1413" y="1228"/>
                    <a:pt x="1413" y="1229"/>
                  </a:cubicBezTo>
                  <a:cubicBezTo>
                    <a:pt x="1414" y="1230"/>
                    <a:pt x="1414" y="1230"/>
                    <a:pt x="1415" y="1230"/>
                  </a:cubicBezTo>
                  <a:cubicBezTo>
                    <a:pt x="1416" y="1229"/>
                    <a:pt x="1416" y="1229"/>
                    <a:pt x="1417" y="1229"/>
                  </a:cubicBezTo>
                  <a:cubicBezTo>
                    <a:pt x="1418" y="1229"/>
                    <a:pt x="1418" y="1229"/>
                    <a:pt x="1419" y="1229"/>
                  </a:cubicBezTo>
                  <a:cubicBezTo>
                    <a:pt x="1420" y="1228"/>
                    <a:pt x="1422" y="1227"/>
                    <a:pt x="1423" y="1226"/>
                  </a:cubicBezTo>
                  <a:cubicBezTo>
                    <a:pt x="1423" y="1226"/>
                    <a:pt x="1424" y="1225"/>
                    <a:pt x="1424" y="1224"/>
                  </a:cubicBezTo>
                  <a:cubicBezTo>
                    <a:pt x="1424" y="1223"/>
                    <a:pt x="1423" y="1223"/>
                    <a:pt x="1423" y="1223"/>
                  </a:cubicBezTo>
                  <a:cubicBezTo>
                    <a:pt x="1422" y="1222"/>
                    <a:pt x="1424" y="1221"/>
                    <a:pt x="1425" y="1220"/>
                  </a:cubicBezTo>
                  <a:cubicBezTo>
                    <a:pt x="1426" y="1219"/>
                    <a:pt x="1427" y="1218"/>
                    <a:pt x="1429" y="1216"/>
                  </a:cubicBezTo>
                  <a:cubicBezTo>
                    <a:pt x="1432" y="1214"/>
                    <a:pt x="1435" y="1213"/>
                    <a:pt x="1438" y="1211"/>
                  </a:cubicBezTo>
                  <a:cubicBezTo>
                    <a:pt x="1441" y="1209"/>
                    <a:pt x="1444" y="1208"/>
                    <a:pt x="1447" y="1206"/>
                  </a:cubicBezTo>
                  <a:cubicBezTo>
                    <a:pt x="1449" y="1205"/>
                    <a:pt x="1450" y="1204"/>
                    <a:pt x="1452" y="1203"/>
                  </a:cubicBezTo>
                  <a:cubicBezTo>
                    <a:pt x="1453" y="1202"/>
                    <a:pt x="1454" y="1201"/>
                    <a:pt x="1456" y="1200"/>
                  </a:cubicBezTo>
                  <a:cubicBezTo>
                    <a:pt x="1458" y="1200"/>
                    <a:pt x="1458" y="1199"/>
                    <a:pt x="1458" y="1198"/>
                  </a:cubicBezTo>
                  <a:cubicBezTo>
                    <a:pt x="1458" y="1197"/>
                    <a:pt x="1459" y="1196"/>
                    <a:pt x="1460" y="1196"/>
                  </a:cubicBezTo>
                  <a:cubicBezTo>
                    <a:pt x="1462" y="1196"/>
                    <a:pt x="1463" y="1195"/>
                    <a:pt x="1465" y="1194"/>
                  </a:cubicBezTo>
                  <a:cubicBezTo>
                    <a:pt x="1467" y="1193"/>
                    <a:pt x="1469" y="1193"/>
                    <a:pt x="1471" y="1193"/>
                  </a:cubicBezTo>
                  <a:cubicBezTo>
                    <a:pt x="1472" y="1193"/>
                    <a:pt x="1473" y="1193"/>
                    <a:pt x="1474" y="1194"/>
                  </a:cubicBezTo>
                  <a:cubicBezTo>
                    <a:pt x="1476" y="1194"/>
                    <a:pt x="1478" y="1193"/>
                    <a:pt x="1480" y="1195"/>
                  </a:cubicBezTo>
                  <a:cubicBezTo>
                    <a:pt x="1481" y="1196"/>
                    <a:pt x="1481" y="1198"/>
                    <a:pt x="1483" y="1197"/>
                  </a:cubicBezTo>
                  <a:cubicBezTo>
                    <a:pt x="1484" y="1196"/>
                    <a:pt x="1484" y="1193"/>
                    <a:pt x="1484" y="1193"/>
                  </a:cubicBezTo>
                  <a:cubicBezTo>
                    <a:pt x="1484" y="1192"/>
                    <a:pt x="1483" y="1191"/>
                    <a:pt x="1482" y="1192"/>
                  </a:cubicBezTo>
                  <a:cubicBezTo>
                    <a:pt x="1482" y="1192"/>
                    <a:pt x="1480" y="1193"/>
                    <a:pt x="1481" y="1191"/>
                  </a:cubicBezTo>
                  <a:cubicBezTo>
                    <a:pt x="1481" y="1190"/>
                    <a:pt x="1483" y="1190"/>
                    <a:pt x="1484" y="1189"/>
                  </a:cubicBezTo>
                  <a:cubicBezTo>
                    <a:pt x="1485" y="1188"/>
                    <a:pt x="1486" y="1187"/>
                    <a:pt x="1488" y="1187"/>
                  </a:cubicBezTo>
                  <a:cubicBezTo>
                    <a:pt x="1489" y="1186"/>
                    <a:pt x="1491" y="1186"/>
                    <a:pt x="1492" y="1185"/>
                  </a:cubicBezTo>
                  <a:cubicBezTo>
                    <a:pt x="1494" y="1184"/>
                    <a:pt x="1496" y="1183"/>
                    <a:pt x="1498" y="1182"/>
                  </a:cubicBezTo>
                  <a:cubicBezTo>
                    <a:pt x="1499" y="1182"/>
                    <a:pt x="1502" y="1182"/>
                    <a:pt x="1500" y="1180"/>
                  </a:cubicBezTo>
                  <a:cubicBezTo>
                    <a:pt x="1499" y="1179"/>
                    <a:pt x="1497" y="1179"/>
                    <a:pt x="1497" y="1177"/>
                  </a:cubicBezTo>
                  <a:cubicBezTo>
                    <a:pt x="1497" y="1176"/>
                    <a:pt x="1499" y="1174"/>
                    <a:pt x="1500" y="1174"/>
                  </a:cubicBezTo>
                  <a:cubicBezTo>
                    <a:pt x="1500" y="1174"/>
                    <a:pt x="1501" y="1173"/>
                    <a:pt x="1502" y="1173"/>
                  </a:cubicBezTo>
                  <a:cubicBezTo>
                    <a:pt x="1502" y="1173"/>
                    <a:pt x="1503" y="1172"/>
                    <a:pt x="1504" y="1172"/>
                  </a:cubicBezTo>
                  <a:cubicBezTo>
                    <a:pt x="1504" y="1173"/>
                    <a:pt x="1503" y="1173"/>
                    <a:pt x="1503" y="1174"/>
                  </a:cubicBezTo>
                  <a:cubicBezTo>
                    <a:pt x="1503" y="1174"/>
                    <a:pt x="1504" y="1174"/>
                    <a:pt x="1504" y="1174"/>
                  </a:cubicBezTo>
                  <a:cubicBezTo>
                    <a:pt x="1505" y="1174"/>
                    <a:pt x="1506" y="1174"/>
                    <a:pt x="1506" y="1175"/>
                  </a:cubicBezTo>
                  <a:cubicBezTo>
                    <a:pt x="1507" y="1175"/>
                    <a:pt x="1507" y="1175"/>
                    <a:pt x="1507" y="1175"/>
                  </a:cubicBezTo>
                  <a:cubicBezTo>
                    <a:pt x="1509" y="1176"/>
                    <a:pt x="1511" y="1173"/>
                    <a:pt x="1513" y="1173"/>
                  </a:cubicBezTo>
                  <a:cubicBezTo>
                    <a:pt x="1516" y="1172"/>
                    <a:pt x="1519" y="1172"/>
                    <a:pt x="1522" y="1173"/>
                  </a:cubicBezTo>
                  <a:cubicBezTo>
                    <a:pt x="1523" y="1173"/>
                    <a:pt x="1523" y="1173"/>
                    <a:pt x="1524" y="1174"/>
                  </a:cubicBezTo>
                  <a:cubicBezTo>
                    <a:pt x="1525" y="1174"/>
                    <a:pt x="1526" y="1174"/>
                    <a:pt x="1527" y="1174"/>
                  </a:cubicBezTo>
                  <a:cubicBezTo>
                    <a:pt x="1528" y="1174"/>
                    <a:pt x="1530" y="1175"/>
                    <a:pt x="1530" y="1173"/>
                  </a:cubicBezTo>
                  <a:cubicBezTo>
                    <a:pt x="1530" y="1171"/>
                    <a:pt x="1529" y="1172"/>
                    <a:pt x="1529" y="1171"/>
                  </a:cubicBezTo>
                  <a:cubicBezTo>
                    <a:pt x="1529" y="1170"/>
                    <a:pt x="1530" y="1170"/>
                    <a:pt x="1530" y="1169"/>
                  </a:cubicBezTo>
                  <a:cubicBezTo>
                    <a:pt x="1531" y="1169"/>
                    <a:pt x="1533" y="1165"/>
                    <a:pt x="1533" y="1167"/>
                  </a:cubicBezTo>
                  <a:cubicBezTo>
                    <a:pt x="1533" y="1167"/>
                    <a:pt x="1532" y="1168"/>
                    <a:pt x="1532" y="1169"/>
                  </a:cubicBezTo>
                  <a:cubicBezTo>
                    <a:pt x="1532" y="1169"/>
                    <a:pt x="1531" y="1170"/>
                    <a:pt x="1532" y="1171"/>
                  </a:cubicBezTo>
                  <a:cubicBezTo>
                    <a:pt x="1532" y="1172"/>
                    <a:pt x="1533" y="1171"/>
                    <a:pt x="1534" y="1171"/>
                  </a:cubicBezTo>
                  <a:cubicBezTo>
                    <a:pt x="1534" y="1172"/>
                    <a:pt x="1535" y="1172"/>
                    <a:pt x="1536" y="1172"/>
                  </a:cubicBezTo>
                  <a:cubicBezTo>
                    <a:pt x="1537" y="1173"/>
                    <a:pt x="1539" y="1173"/>
                    <a:pt x="1540" y="1173"/>
                  </a:cubicBezTo>
                  <a:cubicBezTo>
                    <a:pt x="1542" y="1173"/>
                    <a:pt x="1543" y="1174"/>
                    <a:pt x="1545" y="1174"/>
                  </a:cubicBezTo>
                  <a:cubicBezTo>
                    <a:pt x="1546" y="1174"/>
                    <a:pt x="1548" y="1174"/>
                    <a:pt x="1550" y="1175"/>
                  </a:cubicBezTo>
                  <a:cubicBezTo>
                    <a:pt x="1551" y="1175"/>
                    <a:pt x="1556" y="1175"/>
                    <a:pt x="1557" y="1173"/>
                  </a:cubicBezTo>
                  <a:cubicBezTo>
                    <a:pt x="1557" y="1172"/>
                    <a:pt x="1557" y="1171"/>
                    <a:pt x="1557" y="1171"/>
                  </a:cubicBezTo>
                  <a:cubicBezTo>
                    <a:pt x="1558" y="1170"/>
                    <a:pt x="1558" y="1170"/>
                    <a:pt x="1559" y="1170"/>
                  </a:cubicBezTo>
                  <a:cubicBezTo>
                    <a:pt x="1561" y="1168"/>
                    <a:pt x="1558" y="1168"/>
                    <a:pt x="1557" y="1168"/>
                  </a:cubicBezTo>
                  <a:cubicBezTo>
                    <a:pt x="1556" y="1167"/>
                    <a:pt x="1557" y="1165"/>
                    <a:pt x="1557" y="1164"/>
                  </a:cubicBezTo>
                  <a:cubicBezTo>
                    <a:pt x="1559" y="1161"/>
                    <a:pt x="1563" y="1160"/>
                    <a:pt x="1566" y="1158"/>
                  </a:cubicBezTo>
                  <a:cubicBezTo>
                    <a:pt x="1567" y="1157"/>
                    <a:pt x="1569" y="1156"/>
                    <a:pt x="1570" y="1155"/>
                  </a:cubicBezTo>
                  <a:cubicBezTo>
                    <a:pt x="1571" y="1155"/>
                    <a:pt x="1573" y="1154"/>
                    <a:pt x="1574" y="1153"/>
                  </a:cubicBezTo>
                  <a:cubicBezTo>
                    <a:pt x="1575" y="1153"/>
                    <a:pt x="1576" y="1153"/>
                    <a:pt x="1577" y="1152"/>
                  </a:cubicBezTo>
                  <a:cubicBezTo>
                    <a:pt x="1578" y="1152"/>
                    <a:pt x="1579" y="1151"/>
                    <a:pt x="1579" y="1150"/>
                  </a:cubicBezTo>
                  <a:cubicBezTo>
                    <a:pt x="1580" y="1148"/>
                    <a:pt x="1579" y="1147"/>
                    <a:pt x="1579" y="1146"/>
                  </a:cubicBezTo>
                  <a:cubicBezTo>
                    <a:pt x="1579" y="1144"/>
                    <a:pt x="1579" y="1143"/>
                    <a:pt x="1579" y="1141"/>
                  </a:cubicBezTo>
                  <a:cubicBezTo>
                    <a:pt x="1579" y="1140"/>
                    <a:pt x="1579" y="1139"/>
                    <a:pt x="1579" y="1137"/>
                  </a:cubicBezTo>
                  <a:cubicBezTo>
                    <a:pt x="1580" y="1136"/>
                    <a:pt x="1580" y="1134"/>
                    <a:pt x="1581" y="1133"/>
                  </a:cubicBezTo>
                  <a:cubicBezTo>
                    <a:pt x="1582" y="1131"/>
                    <a:pt x="1582" y="1129"/>
                    <a:pt x="1584" y="1127"/>
                  </a:cubicBezTo>
                  <a:cubicBezTo>
                    <a:pt x="1585" y="1125"/>
                    <a:pt x="1586" y="1123"/>
                    <a:pt x="1588" y="1121"/>
                  </a:cubicBezTo>
                  <a:cubicBezTo>
                    <a:pt x="1589" y="1120"/>
                    <a:pt x="1591" y="1119"/>
                    <a:pt x="1592" y="1118"/>
                  </a:cubicBezTo>
                  <a:cubicBezTo>
                    <a:pt x="1593" y="1117"/>
                    <a:pt x="1594" y="1115"/>
                    <a:pt x="1594" y="1114"/>
                  </a:cubicBezTo>
                  <a:cubicBezTo>
                    <a:pt x="1594" y="1113"/>
                    <a:pt x="1593" y="1111"/>
                    <a:pt x="1594" y="1111"/>
                  </a:cubicBezTo>
                  <a:cubicBezTo>
                    <a:pt x="1594" y="1110"/>
                    <a:pt x="1595" y="1110"/>
                    <a:pt x="1595" y="1110"/>
                  </a:cubicBezTo>
                  <a:cubicBezTo>
                    <a:pt x="1597" y="1110"/>
                    <a:pt x="1597" y="1109"/>
                    <a:pt x="1597" y="1108"/>
                  </a:cubicBezTo>
                  <a:cubicBezTo>
                    <a:pt x="1598" y="1106"/>
                    <a:pt x="1598" y="1105"/>
                    <a:pt x="1599" y="1104"/>
                  </a:cubicBezTo>
                  <a:cubicBezTo>
                    <a:pt x="1600" y="1102"/>
                    <a:pt x="1601" y="1101"/>
                    <a:pt x="1602" y="1100"/>
                  </a:cubicBezTo>
                  <a:cubicBezTo>
                    <a:pt x="1603" y="1099"/>
                    <a:pt x="1603" y="1098"/>
                    <a:pt x="1604" y="1097"/>
                  </a:cubicBezTo>
                  <a:cubicBezTo>
                    <a:pt x="1606" y="1095"/>
                    <a:pt x="1607" y="1093"/>
                    <a:pt x="1608" y="1090"/>
                  </a:cubicBezTo>
                  <a:cubicBezTo>
                    <a:pt x="1609" y="1089"/>
                    <a:pt x="1608" y="1087"/>
                    <a:pt x="1608" y="1085"/>
                  </a:cubicBezTo>
                  <a:cubicBezTo>
                    <a:pt x="1607" y="1082"/>
                    <a:pt x="1607" y="1079"/>
                    <a:pt x="1607" y="1075"/>
                  </a:cubicBezTo>
                  <a:cubicBezTo>
                    <a:pt x="1607" y="1073"/>
                    <a:pt x="1608" y="1072"/>
                    <a:pt x="1608" y="1070"/>
                  </a:cubicBezTo>
                  <a:cubicBezTo>
                    <a:pt x="1608" y="1068"/>
                    <a:pt x="1608" y="1067"/>
                    <a:pt x="1609" y="1065"/>
                  </a:cubicBezTo>
                  <a:cubicBezTo>
                    <a:pt x="1610" y="1064"/>
                    <a:pt x="1611" y="1062"/>
                    <a:pt x="1612" y="1061"/>
                  </a:cubicBezTo>
                  <a:cubicBezTo>
                    <a:pt x="1613" y="1060"/>
                    <a:pt x="1614" y="1059"/>
                    <a:pt x="1615" y="1058"/>
                  </a:cubicBezTo>
                  <a:cubicBezTo>
                    <a:pt x="1617" y="1056"/>
                    <a:pt x="1619" y="1055"/>
                    <a:pt x="1620" y="1052"/>
                  </a:cubicBezTo>
                  <a:cubicBezTo>
                    <a:pt x="1621" y="1051"/>
                    <a:pt x="1621" y="1051"/>
                    <a:pt x="1621" y="1050"/>
                  </a:cubicBezTo>
                  <a:cubicBezTo>
                    <a:pt x="1621" y="1049"/>
                    <a:pt x="1621" y="1048"/>
                    <a:pt x="1620" y="1047"/>
                  </a:cubicBezTo>
                  <a:cubicBezTo>
                    <a:pt x="1620" y="1045"/>
                    <a:pt x="1619" y="1043"/>
                    <a:pt x="1619" y="1041"/>
                  </a:cubicBezTo>
                  <a:cubicBezTo>
                    <a:pt x="1620" y="1039"/>
                    <a:pt x="1620" y="1037"/>
                    <a:pt x="1620" y="1036"/>
                  </a:cubicBezTo>
                  <a:cubicBezTo>
                    <a:pt x="1620" y="1034"/>
                    <a:pt x="1621" y="1032"/>
                    <a:pt x="1621" y="1030"/>
                  </a:cubicBezTo>
                  <a:cubicBezTo>
                    <a:pt x="1621" y="1028"/>
                    <a:pt x="1622" y="1026"/>
                    <a:pt x="1622" y="1024"/>
                  </a:cubicBezTo>
                  <a:cubicBezTo>
                    <a:pt x="1623" y="1022"/>
                    <a:pt x="1623" y="1020"/>
                    <a:pt x="1624" y="1018"/>
                  </a:cubicBezTo>
                  <a:cubicBezTo>
                    <a:pt x="1625" y="1016"/>
                    <a:pt x="1625" y="1014"/>
                    <a:pt x="1626" y="1012"/>
                  </a:cubicBezTo>
                  <a:cubicBezTo>
                    <a:pt x="1626" y="1011"/>
                    <a:pt x="1626" y="1010"/>
                    <a:pt x="1626" y="1008"/>
                  </a:cubicBezTo>
                  <a:cubicBezTo>
                    <a:pt x="1626" y="1005"/>
                    <a:pt x="1625" y="1002"/>
                    <a:pt x="1625" y="999"/>
                  </a:cubicBezTo>
                  <a:cubicBezTo>
                    <a:pt x="1625" y="997"/>
                    <a:pt x="1625" y="995"/>
                    <a:pt x="1625" y="993"/>
                  </a:cubicBezTo>
                  <a:cubicBezTo>
                    <a:pt x="1625" y="991"/>
                    <a:pt x="1624" y="990"/>
                    <a:pt x="1624" y="987"/>
                  </a:cubicBezTo>
                  <a:cubicBezTo>
                    <a:pt x="1624" y="984"/>
                    <a:pt x="1624" y="980"/>
                    <a:pt x="1624" y="976"/>
                  </a:cubicBezTo>
                  <a:cubicBezTo>
                    <a:pt x="1624" y="972"/>
                    <a:pt x="1626" y="968"/>
                    <a:pt x="1625" y="964"/>
                  </a:cubicBezTo>
                  <a:cubicBezTo>
                    <a:pt x="1625" y="963"/>
                    <a:pt x="1625" y="963"/>
                    <a:pt x="1624" y="962"/>
                  </a:cubicBezTo>
                  <a:cubicBezTo>
                    <a:pt x="1624" y="961"/>
                    <a:pt x="1624" y="961"/>
                    <a:pt x="1623" y="960"/>
                  </a:cubicBezTo>
                  <a:cubicBezTo>
                    <a:pt x="1622" y="960"/>
                    <a:pt x="1621" y="960"/>
                    <a:pt x="1621" y="959"/>
                  </a:cubicBezTo>
                  <a:cubicBezTo>
                    <a:pt x="1620" y="958"/>
                    <a:pt x="1622" y="959"/>
                    <a:pt x="1622" y="959"/>
                  </a:cubicBezTo>
                  <a:cubicBezTo>
                    <a:pt x="1623" y="958"/>
                    <a:pt x="1623" y="958"/>
                    <a:pt x="1624" y="957"/>
                  </a:cubicBezTo>
                  <a:cubicBezTo>
                    <a:pt x="1624" y="956"/>
                    <a:pt x="1625" y="954"/>
                    <a:pt x="1624" y="953"/>
                  </a:cubicBezTo>
                  <a:cubicBezTo>
                    <a:pt x="1623" y="953"/>
                    <a:pt x="1623" y="953"/>
                    <a:pt x="1623" y="954"/>
                  </a:cubicBezTo>
                  <a:cubicBezTo>
                    <a:pt x="1622" y="954"/>
                    <a:pt x="1622" y="953"/>
                    <a:pt x="1623" y="952"/>
                  </a:cubicBezTo>
                  <a:cubicBezTo>
                    <a:pt x="1623" y="951"/>
                    <a:pt x="1623" y="950"/>
                    <a:pt x="1624" y="950"/>
                  </a:cubicBezTo>
                  <a:cubicBezTo>
                    <a:pt x="1625" y="949"/>
                    <a:pt x="1626" y="948"/>
                    <a:pt x="1626" y="947"/>
                  </a:cubicBezTo>
                  <a:cubicBezTo>
                    <a:pt x="1628" y="946"/>
                    <a:pt x="1628" y="944"/>
                    <a:pt x="1629" y="942"/>
                  </a:cubicBezTo>
                  <a:cubicBezTo>
                    <a:pt x="1629" y="941"/>
                    <a:pt x="1630" y="941"/>
                    <a:pt x="1630" y="940"/>
                  </a:cubicBezTo>
                  <a:cubicBezTo>
                    <a:pt x="1630" y="939"/>
                    <a:pt x="1629" y="939"/>
                    <a:pt x="1629" y="938"/>
                  </a:cubicBezTo>
                  <a:cubicBezTo>
                    <a:pt x="1628" y="938"/>
                    <a:pt x="1627" y="938"/>
                    <a:pt x="1627" y="937"/>
                  </a:cubicBezTo>
                  <a:cubicBezTo>
                    <a:pt x="1628" y="936"/>
                    <a:pt x="1628" y="936"/>
                    <a:pt x="1629" y="935"/>
                  </a:cubicBezTo>
                  <a:cubicBezTo>
                    <a:pt x="1629" y="935"/>
                    <a:pt x="1630" y="934"/>
                    <a:pt x="1630" y="933"/>
                  </a:cubicBezTo>
                  <a:cubicBezTo>
                    <a:pt x="1631" y="932"/>
                    <a:pt x="1631" y="933"/>
                    <a:pt x="1632" y="934"/>
                  </a:cubicBezTo>
                  <a:cubicBezTo>
                    <a:pt x="1633" y="934"/>
                    <a:pt x="1634" y="935"/>
                    <a:pt x="1635" y="937"/>
                  </a:cubicBezTo>
                  <a:cubicBezTo>
                    <a:pt x="1635" y="938"/>
                    <a:pt x="1635" y="940"/>
                    <a:pt x="1635" y="941"/>
                  </a:cubicBezTo>
                  <a:cubicBezTo>
                    <a:pt x="1636" y="943"/>
                    <a:pt x="1638" y="941"/>
                    <a:pt x="1639" y="940"/>
                  </a:cubicBezTo>
                  <a:cubicBezTo>
                    <a:pt x="1642" y="938"/>
                    <a:pt x="1645" y="935"/>
                    <a:pt x="1647" y="932"/>
                  </a:cubicBezTo>
                  <a:cubicBezTo>
                    <a:pt x="1649" y="929"/>
                    <a:pt x="1650" y="925"/>
                    <a:pt x="1652" y="922"/>
                  </a:cubicBezTo>
                  <a:cubicBezTo>
                    <a:pt x="1653" y="921"/>
                    <a:pt x="1653" y="920"/>
                    <a:pt x="1654" y="919"/>
                  </a:cubicBezTo>
                  <a:cubicBezTo>
                    <a:pt x="1655" y="918"/>
                    <a:pt x="1655" y="917"/>
                    <a:pt x="1656" y="916"/>
                  </a:cubicBezTo>
                  <a:cubicBezTo>
                    <a:pt x="1657" y="914"/>
                    <a:pt x="1660" y="911"/>
                    <a:pt x="1660" y="908"/>
                  </a:cubicBezTo>
                  <a:cubicBezTo>
                    <a:pt x="1660" y="908"/>
                    <a:pt x="1660" y="907"/>
                    <a:pt x="1659" y="907"/>
                  </a:cubicBezTo>
                  <a:cubicBezTo>
                    <a:pt x="1659" y="905"/>
                    <a:pt x="1660" y="904"/>
                    <a:pt x="1661" y="903"/>
                  </a:cubicBezTo>
                  <a:cubicBezTo>
                    <a:pt x="1661" y="902"/>
                    <a:pt x="1661" y="901"/>
                    <a:pt x="1662" y="901"/>
                  </a:cubicBezTo>
                  <a:cubicBezTo>
                    <a:pt x="1662" y="900"/>
                    <a:pt x="1663" y="901"/>
                    <a:pt x="1664" y="901"/>
                  </a:cubicBezTo>
                  <a:cubicBezTo>
                    <a:pt x="1666" y="900"/>
                    <a:pt x="1665" y="898"/>
                    <a:pt x="1664" y="897"/>
                  </a:cubicBezTo>
                  <a:cubicBezTo>
                    <a:pt x="1662" y="895"/>
                    <a:pt x="1665" y="896"/>
                    <a:pt x="1666" y="896"/>
                  </a:cubicBezTo>
                  <a:cubicBezTo>
                    <a:pt x="1667" y="896"/>
                    <a:pt x="1668" y="895"/>
                    <a:pt x="1668" y="894"/>
                  </a:cubicBezTo>
                  <a:cubicBezTo>
                    <a:pt x="1668" y="893"/>
                    <a:pt x="1667" y="893"/>
                    <a:pt x="1667" y="892"/>
                  </a:cubicBezTo>
                  <a:cubicBezTo>
                    <a:pt x="1667" y="891"/>
                    <a:pt x="1667" y="891"/>
                    <a:pt x="1668" y="891"/>
                  </a:cubicBezTo>
                  <a:cubicBezTo>
                    <a:pt x="1668" y="892"/>
                    <a:pt x="1669" y="893"/>
                    <a:pt x="1669" y="893"/>
                  </a:cubicBezTo>
                  <a:cubicBezTo>
                    <a:pt x="1670" y="894"/>
                    <a:pt x="1671" y="892"/>
                    <a:pt x="1672" y="891"/>
                  </a:cubicBezTo>
                  <a:cubicBezTo>
                    <a:pt x="1673" y="890"/>
                    <a:pt x="1675" y="888"/>
                    <a:pt x="1676" y="887"/>
                  </a:cubicBezTo>
                  <a:cubicBezTo>
                    <a:pt x="1678" y="886"/>
                    <a:pt x="1680" y="886"/>
                    <a:pt x="1682" y="885"/>
                  </a:cubicBezTo>
                  <a:cubicBezTo>
                    <a:pt x="1683" y="884"/>
                    <a:pt x="1684" y="882"/>
                    <a:pt x="1685" y="881"/>
                  </a:cubicBezTo>
                  <a:cubicBezTo>
                    <a:pt x="1686" y="880"/>
                    <a:pt x="1687" y="878"/>
                    <a:pt x="1688" y="877"/>
                  </a:cubicBezTo>
                  <a:cubicBezTo>
                    <a:pt x="1689" y="876"/>
                    <a:pt x="1690" y="875"/>
                    <a:pt x="1690" y="874"/>
                  </a:cubicBezTo>
                  <a:cubicBezTo>
                    <a:pt x="1692" y="873"/>
                    <a:pt x="1693" y="872"/>
                    <a:pt x="1694" y="870"/>
                  </a:cubicBezTo>
                  <a:cubicBezTo>
                    <a:pt x="1695" y="869"/>
                    <a:pt x="1695" y="868"/>
                    <a:pt x="1694" y="867"/>
                  </a:cubicBezTo>
                  <a:cubicBezTo>
                    <a:pt x="1694" y="865"/>
                    <a:pt x="1696" y="865"/>
                    <a:pt x="1697" y="864"/>
                  </a:cubicBezTo>
                  <a:cubicBezTo>
                    <a:pt x="1699" y="864"/>
                    <a:pt x="1700" y="863"/>
                    <a:pt x="1701" y="862"/>
                  </a:cubicBezTo>
                  <a:cubicBezTo>
                    <a:pt x="1704" y="859"/>
                    <a:pt x="1707" y="855"/>
                    <a:pt x="1709" y="851"/>
                  </a:cubicBezTo>
                  <a:cubicBezTo>
                    <a:pt x="1711" y="848"/>
                    <a:pt x="1712" y="844"/>
                    <a:pt x="1714" y="840"/>
                  </a:cubicBezTo>
                  <a:cubicBezTo>
                    <a:pt x="1714" y="838"/>
                    <a:pt x="1715" y="837"/>
                    <a:pt x="1716" y="835"/>
                  </a:cubicBezTo>
                  <a:cubicBezTo>
                    <a:pt x="1716" y="834"/>
                    <a:pt x="1716" y="833"/>
                    <a:pt x="1716" y="832"/>
                  </a:cubicBezTo>
                  <a:cubicBezTo>
                    <a:pt x="1717" y="831"/>
                    <a:pt x="1717" y="830"/>
                    <a:pt x="1717" y="829"/>
                  </a:cubicBezTo>
                  <a:cubicBezTo>
                    <a:pt x="1718" y="828"/>
                    <a:pt x="1717" y="826"/>
                    <a:pt x="1717" y="825"/>
                  </a:cubicBezTo>
                  <a:cubicBezTo>
                    <a:pt x="1717" y="824"/>
                    <a:pt x="1717" y="823"/>
                    <a:pt x="1717" y="822"/>
                  </a:cubicBezTo>
                  <a:cubicBezTo>
                    <a:pt x="1717" y="820"/>
                    <a:pt x="1716" y="819"/>
                    <a:pt x="1717" y="817"/>
                  </a:cubicBezTo>
                  <a:cubicBezTo>
                    <a:pt x="1717" y="815"/>
                    <a:pt x="1718" y="814"/>
                    <a:pt x="1718" y="812"/>
                  </a:cubicBezTo>
                  <a:close/>
                  <a:moveTo>
                    <a:pt x="302" y="86"/>
                  </a:moveTo>
                  <a:cubicBezTo>
                    <a:pt x="301" y="85"/>
                    <a:pt x="301" y="85"/>
                    <a:pt x="301" y="84"/>
                  </a:cubicBezTo>
                  <a:cubicBezTo>
                    <a:pt x="301" y="83"/>
                    <a:pt x="302" y="83"/>
                    <a:pt x="303" y="82"/>
                  </a:cubicBezTo>
                  <a:cubicBezTo>
                    <a:pt x="303" y="81"/>
                    <a:pt x="303" y="80"/>
                    <a:pt x="303" y="80"/>
                  </a:cubicBezTo>
                  <a:cubicBezTo>
                    <a:pt x="304" y="79"/>
                    <a:pt x="304" y="79"/>
                    <a:pt x="304" y="78"/>
                  </a:cubicBezTo>
                  <a:cubicBezTo>
                    <a:pt x="305" y="77"/>
                    <a:pt x="305" y="76"/>
                    <a:pt x="305" y="75"/>
                  </a:cubicBezTo>
                  <a:cubicBezTo>
                    <a:pt x="304" y="75"/>
                    <a:pt x="304" y="74"/>
                    <a:pt x="303" y="73"/>
                  </a:cubicBezTo>
                  <a:cubicBezTo>
                    <a:pt x="303" y="73"/>
                    <a:pt x="304" y="72"/>
                    <a:pt x="304" y="71"/>
                  </a:cubicBezTo>
                  <a:cubicBezTo>
                    <a:pt x="304" y="71"/>
                    <a:pt x="303" y="70"/>
                    <a:pt x="303" y="69"/>
                  </a:cubicBezTo>
                  <a:cubicBezTo>
                    <a:pt x="303" y="68"/>
                    <a:pt x="303" y="68"/>
                    <a:pt x="304" y="67"/>
                  </a:cubicBezTo>
                  <a:cubicBezTo>
                    <a:pt x="304" y="66"/>
                    <a:pt x="304" y="66"/>
                    <a:pt x="304" y="65"/>
                  </a:cubicBezTo>
                  <a:cubicBezTo>
                    <a:pt x="305" y="65"/>
                    <a:pt x="306" y="68"/>
                    <a:pt x="308" y="67"/>
                  </a:cubicBezTo>
                  <a:cubicBezTo>
                    <a:pt x="308" y="66"/>
                    <a:pt x="308" y="63"/>
                    <a:pt x="309" y="63"/>
                  </a:cubicBezTo>
                  <a:cubicBezTo>
                    <a:pt x="310" y="64"/>
                    <a:pt x="309" y="66"/>
                    <a:pt x="309" y="67"/>
                  </a:cubicBezTo>
                  <a:cubicBezTo>
                    <a:pt x="308" y="68"/>
                    <a:pt x="308" y="70"/>
                    <a:pt x="307" y="71"/>
                  </a:cubicBezTo>
                  <a:cubicBezTo>
                    <a:pt x="307" y="74"/>
                    <a:pt x="306" y="77"/>
                    <a:pt x="305" y="80"/>
                  </a:cubicBezTo>
                  <a:cubicBezTo>
                    <a:pt x="303" y="86"/>
                    <a:pt x="304" y="92"/>
                    <a:pt x="303" y="98"/>
                  </a:cubicBezTo>
                  <a:cubicBezTo>
                    <a:pt x="303" y="99"/>
                    <a:pt x="303" y="99"/>
                    <a:pt x="303" y="100"/>
                  </a:cubicBezTo>
                  <a:cubicBezTo>
                    <a:pt x="302" y="99"/>
                    <a:pt x="302" y="98"/>
                    <a:pt x="302" y="97"/>
                  </a:cubicBezTo>
                  <a:cubicBezTo>
                    <a:pt x="302" y="96"/>
                    <a:pt x="302" y="96"/>
                    <a:pt x="301" y="95"/>
                  </a:cubicBezTo>
                  <a:cubicBezTo>
                    <a:pt x="301" y="94"/>
                    <a:pt x="301" y="92"/>
                    <a:pt x="301" y="91"/>
                  </a:cubicBezTo>
                  <a:cubicBezTo>
                    <a:pt x="302" y="89"/>
                    <a:pt x="302" y="88"/>
                    <a:pt x="302" y="86"/>
                  </a:cubicBezTo>
                  <a:close/>
                  <a:moveTo>
                    <a:pt x="308" y="161"/>
                  </a:moveTo>
                  <a:cubicBezTo>
                    <a:pt x="308" y="160"/>
                    <a:pt x="308" y="158"/>
                    <a:pt x="308" y="158"/>
                  </a:cubicBezTo>
                  <a:cubicBezTo>
                    <a:pt x="307" y="156"/>
                    <a:pt x="306" y="156"/>
                    <a:pt x="305" y="155"/>
                  </a:cubicBezTo>
                  <a:cubicBezTo>
                    <a:pt x="305" y="153"/>
                    <a:pt x="305" y="152"/>
                    <a:pt x="304" y="150"/>
                  </a:cubicBezTo>
                  <a:cubicBezTo>
                    <a:pt x="304" y="149"/>
                    <a:pt x="303" y="148"/>
                    <a:pt x="304" y="149"/>
                  </a:cubicBezTo>
                  <a:cubicBezTo>
                    <a:pt x="307" y="150"/>
                    <a:pt x="307" y="153"/>
                    <a:pt x="309" y="154"/>
                  </a:cubicBezTo>
                  <a:cubicBezTo>
                    <a:pt x="310" y="155"/>
                    <a:pt x="310" y="156"/>
                    <a:pt x="310" y="157"/>
                  </a:cubicBezTo>
                  <a:cubicBezTo>
                    <a:pt x="310" y="158"/>
                    <a:pt x="309" y="160"/>
                    <a:pt x="308" y="161"/>
                  </a:cubicBezTo>
                  <a:close/>
                  <a:moveTo>
                    <a:pt x="590" y="397"/>
                  </a:moveTo>
                  <a:cubicBezTo>
                    <a:pt x="589" y="397"/>
                    <a:pt x="589" y="397"/>
                    <a:pt x="588" y="396"/>
                  </a:cubicBezTo>
                  <a:cubicBezTo>
                    <a:pt x="588" y="396"/>
                    <a:pt x="587" y="396"/>
                    <a:pt x="586" y="396"/>
                  </a:cubicBezTo>
                  <a:cubicBezTo>
                    <a:pt x="585" y="396"/>
                    <a:pt x="583" y="395"/>
                    <a:pt x="582" y="395"/>
                  </a:cubicBezTo>
                  <a:cubicBezTo>
                    <a:pt x="580" y="394"/>
                    <a:pt x="579" y="393"/>
                    <a:pt x="578" y="392"/>
                  </a:cubicBezTo>
                  <a:cubicBezTo>
                    <a:pt x="577" y="392"/>
                    <a:pt x="575" y="391"/>
                    <a:pt x="574" y="391"/>
                  </a:cubicBezTo>
                  <a:cubicBezTo>
                    <a:pt x="573" y="390"/>
                    <a:pt x="572" y="389"/>
                    <a:pt x="571" y="387"/>
                  </a:cubicBezTo>
                  <a:cubicBezTo>
                    <a:pt x="570" y="386"/>
                    <a:pt x="570" y="385"/>
                    <a:pt x="570" y="383"/>
                  </a:cubicBezTo>
                  <a:cubicBezTo>
                    <a:pt x="570" y="381"/>
                    <a:pt x="569" y="380"/>
                    <a:pt x="569" y="379"/>
                  </a:cubicBezTo>
                  <a:cubicBezTo>
                    <a:pt x="569" y="377"/>
                    <a:pt x="569" y="376"/>
                    <a:pt x="570" y="375"/>
                  </a:cubicBezTo>
                  <a:cubicBezTo>
                    <a:pt x="570" y="374"/>
                    <a:pt x="571" y="374"/>
                    <a:pt x="571" y="375"/>
                  </a:cubicBezTo>
                  <a:cubicBezTo>
                    <a:pt x="572" y="375"/>
                    <a:pt x="573" y="375"/>
                    <a:pt x="574" y="375"/>
                  </a:cubicBezTo>
                  <a:cubicBezTo>
                    <a:pt x="575" y="375"/>
                    <a:pt x="575" y="375"/>
                    <a:pt x="576" y="376"/>
                  </a:cubicBezTo>
                  <a:cubicBezTo>
                    <a:pt x="577" y="377"/>
                    <a:pt x="578" y="378"/>
                    <a:pt x="579" y="378"/>
                  </a:cubicBezTo>
                  <a:cubicBezTo>
                    <a:pt x="581" y="379"/>
                    <a:pt x="581" y="380"/>
                    <a:pt x="582" y="381"/>
                  </a:cubicBezTo>
                  <a:cubicBezTo>
                    <a:pt x="584" y="382"/>
                    <a:pt x="585" y="384"/>
                    <a:pt x="586" y="384"/>
                  </a:cubicBezTo>
                  <a:cubicBezTo>
                    <a:pt x="588" y="385"/>
                    <a:pt x="588" y="386"/>
                    <a:pt x="589" y="388"/>
                  </a:cubicBezTo>
                  <a:cubicBezTo>
                    <a:pt x="590" y="389"/>
                    <a:pt x="592" y="390"/>
                    <a:pt x="592" y="391"/>
                  </a:cubicBezTo>
                  <a:cubicBezTo>
                    <a:pt x="593" y="393"/>
                    <a:pt x="594" y="394"/>
                    <a:pt x="593" y="396"/>
                  </a:cubicBezTo>
                  <a:cubicBezTo>
                    <a:pt x="593" y="397"/>
                    <a:pt x="591" y="398"/>
                    <a:pt x="590" y="397"/>
                  </a:cubicBezTo>
                  <a:close/>
                  <a:moveTo>
                    <a:pt x="829" y="401"/>
                  </a:moveTo>
                  <a:cubicBezTo>
                    <a:pt x="829" y="402"/>
                    <a:pt x="829" y="402"/>
                    <a:pt x="828" y="403"/>
                  </a:cubicBezTo>
                  <a:cubicBezTo>
                    <a:pt x="828" y="404"/>
                    <a:pt x="827" y="404"/>
                    <a:pt x="826" y="404"/>
                  </a:cubicBezTo>
                  <a:cubicBezTo>
                    <a:pt x="825" y="404"/>
                    <a:pt x="823" y="405"/>
                    <a:pt x="824" y="403"/>
                  </a:cubicBezTo>
                  <a:cubicBezTo>
                    <a:pt x="825" y="402"/>
                    <a:pt x="826" y="401"/>
                    <a:pt x="825" y="400"/>
                  </a:cubicBezTo>
                  <a:cubicBezTo>
                    <a:pt x="825" y="400"/>
                    <a:pt x="825" y="400"/>
                    <a:pt x="825" y="400"/>
                  </a:cubicBezTo>
                  <a:cubicBezTo>
                    <a:pt x="827" y="400"/>
                    <a:pt x="828" y="400"/>
                    <a:pt x="830" y="400"/>
                  </a:cubicBezTo>
                  <a:cubicBezTo>
                    <a:pt x="830" y="400"/>
                    <a:pt x="829" y="401"/>
                    <a:pt x="829" y="401"/>
                  </a:cubicBezTo>
                  <a:close/>
                  <a:moveTo>
                    <a:pt x="826" y="1854"/>
                  </a:moveTo>
                  <a:cubicBezTo>
                    <a:pt x="826" y="1854"/>
                    <a:pt x="826" y="1852"/>
                    <a:pt x="826" y="1851"/>
                  </a:cubicBezTo>
                  <a:cubicBezTo>
                    <a:pt x="826" y="1851"/>
                    <a:pt x="826" y="1849"/>
                    <a:pt x="826" y="1849"/>
                  </a:cubicBezTo>
                  <a:cubicBezTo>
                    <a:pt x="827" y="1849"/>
                    <a:pt x="827" y="1853"/>
                    <a:pt x="826" y="1854"/>
                  </a:cubicBezTo>
                  <a:close/>
                  <a:moveTo>
                    <a:pt x="861" y="1963"/>
                  </a:moveTo>
                  <a:cubicBezTo>
                    <a:pt x="861" y="1963"/>
                    <a:pt x="861" y="1964"/>
                    <a:pt x="861" y="1964"/>
                  </a:cubicBezTo>
                  <a:cubicBezTo>
                    <a:pt x="860" y="1964"/>
                    <a:pt x="860" y="1963"/>
                    <a:pt x="860" y="1962"/>
                  </a:cubicBezTo>
                  <a:cubicBezTo>
                    <a:pt x="860" y="1962"/>
                    <a:pt x="861" y="1962"/>
                    <a:pt x="861" y="1961"/>
                  </a:cubicBezTo>
                  <a:cubicBezTo>
                    <a:pt x="861" y="1961"/>
                    <a:pt x="862" y="1961"/>
                    <a:pt x="862" y="1961"/>
                  </a:cubicBezTo>
                  <a:cubicBezTo>
                    <a:pt x="862" y="1962"/>
                    <a:pt x="861" y="1962"/>
                    <a:pt x="861" y="1963"/>
                  </a:cubicBezTo>
                  <a:close/>
                  <a:moveTo>
                    <a:pt x="863" y="1941"/>
                  </a:moveTo>
                  <a:cubicBezTo>
                    <a:pt x="863" y="1942"/>
                    <a:pt x="863" y="1943"/>
                    <a:pt x="862" y="1943"/>
                  </a:cubicBezTo>
                  <a:cubicBezTo>
                    <a:pt x="861" y="1943"/>
                    <a:pt x="861" y="1942"/>
                    <a:pt x="860" y="1942"/>
                  </a:cubicBezTo>
                  <a:cubicBezTo>
                    <a:pt x="860" y="1942"/>
                    <a:pt x="859" y="1942"/>
                    <a:pt x="858" y="1942"/>
                  </a:cubicBezTo>
                  <a:cubicBezTo>
                    <a:pt x="858" y="1941"/>
                    <a:pt x="859" y="1940"/>
                    <a:pt x="859" y="1940"/>
                  </a:cubicBezTo>
                  <a:cubicBezTo>
                    <a:pt x="860" y="1939"/>
                    <a:pt x="860" y="1938"/>
                    <a:pt x="859" y="1938"/>
                  </a:cubicBezTo>
                  <a:cubicBezTo>
                    <a:pt x="859" y="1938"/>
                    <a:pt x="858" y="1938"/>
                    <a:pt x="857" y="1938"/>
                  </a:cubicBezTo>
                  <a:cubicBezTo>
                    <a:pt x="856" y="1938"/>
                    <a:pt x="856" y="1938"/>
                    <a:pt x="855" y="1939"/>
                  </a:cubicBezTo>
                  <a:cubicBezTo>
                    <a:pt x="855" y="1940"/>
                    <a:pt x="855" y="1941"/>
                    <a:pt x="854" y="1941"/>
                  </a:cubicBezTo>
                  <a:cubicBezTo>
                    <a:pt x="854" y="1940"/>
                    <a:pt x="852" y="1939"/>
                    <a:pt x="853" y="1938"/>
                  </a:cubicBezTo>
                  <a:cubicBezTo>
                    <a:pt x="853" y="1938"/>
                    <a:pt x="853" y="1938"/>
                    <a:pt x="854" y="1938"/>
                  </a:cubicBezTo>
                  <a:cubicBezTo>
                    <a:pt x="854" y="1938"/>
                    <a:pt x="855" y="1938"/>
                    <a:pt x="855" y="1938"/>
                  </a:cubicBezTo>
                  <a:cubicBezTo>
                    <a:pt x="856" y="1937"/>
                    <a:pt x="856" y="1936"/>
                    <a:pt x="856" y="1935"/>
                  </a:cubicBezTo>
                  <a:cubicBezTo>
                    <a:pt x="857" y="1934"/>
                    <a:pt x="858" y="1934"/>
                    <a:pt x="859" y="1933"/>
                  </a:cubicBezTo>
                  <a:cubicBezTo>
                    <a:pt x="859" y="1933"/>
                    <a:pt x="860" y="1933"/>
                    <a:pt x="861" y="1933"/>
                  </a:cubicBezTo>
                  <a:cubicBezTo>
                    <a:pt x="861" y="1932"/>
                    <a:pt x="860" y="1932"/>
                    <a:pt x="859" y="1932"/>
                  </a:cubicBezTo>
                  <a:cubicBezTo>
                    <a:pt x="859" y="1932"/>
                    <a:pt x="856" y="1931"/>
                    <a:pt x="857" y="1930"/>
                  </a:cubicBezTo>
                  <a:cubicBezTo>
                    <a:pt x="857" y="1929"/>
                    <a:pt x="858" y="1929"/>
                    <a:pt x="859" y="1930"/>
                  </a:cubicBezTo>
                  <a:cubicBezTo>
                    <a:pt x="859" y="1931"/>
                    <a:pt x="859" y="1932"/>
                    <a:pt x="860" y="1931"/>
                  </a:cubicBezTo>
                  <a:cubicBezTo>
                    <a:pt x="861" y="1931"/>
                    <a:pt x="861" y="1930"/>
                    <a:pt x="861" y="1930"/>
                  </a:cubicBezTo>
                  <a:cubicBezTo>
                    <a:pt x="862" y="1930"/>
                    <a:pt x="863" y="1930"/>
                    <a:pt x="863" y="1930"/>
                  </a:cubicBezTo>
                  <a:cubicBezTo>
                    <a:pt x="864" y="1931"/>
                    <a:pt x="864" y="1931"/>
                    <a:pt x="865" y="1931"/>
                  </a:cubicBezTo>
                  <a:cubicBezTo>
                    <a:pt x="865" y="1931"/>
                    <a:pt x="866" y="1931"/>
                    <a:pt x="866" y="1931"/>
                  </a:cubicBezTo>
                  <a:cubicBezTo>
                    <a:pt x="867" y="1932"/>
                    <a:pt x="867" y="1932"/>
                    <a:pt x="868" y="1931"/>
                  </a:cubicBezTo>
                  <a:cubicBezTo>
                    <a:pt x="869" y="1930"/>
                    <a:pt x="868" y="1928"/>
                    <a:pt x="867" y="1928"/>
                  </a:cubicBezTo>
                  <a:cubicBezTo>
                    <a:pt x="866" y="1927"/>
                    <a:pt x="865" y="1926"/>
                    <a:pt x="863" y="1925"/>
                  </a:cubicBezTo>
                  <a:cubicBezTo>
                    <a:pt x="862" y="1924"/>
                    <a:pt x="861" y="1924"/>
                    <a:pt x="859" y="1923"/>
                  </a:cubicBezTo>
                  <a:cubicBezTo>
                    <a:pt x="859" y="1923"/>
                    <a:pt x="858" y="1922"/>
                    <a:pt x="858" y="1922"/>
                  </a:cubicBezTo>
                  <a:cubicBezTo>
                    <a:pt x="857" y="1922"/>
                    <a:pt x="856" y="1922"/>
                    <a:pt x="855" y="1921"/>
                  </a:cubicBezTo>
                  <a:cubicBezTo>
                    <a:pt x="855" y="1919"/>
                    <a:pt x="859" y="1922"/>
                    <a:pt x="859" y="1922"/>
                  </a:cubicBezTo>
                  <a:cubicBezTo>
                    <a:pt x="862" y="1923"/>
                    <a:pt x="865" y="1925"/>
                    <a:pt x="867" y="1927"/>
                  </a:cubicBezTo>
                  <a:cubicBezTo>
                    <a:pt x="868" y="1928"/>
                    <a:pt x="870" y="1929"/>
                    <a:pt x="870" y="1930"/>
                  </a:cubicBezTo>
                  <a:cubicBezTo>
                    <a:pt x="871" y="1931"/>
                    <a:pt x="871" y="1933"/>
                    <a:pt x="870" y="1934"/>
                  </a:cubicBezTo>
                  <a:cubicBezTo>
                    <a:pt x="870" y="1935"/>
                    <a:pt x="869" y="1935"/>
                    <a:pt x="868" y="1935"/>
                  </a:cubicBezTo>
                  <a:cubicBezTo>
                    <a:pt x="867" y="1935"/>
                    <a:pt x="867" y="1935"/>
                    <a:pt x="867" y="1936"/>
                  </a:cubicBezTo>
                  <a:cubicBezTo>
                    <a:pt x="866" y="1937"/>
                    <a:pt x="866" y="1938"/>
                    <a:pt x="865" y="1937"/>
                  </a:cubicBezTo>
                  <a:cubicBezTo>
                    <a:pt x="865" y="1936"/>
                    <a:pt x="866" y="1935"/>
                    <a:pt x="865" y="1935"/>
                  </a:cubicBezTo>
                  <a:cubicBezTo>
                    <a:pt x="864" y="1932"/>
                    <a:pt x="863" y="1936"/>
                    <a:pt x="862" y="1936"/>
                  </a:cubicBezTo>
                  <a:cubicBezTo>
                    <a:pt x="861" y="1936"/>
                    <a:pt x="860" y="1936"/>
                    <a:pt x="860" y="1937"/>
                  </a:cubicBezTo>
                  <a:cubicBezTo>
                    <a:pt x="860" y="1938"/>
                    <a:pt x="861" y="1939"/>
                    <a:pt x="861" y="1940"/>
                  </a:cubicBezTo>
                  <a:cubicBezTo>
                    <a:pt x="861" y="1940"/>
                    <a:pt x="860" y="1941"/>
                    <a:pt x="862" y="1941"/>
                  </a:cubicBezTo>
                  <a:cubicBezTo>
                    <a:pt x="862" y="1941"/>
                    <a:pt x="863" y="1941"/>
                    <a:pt x="863" y="1940"/>
                  </a:cubicBezTo>
                  <a:cubicBezTo>
                    <a:pt x="863" y="1940"/>
                    <a:pt x="864" y="1938"/>
                    <a:pt x="865" y="1939"/>
                  </a:cubicBezTo>
                  <a:cubicBezTo>
                    <a:pt x="865" y="1940"/>
                    <a:pt x="864" y="1941"/>
                    <a:pt x="863" y="1941"/>
                  </a:cubicBezTo>
                  <a:close/>
                  <a:moveTo>
                    <a:pt x="870" y="1944"/>
                  </a:moveTo>
                  <a:cubicBezTo>
                    <a:pt x="870" y="1945"/>
                    <a:pt x="870" y="1946"/>
                    <a:pt x="869" y="1947"/>
                  </a:cubicBezTo>
                  <a:cubicBezTo>
                    <a:pt x="869" y="1947"/>
                    <a:pt x="868" y="1948"/>
                    <a:pt x="868" y="1948"/>
                  </a:cubicBezTo>
                  <a:cubicBezTo>
                    <a:pt x="868" y="1946"/>
                    <a:pt x="869" y="1945"/>
                    <a:pt x="869" y="1944"/>
                  </a:cubicBezTo>
                  <a:cubicBezTo>
                    <a:pt x="870" y="1943"/>
                    <a:pt x="870" y="1942"/>
                    <a:pt x="870" y="1944"/>
                  </a:cubicBezTo>
                  <a:close/>
                  <a:moveTo>
                    <a:pt x="876" y="1958"/>
                  </a:moveTo>
                  <a:cubicBezTo>
                    <a:pt x="875" y="1958"/>
                    <a:pt x="875" y="1958"/>
                    <a:pt x="874" y="1958"/>
                  </a:cubicBezTo>
                  <a:cubicBezTo>
                    <a:pt x="873" y="1959"/>
                    <a:pt x="872" y="1962"/>
                    <a:pt x="871" y="1961"/>
                  </a:cubicBezTo>
                  <a:cubicBezTo>
                    <a:pt x="870" y="1961"/>
                    <a:pt x="871" y="1960"/>
                    <a:pt x="870" y="1960"/>
                  </a:cubicBezTo>
                  <a:cubicBezTo>
                    <a:pt x="870" y="1960"/>
                    <a:pt x="869" y="1960"/>
                    <a:pt x="869" y="1960"/>
                  </a:cubicBezTo>
                  <a:cubicBezTo>
                    <a:pt x="868" y="1960"/>
                    <a:pt x="868" y="1962"/>
                    <a:pt x="867" y="1961"/>
                  </a:cubicBezTo>
                  <a:cubicBezTo>
                    <a:pt x="867" y="1960"/>
                    <a:pt x="869" y="1960"/>
                    <a:pt x="868" y="1959"/>
                  </a:cubicBezTo>
                  <a:cubicBezTo>
                    <a:pt x="868" y="1958"/>
                    <a:pt x="867" y="1958"/>
                    <a:pt x="867" y="1958"/>
                  </a:cubicBezTo>
                  <a:cubicBezTo>
                    <a:pt x="866" y="1958"/>
                    <a:pt x="867" y="1957"/>
                    <a:pt x="866" y="1956"/>
                  </a:cubicBezTo>
                  <a:cubicBezTo>
                    <a:pt x="866" y="1955"/>
                    <a:pt x="864" y="1956"/>
                    <a:pt x="864" y="1954"/>
                  </a:cubicBezTo>
                  <a:cubicBezTo>
                    <a:pt x="865" y="1953"/>
                    <a:pt x="867" y="1953"/>
                    <a:pt x="867" y="1953"/>
                  </a:cubicBezTo>
                  <a:cubicBezTo>
                    <a:pt x="868" y="1953"/>
                    <a:pt x="869" y="1953"/>
                    <a:pt x="870" y="1953"/>
                  </a:cubicBezTo>
                  <a:cubicBezTo>
                    <a:pt x="871" y="1952"/>
                    <a:pt x="871" y="1952"/>
                    <a:pt x="872" y="1953"/>
                  </a:cubicBezTo>
                  <a:cubicBezTo>
                    <a:pt x="872" y="1953"/>
                    <a:pt x="872" y="1954"/>
                    <a:pt x="872" y="1955"/>
                  </a:cubicBezTo>
                  <a:cubicBezTo>
                    <a:pt x="872" y="1956"/>
                    <a:pt x="873" y="1956"/>
                    <a:pt x="873" y="1956"/>
                  </a:cubicBezTo>
                  <a:cubicBezTo>
                    <a:pt x="874" y="1956"/>
                    <a:pt x="875" y="1956"/>
                    <a:pt x="876" y="1956"/>
                  </a:cubicBezTo>
                  <a:cubicBezTo>
                    <a:pt x="876" y="1956"/>
                    <a:pt x="878" y="1955"/>
                    <a:pt x="878" y="1956"/>
                  </a:cubicBezTo>
                  <a:cubicBezTo>
                    <a:pt x="878" y="1956"/>
                    <a:pt x="876" y="1957"/>
                    <a:pt x="876" y="1958"/>
                  </a:cubicBezTo>
                  <a:close/>
                  <a:moveTo>
                    <a:pt x="886" y="1957"/>
                  </a:moveTo>
                  <a:cubicBezTo>
                    <a:pt x="885" y="1957"/>
                    <a:pt x="885" y="1957"/>
                    <a:pt x="884" y="1956"/>
                  </a:cubicBezTo>
                  <a:cubicBezTo>
                    <a:pt x="883" y="1955"/>
                    <a:pt x="886" y="1956"/>
                    <a:pt x="887" y="1956"/>
                  </a:cubicBezTo>
                  <a:cubicBezTo>
                    <a:pt x="887" y="1956"/>
                    <a:pt x="888" y="1956"/>
                    <a:pt x="888" y="1956"/>
                  </a:cubicBezTo>
                  <a:cubicBezTo>
                    <a:pt x="888" y="1956"/>
                    <a:pt x="889" y="1956"/>
                    <a:pt x="889" y="1956"/>
                  </a:cubicBezTo>
                  <a:cubicBezTo>
                    <a:pt x="888" y="1957"/>
                    <a:pt x="887" y="1957"/>
                    <a:pt x="886" y="1957"/>
                  </a:cubicBezTo>
                  <a:close/>
                  <a:moveTo>
                    <a:pt x="882" y="1982"/>
                  </a:moveTo>
                  <a:cubicBezTo>
                    <a:pt x="883" y="1982"/>
                    <a:pt x="883" y="1983"/>
                    <a:pt x="884" y="1983"/>
                  </a:cubicBezTo>
                  <a:cubicBezTo>
                    <a:pt x="884" y="1982"/>
                    <a:pt x="885" y="1982"/>
                    <a:pt x="885" y="1982"/>
                  </a:cubicBezTo>
                  <a:cubicBezTo>
                    <a:pt x="886" y="1981"/>
                    <a:pt x="887" y="1980"/>
                    <a:pt x="887" y="1979"/>
                  </a:cubicBezTo>
                  <a:cubicBezTo>
                    <a:pt x="890" y="1980"/>
                    <a:pt x="881" y="1985"/>
                    <a:pt x="882" y="1982"/>
                  </a:cubicBezTo>
                  <a:close/>
                  <a:moveTo>
                    <a:pt x="1363" y="1352"/>
                  </a:moveTo>
                  <a:cubicBezTo>
                    <a:pt x="1363" y="1353"/>
                    <a:pt x="1362" y="1352"/>
                    <a:pt x="1361" y="1352"/>
                  </a:cubicBezTo>
                  <a:cubicBezTo>
                    <a:pt x="1360" y="1352"/>
                    <a:pt x="1360" y="1352"/>
                    <a:pt x="1360" y="1353"/>
                  </a:cubicBezTo>
                  <a:cubicBezTo>
                    <a:pt x="1360" y="1354"/>
                    <a:pt x="1360" y="1354"/>
                    <a:pt x="1361" y="1355"/>
                  </a:cubicBezTo>
                  <a:cubicBezTo>
                    <a:pt x="1361" y="1356"/>
                    <a:pt x="1361" y="1358"/>
                    <a:pt x="1361" y="1360"/>
                  </a:cubicBezTo>
                  <a:cubicBezTo>
                    <a:pt x="1360" y="1361"/>
                    <a:pt x="1360" y="1362"/>
                    <a:pt x="1358" y="1364"/>
                  </a:cubicBezTo>
                  <a:cubicBezTo>
                    <a:pt x="1357" y="1365"/>
                    <a:pt x="1356" y="1365"/>
                    <a:pt x="1355" y="1366"/>
                  </a:cubicBezTo>
                  <a:cubicBezTo>
                    <a:pt x="1355" y="1367"/>
                    <a:pt x="1355" y="1369"/>
                    <a:pt x="1354" y="1369"/>
                  </a:cubicBezTo>
                  <a:cubicBezTo>
                    <a:pt x="1353" y="1370"/>
                    <a:pt x="1351" y="1369"/>
                    <a:pt x="1350" y="1370"/>
                  </a:cubicBezTo>
                  <a:cubicBezTo>
                    <a:pt x="1349" y="1372"/>
                    <a:pt x="1348" y="1374"/>
                    <a:pt x="1348" y="1376"/>
                  </a:cubicBezTo>
                  <a:cubicBezTo>
                    <a:pt x="1348" y="1377"/>
                    <a:pt x="1348" y="1379"/>
                    <a:pt x="1347" y="1380"/>
                  </a:cubicBezTo>
                  <a:cubicBezTo>
                    <a:pt x="1346" y="1382"/>
                    <a:pt x="1345" y="1383"/>
                    <a:pt x="1343" y="1384"/>
                  </a:cubicBezTo>
                  <a:cubicBezTo>
                    <a:pt x="1341" y="1385"/>
                    <a:pt x="1340" y="1386"/>
                    <a:pt x="1339" y="1387"/>
                  </a:cubicBezTo>
                  <a:cubicBezTo>
                    <a:pt x="1338" y="1388"/>
                    <a:pt x="1336" y="1389"/>
                    <a:pt x="1335" y="1389"/>
                  </a:cubicBezTo>
                  <a:cubicBezTo>
                    <a:pt x="1334" y="1389"/>
                    <a:pt x="1332" y="1388"/>
                    <a:pt x="1331" y="1388"/>
                  </a:cubicBezTo>
                  <a:cubicBezTo>
                    <a:pt x="1331" y="1388"/>
                    <a:pt x="1330" y="1388"/>
                    <a:pt x="1329" y="1388"/>
                  </a:cubicBezTo>
                  <a:cubicBezTo>
                    <a:pt x="1329" y="1389"/>
                    <a:pt x="1330" y="1390"/>
                    <a:pt x="1330" y="1390"/>
                  </a:cubicBezTo>
                  <a:cubicBezTo>
                    <a:pt x="1330" y="1391"/>
                    <a:pt x="1331" y="1392"/>
                    <a:pt x="1331" y="1392"/>
                  </a:cubicBezTo>
                  <a:cubicBezTo>
                    <a:pt x="1331" y="1394"/>
                    <a:pt x="1330" y="1396"/>
                    <a:pt x="1329" y="1394"/>
                  </a:cubicBezTo>
                  <a:cubicBezTo>
                    <a:pt x="1329" y="1393"/>
                    <a:pt x="1329" y="1392"/>
                    <a:pt x="1329" y="1391"/>
                  </a:cubicBezTo>
                  <a:cubicBezTo>
                    <a:pt x="1329" y="1390"/>
                    <a:pt x="1327" y="1389"/>
                    <a:pt x="1327" y="1388"/>
                  </a:cubicBezTo>
                  <a:cubicBezTo>
                    <a:pt x="1326" y="1387"/>
                    <a:pt x="1328" y="1384"/>
                    <a:pt x="1329" y="1383"/>
                  </a:cubicBezTo>
                  <a:cubicBezTo>
                    <a:pt x="1330" y="1383"/>
                    <a:pt x="1331" y="1384"/>
                    <a:pt x="1332" y="1383"/>
                  </a:cubicBezTo>
                  <a:cubicBezTo>
                    <a:pt x="1333" y="1383"/>
                    <a:pt x="1333" y="1382"/>
                    <a:pt x="1333" y="1381"/>
                  </a:cubicBezTo>
                  <a:cubicBezTo>
                    <a:pt x="1333" y="1379"/>
                    <a:pt x="1332" y="1378"/>
                    <a:pt x="1334" y="1376"/>
                  </a:cubicBezTo>
                  <a:cubicBezTo>
                    <a:pt x="1335" y="1375"/>
                    <a:pt x="1336" y="1374"/>
                    <a:pt x="1338" y="1373"/>
                  </a:cubicBezTo>
                  <a:cubicBezTo>
                    <a:pt x="1339" y="1372"/>
                    <a:pt x="1341" y="1372"/>
                    <a:pt x="1342" y="1371"/>
                  </a:cubicBezTo>
                  <a:cubicBezTo>
                    <a:pt x="1343" y="1371"/>
                    <a:pt x="1344" y="1370"/>
                    <a:pt x="1344" y="1370"/>
                  </a:cubicBezTo>
                  <a:cubicBezTo>
                    <a:pt x="1344" y="1369"/>
                    <a:pt x="1344" y="1368"/>
                    <a:pt x="1344" y="1367"/>
                  </a:cubicBezTo>
                  <a:cubicBezTo>
                    <a:pt x="1345" y="1366"/>
                    <a:pt x="1346" y="1365"/>
                    <a:pt x="1346" y="1363"/>
                  </a:cubicBezTo>
                  <a:cubicBezTo>
                    <a:pt x="1346" y="1362"/>
                    <a:pt x="1346" y="1361"/>
                    <a:pt x="1346" y="1361"/>
                  </a:cubicBezTo>
                  <a:cubicBezTo>
                    <a:pt x="1347" y="1360"/>
                    <a:pt x="1347" y="1360"/>
                    <a:pt x="1348" y="1361"/>
                  </a:cubicBezTo>
                  <a:cubicBezTo>
                    <a:pt x="1348" y="1362"/>
                    <a:pt x="1347" y="1363"/>
                    <a:pt x="1348" y="1363"/>
                  </a:cubicBezTo>
                  <a:cubicBezTo>
                    <a:pt x="1349" y="1363"/>
                    <a:pt x="1349" y="1361"/>
                    <a:pt x="1349" y="1361"/>
                  </a:cubicBezTo>
                  <a:cubicBezTo>
                    <a:pt x="1349" y="1359"/>
                    <a:pt x="1348" y="1358"/>
                    <a:pt x="1348" y="1356"/>
                  </a:cubicBezTo>
                  <a:cubicBezTo>
                    <a:pt x="1348" y="1354"/>
                    <a:pt x="1350" y="1354"/>
                    <a:pt x="1351" y="1353"/>
                  </a:cubicBezTo>
                  <a:cubicBezTo>
                    <a:pt x="1353" y="1351"/>
                    <a:pt x="1350" y="1351"/>
                    <a:pt x="1350" y="1350"/>
                  </a:cubicBezTo>
                  <a:cubicBezTo>
                    <a:pt x="1350" y="1348"/>
                    <a:pt x="1351" y="1349"/>
                    <a:pt x="1351" y="1349"/>
                  </a:cubicBezTo>
                  <a:cubicBezTo>
                    <a:pt x="1352" y="1350"/>
                    <a:pt x="1352" y="1350"/>
                    <a:pt x="1353" y="1350"/>
                  </a:cubicBezTo>
                  <a:cubicBezTo>
                    <a:pt x="1354" y="1351"/>
                    <a:pt x="1356" y="1351"/>
                    <a:pt x="1358" y="1351"/>
                  </a:cubicBezTo>
                  <a:cubicBezTo>
                    <a:pt x="1359" y="1350"/>
                    <a:pt x="1360" y="1350"/>
                    <a:pt x="1360" y="1350"/>
                  </a:cubicBezTo>
                  <a:cubicBezTo>
                    <a:pt x="1361" y="1350"/>
                    <a:pt x="1362" y="1350"/>
                    <a:pt x="1363" y="1350"/>
                  </a:cubicBezTo>
                  <a:cubicBezTo>
                    <a:pt x="1364" y="1350"/>
                    <a:pt x="1364" y="1352"/>
                    <a:pt x="1363" y="1352"/>
                  </a:cubicBezTo>
                  <a:close/>
                </a:path>
              </a:pathLst>
            </a:custGeom>
            <a:gradFill flip="none" rotWithShape="1">
              <a:gsLst>
                <a:gs pos="0">
                  <a:schemeClr val="bg1">
                    <a:lumMod val="97000"/>
                  </a:schemeClr>
                </a:gs>
                <a:gs pos="100000">
                  <a:schemeClr val="bg1">
                    <a:lumMod val="9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3/23/2024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3/23/2024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3/23/2024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3/23/2024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3/23/2024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3/23/2024</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3/23/2024</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3/23/2024</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3/23/2024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3/23/2024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3/23/2024</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753600" cy="1143000"/>
          </a:xfrm>
        </p:spPr>
        <p:txBody>
          <a:bodyPr/>
          <a:lstStyle/>
          <a:p>
            <a:r>
              <a:rPr lang="en-IN" b="1" dirty="0"/>
              <a:t>Bank Analytics</a:t>
            </a:r>
            <a:endParaRPr lang="en-US" b="1" dirty="0"/>
          </a:p>
        </p:txBody>
      </p:sp>
      <p:sp>
        <p:nvSpPr>
          <p:cNvPr id="3" name="Subtitle 2"/>
          <p:cNvSpPr>
            <a:spLocks noGrp="1"/>
          </p:cNvSpPr>
          <p:nvPr>
            <p:ph type="subTitle" idx="1"/>
          </p:nvPr>
        </p:nvSpPr>
        <p:spPr>
          <a:xfrm>
            <a:off x="25202" y="1412776"/>
            <a:ext cx="7848600" cy="5328592"/>
          </a:xfrm>
        </p:spPr>
        <p:txBody>
          <a:bodyPr>
            <a:normAutofit/>
          </a:bodyPr>
          <a:lstStyle/>
          <a:p>
            <a:r>
              <a:rPr lang="en-US" sz="2400" b="1" dirty="0">
                <a:solidFill>
                  <a:schemeClr val="tx2"/>
                </a:solidFill>
              </a:rPr>
              <a:t>GROUP – 6</a:t>
            </a:r>
          </a:p>
          <a:p>
            <a:endParaRPr lang="en-US" dirty="0">
              <a:solidFill>
                <a:schemeClr val="tx2"/>
              </a:solidFill>
            </a:endParaRPr>
          </a:p>
          <a:p>
            <a:pPr marL="342900" indent="-342900" fontAlgn="b">
              <a:buFont typeface="Arial" panose="020B0604020202020204" pitchFamily="34" charset="0"/>
              <a:buChar char="•"/>
            </a:pPr>
            <a:r>
              <a:rPr lang="en-US" sz="1800" b="1" dirty="0">
                <a:solidFill>
                  <a:schemeClr val="tx2"/>
                </a:solidFill>
              </a:rPr>
              <a:t>MR. VINAY DINESH WANKHADE</a:t>
            </a:r>
          </a:p>
          <a:p>
            <a:pPr marL="342900" indent="-342900" fontAlgn="b">
              <a:buFont typeface="Arial" panose="020B0604020202020204" pitchFamily="34" charset="0"/>
              <a:buChar char="•"/>
            </a:pPr>
            <a:endParaRPr lang="en-IN" sz="1800" b="1" dirty="0">
              <a:solidFill>
                <a:schemeClr val="tx2"/>
              </a:solidFill>
            </a:endParaRPr>
          </a:p>
          <a:p>
            <a:pPr marL="342900" indent="-342900" fontAlgn="b">
              <a:buFont typeface="Arial" panose="020B0604020202020204" pitchFamily="34" charset="0"/>
              <a:buChar char="•"/>
            </a:pPr>
            <a:r>
              <a:rPr lang="en-IN" sz="1800" b="1" dirty="0">
                <a:solidFill>
                  <a:schemeClr val="tx2"/>
                </a:solidFill>
              </a:rPr>
              <a:t>MR. JANNU NEERAJ ARMSTRONG</a:t>
            </a:r>
          </a:p>
          <a:p>
            <a:pPr marL="342900" indent="-342900" fontAlgn="b">
              <a:buFont typeface="Arial" panose="020B0604020202020204" pitchFamily="34" charset="0"/>
              <a:buChar char="•"/>
            </a:pPr>
            <a:endParaRPr lang="en-IN" sz="1800" b="1" dirty="0">
              <a:solidFill>
                <a:schemeClr val="tx2"/>
              </a:solidFill>
            </a:endParaRPr>
          </a:p>
          <a:p>
            <a:pPr marL="342900" indent="-342900" fontAlgn="b">
              <a:buFont typeface="Arial" panose="020B0604020202020204" pitchFamily="34" charset="0"/>
              <a:buChar char="•"/>
            </a:pPr>
            <a:r>
              <a:rPr lang="en-IN" sz="1800" b="1" dirty="0">
                <a:solidFill>
                  <a:schemeClr val="tx2"/>
                </a:solidFill>
              </a:rPr>
              <a:t>MISS.AKSHATA SANJAY PAWAR</a:t>
            </a:r>
          </a:p>
          <a:p>
            <a:pPr marL="342900" indent="-342900" fontAlgn="b">
              <a:buFont typeface="Arial" panose="020B0604020202020204" pitchFamily="34" charset="0"/>
              <a:buChar char="•"/>
            </a:pPr>
            <a:endParaRPr lang="en-IN" sz="1800" b="1" dirty="0">
              <a:solidFill>
                <a:schemeClr val="tx2"/>
              </a:solidFill>
            </a:endParaRPr>
          </a:p>
          <a:p>
            <a:pPr marL="342900" indent="-342900" fontAlgn="b">
              <a:buFont typeface="Arial" panose="020B0604020202020204" pitchFamily="34" charset="0"/>
              <a:buChar char="•"/>
            </a:pPr>
            <a:r>
              <a:rPr lang="en-IN" sz="1800" b="1" dirty="0">
                <a:solidFill>
                  <a:schemeClr val="tx2"/>
                </a:solidFill>
              </a:rPr>
              <a:t>MISS. SANAA SHAIKH</a:t>
            </a:r>
          </a:p>
          <a:p>
            <a:pPr marL="342900" indent="-342900" fontAlgn="b">
              <a:buFont typeface="Arial" panose="020B0604020202020204" pitchFamily="34" charset="0"/>
              <a:buChar char="•"/>
            </a:pPr>
            <a:endParaRPr lang="en-IN" sz="1800" b="1" dirty="0">
              <a:solidFill>
                <a:schemeClr val="tx2"/>
              </a:solidFill>
            </a:endParaRPr>
          </a:p>
          <a:p>
            <a:pPr marL="342900" indent="-342900" fontAlgn="b">
              <a:buFont typeface="Arial" panose="020B0604020202020204" pitchFamily="34" charset="0"/>
              <a:buChar char="•"/>
            </a:pPr>
            <a:r>
              <a:rPr lang="en-IN" sz="1800" b="1" dirty="0">
                <a:solidFill>
                  <a:schemeClr val="tx2"/>
                </a:solidFill>
              </a:rPr>
              <a:t>MR. AAVULA ADITYA YADAV</a:t>
            </a:r>
          </a:p>
          <a:p>
            <a:pPr marL="342900" indent="-342900" fontAlgn="b">
              <a:buFont typeface="Arial" panose="020B0604020202020204" pitchFamily="34" charset="0"/>
              <a:buChar char="•"/>
            </a:pPr>
            <a:endParaRPr lang="en-IN" sz="1800" b="1" dirty="0">
              <a:solidFill>
                <a:schemeClr val="tx2"/>
              </a:solidFill>
            </a:endParaRPr>
          </a:p>
          <a:p>
            <a:pPr marL="342900" indent="-342900" fontAlgn="b">
              <a:buFont typeface="Arial" panose="020B0604020202020204" pitchFamily="34" charset="0"/>
              <a:buChar char="•"/>
            </a:pPr>
            <a:r>
              <a:rPr lang="en-IN" sz="1800" b="1" dirty="0">
                <a:solidFill>
                  <a:schemeClr val="tx2"/>
                </a:solidFill>
              </a:rPr>
              <a:t>MR. NILESH NAMDEV RATHOD</a:t>
            </a:r>
          </a:p>
          <a:p>
            <a:pPr marL="342900" indent="-342900" fontAlgn="b">
              <a:buFont typeface="Arial" panose="020B0604020202020204" pitchFamily="34" charset="0"/>
              <a:buChar char="•"/>
            </a:pPr>
            <a:endParaRPr lang="en-IN" sz="1800" b="1" dirty="0">
              <a:solidFill>
                <a:schemeClr val="tx2"/>
              </a:solidFill>
            </a:endParaRPr>
          </a:p>
          <a:p>
            <a:pPr marL="342900" indent="-342900" fontAlgn="b">
              <a:buFont typeface="Arial" panose="020B0604020202020204" pitchFamily="34" charset="0"/>
              <a:buChar char="•"/>
            </a:pPr>
            <a:r>
              <a:rPr lang="en-IN" sz="1800" b="1" dirty="0">
                <a:solidFill>
                  <a:schemeClr val="tx2"/>
                </a:solidFill>
              </a:rPr>
              <a:t>MR. A RAGHAVENDRA KUMAR</a:t>
            </a:r>
          </a:p>
          <a:p>
            <a:endParaRPr lang="en-US" dirty="0"/>
          </a:p>
        </p:txBody>
      </p:sp>
      <p:pic>
        <p:nvPicPr>
          <p:cNvPr id="5" name="Picture 4">
            <a:extLst>
              <a:ext uri="{FF2B5EF4-FFF2-40B4-BE49-F238E27FC236}">
                <a16:creationId xmlns:a16="http://schemas.microsoft.com/office/drawing/2014/main" id="{1605218E-EBA0-4EBE-8D29-A7243DE0F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347" y="-1"/>
            <a:ext cx="6670477" cy="6857999"/>
          </a:xfrm>
          <a:prstGeom prst="rect">
            <a:avLst/>
          </a:prstGeom>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3257-53AD-4D72-9964-0A7320F168EA}"/>
              </a:ext>
            </a:extLst>
          </p:cNvPr>
          <p:cNvSpPr>
            <a:spLocks noGrp="1"/>
          </p:cNvSpPr>
          <p:nvPr>
            <p:ph type="title"/>
          </p:nvPr>
        </p:nvSpPr>
        <p:spPr>
          <a:xfrm>
            <a:off x="0" y="0"/>
            <a:ext cx="12287100" cy="6858000"/>
          </a:xfrm>
        </p:spPr>
        <p:txBody>
          <a:bodyPr>
            <a:normAutofit/>
          </a:bodyPr>
          <a:lstStyle/>
          <a:p>
            <a:r>
              <a:rPr lang="en-US" sz="8000" b="1" dirty="0"/>
              <a:t>THANK YOU ……..</a:t>
            </a:r>
            <a:endParaRPr lang="en-IN" sz="8000" b="1" dirty="0"/>
          </a:p>
        </p:txBody>
      </p:sp>
    </p:spTree>
    <p:extLst>
      <p:ext uri="{BB962C8B-B14F-4D97-AF65-F5344CB8AC3E}">
        <p14:creationId xmlns:p14="http://schemas.microsoft.com/office/powerpoint/2010/main" val="35011317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9796" y="23019"/>
            <a:ext cx="10153128" cy="1078805"/>
          </a:xfrm>
        </p:spPr>
        <p:txBody>
          <a:bodyPr>
            <a:normAutofit/>
          </a:bodyPr>
          <a:lstStyle/>
          <a:p>
            <a:pPr algn="ctr"/>
            <a:r>
              <a:rPr lang="en-US" b="1" dirty="0"/>
              <a:t>INTRODUCTION OF BANK ANALYSIS</a:t>
            </a:r>
          </a:p>
        </p:txBody>
      </p:sp>
      <p:sp>
        <p:nvSpPr>
          <p:cNvPr id="3" name="Content Placeholder 2"/>
          <p:cNvSpPr>
            <a:spLocks noGrp="1"/>
          </p:cNvSpPr>
          <p:nvPr>
            <p:ph idx="1"/>
          </p:nvPr>
        </p:nvSpPr>
        <p:spPr>
          <a:xfrm>
            <a:off x="765820" y="1412776"/>
            <a:ext cx="9753600" cy="4343400"/>
          </a:xfrm>
        </p:spPr>
        <p:txBody>
          <a:bodyPr/>
          <a:lstStyle/>
          <a:p>
            <a:r>
              <a:rPr lang="en-US" dirty="0"/>
              <a:t>Bank analysis refers to the process of evaluating and assessing the financial health, performance, and risk profile of a bank or a financial institution. It involves examining various aspects of a bank's operations, including its balance sheet, income statement, cash flow statement, risk management practices, regulatory compliance, and overall strategy.</a:t>
            </a:r>
          </a:p>
          <a:p>
            <a:r>
              <a:rPr lang="en-US" dirty="0"/>
              <a:t>Key Components of Bank Analysis: </a:t>
            </a:r>
            <a:r>
              <a:rPr lang="en-IN" dirty="0"/>
              <a:t>Financial Statements, Asset Quality, Capital Adequacy, RISK MANAGEMENT, Regulatory Environment, Market and Competitive Analysis.</a:t>
            </a:r>
            <a:endParaRPr lang="en-US" dirty="0"/>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23019"/>
            <a:ext cx="9753600" cy="957709"/>
          </a:xfrm>
        </p:spPr>
        <p:txBody>
          <a:bodyPr/>
          <a:lstStyle/>
          <a:p>
            <a:r>
              <a:rPr lang="en-IN" b="1" dirty="0"/>
              <a:t>Bank Analytics KPI’S</a:t>
            </a:r>
            <a:endParaRPr lang="en-US" dirty="0"/>
          </a:p>
        </p:txBody>
      </p:sp>
      <p:sp>
        <p:nvSpPr>
          <p:cNvPr id="3" name="Content Placeholder 2">
            <a:extLst>
              <a:ext uri="{FF2B5EF4-FFF2-40B4-BE49-F238E27FC236}">
                <a16:creationId xmlns:a16="http://schemas.microsoft.com/office/drawing/2014/main" id="{F5BF5CA0-5239-4FBE-9A8A-75355C11A264}"/>
              </a:ext>
            </a:extLst>
          </p:cNvPr>
          <p:cNvSpPr>
            <a:spLocks noGrp="1"/>
          </p:cNvSpPr>
          <p:nvPr>
            <p:ph idx="1"/>
          </p:nvPr>
        </p:nvSpPr>
        <p:spPr>
          <a:xfrm>
            <a:off x="135177" y="1257300"/>
            <a:ext cx="9753600" cy="4343400"/>
          </a:xfrm>
        </p:spPr>
        <p:txBody>
          <a:bodyPr/>
          <a:lstStyle/>
          <a:p>
            <a:r>
              <a:rPr lang="en-US" sz="2800" b="1" dirty="0"/>
              <a:t>YEAR WISE LOAN AMOUNT STATS</a:t>
            </a:r>
          </a:p>
          <a:p>
            <a:r>
              <a:rPr lang="en-US" sz="2800" b="1" dirty="0"/>
              <a:t>GRADE AND SUB GRADEWISE REVOL_BAL</a:t>
            </a:r>
          </a:p>
          <a:p>
            <a:r>
              <a:rPr lang="en-US" sz="2800" b="1" dirty="0"/>
              <a:t>TOTAL PAYMENT FOR VERIFIED STATUS VS TOTAL PAYMENT FOR NON VERIFIED STATUS</a:t>
            </a:r>
          </a:p>
          <a:p>
            <a:r>
              <a:rPr lang="en-US" sz="2800" b="1" dirty="0"/>
              <a:t>STATE WISE AND MONTH WISE LOAN STATUS</a:t>
            </a:r>
          </a:p>
          <a:p>
            <a:r>
              <a:rPr lang="en-US" sz="2800" b="1" dirty="0"/>
              <a:t>HOME OWNERSHIP VS LAST PAYMENTY DATE STATUS.</a:t>
            </a:r>
            <a:endParaRPr lang="en-IN" sz="2800" b="1" dirty="0"/>
          </a:p>
          <a:p>
            <a:endParaRPr lang="en-IN" dirty="0"/>
          </a:p>
        </p:txBody>
      </p:sp>
    </p:spTree>
    <p:extLst>
      <p:ext uri="{BB962C8B-B14F-4D97-AF65-F5344CB8AC3E}">
        <p14:creationId xmlns:p14="http://schemas.microsoft.com/office/powerpoint/2010/main" val="25470464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207" y="23019"/>
            <a:ext cx="9753600" cy="741685"/>
          </a:xfrm>
        </p:spPr>
        <p:txBody>
          <a:bodyPr>
            <a:normAutofit/>
          </a:bodyPr>
          <a:lstStyle/>
          <a:p>
            <a:r>
              <a:rPr lang="en-IN" b="1" dirty="0"/>
              <a:t>Bank Analytics KPI’S</a:t>
            </a:r>
            <a:endParaRPr lang="en-US" dirty="0"/>
          </a:p>
        </p:txBody>
      </p:sp>
      <p:sp>
        <p:nvSpPr>
          <p:cNvPr id="7" name="Content Placeholder 2">
            <a:extLst>
              <a:ext uri="{FF2B5EF4-FFF2-40B4-BE49-F238E27FC236}">
                <a16:creationId xmlns:a16="http://schemas.microsoft.com/office/drawing/2014/main" id="{E25735F9-E81F-4BE0-A1E7-BD6FBA0A5CA4}"/>
              </a:ext>
            </a:extLst>
          </p:cNvPr>
          <p:cNvSpPr>
            <a:spLocks noGrp="1"/>
          </p:cNvSpPr>
          <p:nvPr>
            <p:ph sz="half" idx="1"/>
          </p:nvPr>
        </p:nvSpPr>
        <p:spPr>
          <a:xfrm>
            <a:off x="204788" y="981075"/>
            <a:ext cx="11434240" cy="2663949"/>
          </a:xfrm>
        </p:spPr>
        <p:txBody>
          <a:bodyPr>
            <a:normAutofit fontScale="85000" lnSpcReduction="20000"/>
          </a:bodyPr>
          <a:lstStyle/>
          <a:p>
            <a:r>
              <a:rPr lang="en-US" b="1" dirty="0"/>
              <a:t>YEAR WISE LOAN AMOUNT STATUS:</a:t>
            </a:r>
            <a:r>
              <a:rPr lang="en-US" dirty="0"/>
              <a:t> By analyzing these factors year-wise, you can gain valuable insights into the bank's loan amount status, identify trends, and assess the overall health of its loan portfolio. This information is crucial for stakeholders such as investors, regulators, and bank management to make informed decisions regarding risk management, capital allocation, and strategic planning.</a:t>
            </a:r>
          </a:p>
          <a:p>
            <a:r>
              <a:rPr lang="en-US" b="1" dirty="0"/>
              <a:t>GRADE AND SUB GRADEWISE REVOL_BAL: </a:t>
            </a:r>
            <a:r>
              <a:rPr lang="en-US" dirty="0"/>
              <a:t>By conducting this analysis, stakeholders can gain valuable insights into the distribution and behavior of revolving balances across different credit grades and sub-grades. These insights can inform credit risk management strategies, pricing decisions, and portfolio optimization efforts within the lending institution.</a:t>
            </a:r>
            <a:endParaRPr lang="en-US" b="1" dirty="0"/>
          </a:p>
          <a:p>
            <a:endParaRPr lang="en-US" dirty="0"/>
          </a:p>
          <a:p>
            <a:endParaRPr lang="en-US" dirty="0"/>
          </a:p>
          <a:p>
            <a:endParaRPr lang="en-US" b="1" dirty="0"/>
          </a:p>
          <a:p>
            <a:endParaRPr lang="en-IN" dirty="0"/>
          </a:p>
        </p:txBody>
      </p:sp>
      <p:pic>
        <p:nvPicPr>
          <p:cNvPr id="8" name="Picture 7">
            <a:extLst>
              <a:ext uri="{FF2B5EF4-FFF2-40B4-BE49-F238E27FC236}">
                <a16:creationId xmlns:a16="http://schemas.microsoft.com/office/drawing/2014/main" id="{0B4FBF84-9213-48CD-9856-53ADDDA9DEC1}"/>
              </a:ext>
            </a:extLst>
          </p:cNvPr>
          <p:cNvPicPr/>
          <p:nvPr/>
        </p:nvPicPr>
        <p:blipFill>
          <a:blip r:embed="rId3"/>
          <a:stretch>
            <a:fillRect/>
          </a:stretch>
        </p:blipFill>
        <p:spPr>
          <a:xfrm>
            <a:off x="549797" y="3429552"/>
            <a:ext cx="5544614" cy="3405429"/>
          </a:xfrm>
          <a:prstGeom prst="rect">
            <a:avLst/>
          </a:prstGeom>
        </p:spPr>
      </p:pic>
      <p:pic>
        <p:nvPicPr>
          <p:cNvPr id="9" name="Picture 8">
            <a:extLst>
              <a:ext uri="{FF2B5EF4-FFF2-40B4-BE49-F238E27FC236}">
                <a16:creationId xmlns:a16="http://schemas.microsoft.com/office/drawing/2014/main" id="{F2520AFA-7973-4C5F-B45B-4E6E1E65D476}"/>
              </a:ext>
            </a:extLst>
          </p:cNvPr>
          <p:cNvPicPr/>
          <p:nvPr/>
        </p:nvPicPr>
        <p:blipFill>
          <a:blip r:embed="rId4"/>
          <a:stretch>
            <a:fillRect/>
          </a:stretch>
        </p:blipFill>
        <p:spPr>
          <a:xfrm>
            <a:off x="6252527" y="3429000"/>
            <a:ext cx="5731510" cy="3405981"/>
          </a:xfrm>
          <a:prstGeom prst="rect">
            <a:avLst/>
          </a:prstGeom>
        </p:spPr>
      </p:pic>
    </p:spTree>
    <p:extLst>
      <p:ext uri="{BB962C8B-B14F-4D97-AF65-F5344CB8AC3E}">
        <p14:creationId xmlns:p14="http://schemas.microsoft.com/office/powerpoint/2010/main" val="38812549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7748" y="188640"/>
            <a:ext cx="10729192" cy="4176464"/>
          </a:xfrm>
        </p:spPr>
        <p:txBody>
          <a:bodyPr>
            <a:normAutofit fontScale="70000" lnSpcReduction="20000"/>
          </a:bodyPr>
          <a:lstStyle/>
          <a:p>
            <a:r>
              <a:rPr lang="en-US" b="1" dirty="0"/>
              <a:t>TOTAL PAYMENT FOR VERIFIED STATUS VS TOTAL PAYMENT FOR NON VERIFIED STATUS: </a:t>
            </a:r>
            <a:r>
              <a:rPr lang="en-IN" dirty="0"/>
              <a:t>Insights from this analysis can help lending institutions understand the impact of borrower verification status on payment </a:t>
            </a:r>
            <a:r>
              <a:rPr lang="en-IN" dirty="0" err="1"/>
              <a:t>behavior</a:t>
            </a:r>
            <a:r>
              <a:rPr lang="en-IN" dirty="0"/>
              <a:t> and overall portfolio performance. It can also inform risk management strategies, underwriting criteria, and verification processes to mitigate credit risk and improve loan portfolio quality.</a:t>
            </a:r>
          </a:p>
          <a:p>
            <a:r>
              <a:rPr lang="en-US" b="1" dirty="0"/>
              <a:t>STATE WISE AND MONTH WISE LOAN STATUS: </a:t>
            </a:r>
            <a:r>
              <a:rPr lang="en-US" altLang="en-US" dirty="0">
                <a:latin typeface="Arial" panose="020B0604020202020204" pitchFamily="34" charset="0"/>
                <a:ea typeface="Times New Roman" panose="02020603050405020304" pitchFamily="18" charset="0"/>
              </a:rPr>
              <a:t>By conducting state-wise and month-wise analysis of loan status, lending institutions can gain a deeper understanding of regional and temporal variations in loan performance, enabling them to make more informed decisions and manage credit risk more effectively.</a:t>
            </a:r>
          </a:p>
          <a:p>
            <a:r>
              <a:rPr lang="en-US" b="1" dirty="0"/>
              <a:t>HOME OWNERSHIP VS LAST PAYMENTY DATE STATUS: </a:t>
            </a:r>
            <a:r>
              <a:rPr lang="en-US" dirty="0"/>
              <a:t>By conducting this analysis, lending institutions can gain a deeper understanding of the relationship between home ownership status and last payment date status, enabling them to better assess credit risk, make informed lending decisions, and develop </a:t>
            </a:r>
            <a:endParaRPr lang="en-IN" b="1" dirty="0"/>
          </a:p>
          <a:p>
            <a:endParaRPr lang="en-US" altLang="en-US" dirty="0">
              <a:latin typeface="Arial" panose="020B0604020202020204" pitchFamily="34" charset="0"/>
              <a:ea typeface="Times New Roman" panose="02020603050405020304" pitchFamily="18" charset="0"/>
            </a:endParaRPr>
          </a:p>
          <a:p>
            <a:endParaRPr lang="en-US" altLang="en-US" dirty="0">
              <a:latin typeface="Arial" panose="020B0604020202020204" pitchFamily="34" charset="0"/>
              <a:ea typeface="Times New Roman" panose="02020603050405020304" pitchFamily="18" charset="0"/>
            </a:endParaRPr>
          </a:p>
          <a:p>
            <a:pPr marL="0" lvl="0" indent="0" eaLnBrk="0" fontAlgn="base" hangingPunct="0">
              <a:lnSpc>
                <a:spcPct val="100000"/>
              </a:lnSpc>
              <a:spcBef>
                <a:spcPct val="0"/>
              </a:spcBef>
              <a:spcAft>
                <a:spcPct val="0"/>
              </a:spcAft>
              <a:buClrTx/>
              <a:buSzTx/>
              <a:buNone/>
            </a:pPr>
            <a:br>
              <a:rPr lang="en-US" altLang="en-US" dirty="0">
                <a:solidFill>
                  <a:srgbClr val="000000"/>
                </a:solidFill>
                <a:latin typeface="Söhne"/>
              </a:rPr>
            </a:br>
            <a:endParaRPr lang="en-US" altLang="en-US" dirty="0">
              <a:latin typeface="Arial" panose="020B0604020202020204" pitchFamily="34" charset="0"/>
            </a:endParaRPr>
          </a:p>
          <a:p>
            <a:endParaRPr lang="en-US" altLang="en-US" dirty="0">
              <a:latin typeface="Arial" panose="020B0604020202020204" pitchFamily="34" charset="0"/>
              <a:ea typeface="Times New Roman" panose="02020603050405020304" pitchFamily="18" charset="0"/>
            </a:endParaRPr>
          </a:p>
          <a:p>
            <a:endParaRPr lang="en-US" altLang="en-US" sz="1400" dirty="0">
              <a:latin typeface="Arial" panose="020B0604020202020204" pitchFamily="34" charset="0"/>
            </a:endParaRPr>
          </a:p>
          <a:p>
            <a:endParaRPr lang="en-US" altLang="en-US" sz="1400" dirty="0">
              <a:latin typeface="Arial" panose="020B0604020202020204" pitchFamily="34" charset="0"/>
            </a:endParaRPr>
          </a:p>
          <a:p>
            <a:endParaRPr lang="en-US" b="1" dirty="0"/>
          </a:p>
          <a:p>
            <a:endParaRPr lang="en-IN" dirty="0"/>
          </a:p>
          <a:p>
            <a:endParaRPr lang="en-IN" dirty="0"/>
          </a:p>
          <a:p>
            <a:endParaRPr lang="en-US" b="1" dirty="0"/>
          </a:p>
        </p:txBody>
      </p:sp>
      <p:pic>
        <p:nvPicPr>
          <p:cNvPr id="19" name="Picture 18">
            <a:extLst>
              <a:ext uri="{FF2B5EF4-FFF2-40B4-BE49-F238E27FC236}">
                <a16:creationId xmlns:a16="http://schemas.microsoft.com/office/drawing/2014/main" id="{1A2F2D6D-34BC-441F-9E28-0BF331422AB2}"/>
              </a:ext>
            </a:extLst>
          </p:cNvPr>
          <p:cNvPicPr/>
          <p:nvPr/>
        </p:nvPicPr>
        <p:blipFill>
          <a:blip r:embed="rId2"/>
          <a:stretch>
            <a:fillRect/>
          </a:stretch>
        </p:blipFill>
        <p:spPr>
          <a:xfrm>
            <a:off x="31145" y="3179323"/>
            <a:ext cx="4032448" cy="3672408"/>
          </a:xfrm>
          <a:prstGeom prst="rect">
            <a:avLst/>
          </a:prstGeom>
        </p:spPr>
      </p:pic>
      <p:pic>
        <p:nvPicPr>
          <p:cNvPr id="21" name="Picture 20">
            <a:extLst>
              <a:ext uri="{FF2B5EF4-FFF2-40B4-BE49-F238E27FC236}">
                <a16:creationId xmlns:a16="http://schemas.microsoft.com/office/drawing/2014/main" id="{801692EB-87A6-46BB-B3CB-725E138B4ED8}"/>
              </a:ext>
            </a:extLst>
          </p:cNvPr>
          <p:cNvPicPr>
            <a:picLocks noChangeAspect="1"/>
          </p:cNvPicPr>
          <p:nvPr/>
        </p:nvPicPr>
        <p:blipFill>
          <a:blip r:embed="rId3"/>
          <a:stretch>
            <a:fillRect/>
          </a:stretch>
        </p:blipFill>
        <p:spPr>
          <a:xfrm>
            <a:off x="4150196" y="3179323"/>
            <a:ext cx="4248472" cy="3672408"/>
          </a:xfrm>
          <a:prstGeom prst="rect">
            <a:avLst/>
          </a:prstGeom>
        </p:spPr>
      </p:pic>
      <p:pic>
        <p:nvPicPr>
          <p:cNvPr id="23" name="Picture 22">
            <a:extLst>
              <a:ext uri="{FF2B5EF4-FFF2-40B4-BE49-F238E27FC236}">
                <a16:creationId xmlns:a16="http://schemas.microsoft.com/office/drawing/2014/main" id="{50A79B65-443B-438D-AB25-8A342CA9C66F}"/>
              </a:ext>
            </a:extLst>
          </p:cNvPr>
          <p:cNvPicPr>
            <a:picLocks noChangeAspect="1"/>
          </p:cNvPicPr>
          <p:nvPr/>
        </p:nvPicPr>
        <p:blipFill>
          <a:blip r:embed="rId4"/>
          <a:stretch>
            <a:fillRect/>
          </a:stretch>
        </p:blipFill>
        <p:spPr>
          <a:xfrm>
            <a:off x="8485271" y="3179323"/>
            <a:ext cx="3703554" cy="3640698"/>
          </a:xfrm>
          <a:prstGeom prst="rect">
            <a:avLst/>
          </a:prstGeom>
        </p:spPr>
      </p:pic>
    </p:spTree>
    <p:extLst>
      <p:ext uri="{BB962C8B-B14F-4D97-AF65-F5344CB8AC3E}">
        <p14:creationId xmlns:p14="http://schemas.microsoft.com/office/powerpoint/2010/main" val="21863729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9BAE-E3DE-4EA7-B34A-FCDBE036E440}"/>
              </a:ext>
            </a:extLst>
          </p:cNvPr>
          <p:cNvSpPr>
            <a:spLocks noGrp="1"/>
          </p:cNvSpPr>
          <p:nvPr>
            <p:ph type="title"/>
          </p:nvPr>
        </p:nvSpPr>
        <p:spPr>
          <a:xfrm>
            <a:off x="-1" y="1"/>
            <a:ext cx="12188825" cy="620687"/>
          </a:xfrm>
          <a:solidFill>
            <a:srgbClr val="FF0000"/>
          </a:solidFill>
        </p:spPr>
        <p:txBody>
          <a:bodyPr>
            <a:normAutofit fontScale="90000"/>
          </a:bodyPr>
          <a:lstStyle/>
          <a:p>
            <a:pPr algn="ctr"/>
            <a:r>
              <a:rPr lang="en-US" b="1" dirty="0"/>
              <a:t>EXCEL DASHBOARD</a:t>
            </a:r>
            <a:endParaRPr lang="en-IN" b="1" dirty="0"/>
          </a:p>
        </p:txBody>
      </p:sp>
      <p:pic>
        <p:nvPicPr>
          <p:cNvPr id="6" name="Picture 5">
            <a:extLst>
              <a:ext uri="{FF2B5EF4-FFF2-40B4-BE49-F238E27FC236}">
                <a16:creationId xmlns:a16="http://schemas.microsoft.com/office/drawing/2014/main" id="{E225ECEB-4EA3-416D-A5C2-8D2FBD8D059D}"/>
              </a:ext>
            </a:extLst>
          </p:cNvPr>
          <p:cNvPicPr/>
          <p:nvPr/>
        </p:nvPicPr>
        <p:blipFill>
          <a:blip r:embed="rId2"/>
          <a:stretch>
            <a:fillRect/>
          </a:stretch>
        </p:blipFill>
        <p:spPr>
          <a:xfrm>
            <a:off x="0" y="620689"/>
            <a:ext cx="12188824" cy="6247944"/>
          </a:xfrm>
          <a:prstGeom prst="rect">
            <a:avLst/>
          </a:prstGeom>
        </p:spPr>
      </p:pic>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1"/>
            <a:ext cx="12188825" cy="620688"/>
          </a:xfrm>
          <a:solidFill>
            <a:schemeClr val="accent3">
              <a:lumMod val="20000"/>
              <a:lumOff val="80000"/>
            </a:schemeClr>
          </a:solidFill>
        </p:spPr>
        <p:txBody>
          <a:bodyPr>
            <a:normAutofit fontScale="90000"/>
          </a:bodyPr>
          <a:lstStyle/>
          <a:p>
            <a:pPr algn="ctr"/>
            <a:r>
              <a:rPr lang="en-US" b="1" dirty="0"/>
              <a:t>TABLEAU DASHBOARD</a:t>
            </a:r>
          </a:p>
        </p:txBody>
      </p:sp>
      <p:pic>
        <p:nvPicPr>
          <p:cNvPr id="8" name="Picture 7">
            <a:extLst>
              <a:ext uri="{FF2B5EF4-FFF2-40B4-BE49-F238E27FC236}">
                <a16:creationId xmlns:a16="http://schemas.microsoft.com/office/drawing/2014/main" id="{2019B150-7564-44BE-AF22-CF86417BF88D}"/>
              </a:ext>
            </a:extLst>
          </p:cNvPr>
          <p:cNvPicPr/>
          <p:nvPr/>
        </p:nvPicPr>
        <p:blipFill>
          <a:blip r:embed="rId3"/>
          <a:stretch>
            <a:fillRect/>
          </a:stretch>
        </p:blipFill>
        <p:spPr>
          <a:xfrm>
            <a:off x="0" y="620690"/>
            <a:ext cx="12188824" cy="6237310"/>
          </a:xfrm>
          <a:prstGeom prst="rect">
            <a:avLst/>
          </a:prstGeom>
        </p:spPr>
      </p:pic>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88825" cy="620688"/>
          </a:xfrm>
          <a:solidFill>
            <a:schemeClr val="accent6">
              <a:lumMod val="60000"/>
              <a:lumOff val="40000"/>
            </a:schemeClr>
          </a:solidFill>
        </p:spPr>
        <p:txBody>
          <a:bodyPr>
            <a:normAutofit fontScale="90000"/>
          </a:bodyPr>
          <a:lstStyle/>
          <a:p>
            <a:pPr algn="ctr"/>
            <a:r>
              <a:rPr lang="en-US" b="1" dirty="0"/>
              <a:t>POWER BI DASHBOARD</a:t>
            </a:r>
          </a:p>
        </p:txBody>
      </p:sp>
      <p:pic>
        <p:nvPicPr>
          <p:cNvPr id="3" name="Picture 2">
            <a:extLst>
              <a:ext uri="{FF2B5EF4-FFF2-40B4-BE49-F238E27FC236}">
                <a16:creationId xmlns:a16="http://schemas.microsoft.com/office/drawing/2014/main" id="{69976C4A-3062-4D41-8661-584BD768BC42}"/>
              </a:ext>
            </a:extLst>
          </p:cNvPr>
          <p:cNvPicPr/>
          <p:nvPr/>
        </p:nvPicPr>
        <p:blipFill>
          <a:blip r:embed="rId3"/>
          <a:stretch>
            <a:fillRect/>
          </a:stretch>
        </p:blipFill>
        <p:spPr>
          <a:xfrm>
            <a:off x="0" y="620688"/>
            <a:ext cx="12188825" cy="6237312"/>
          </a:xfrm>
          <a:prstGeom prst="rect">
            <a:avLst/>
          </a:prstGeom>
        </p:spPr>
      </p:pic>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A4DC-1B10-4EA2-B2D5-AE08AD0F328C}"/>
              </a:ext>
            </a:extLst>
          </p:cNvPr>
          <p:cNvSpPr>
            <a:spLocks noGrp="1"/>
          </p:cNvSpPr>
          <p:nvPr>
            <p:ph type="title"/>
          </p:nvPr>
        </p:nvSpPr>
        <p:spPr>
          <a:xfrm>
            <a:off x="261764" y="78450"/>
            <a:ext cx="11233248" cy="607350"/>
          </a:xfrm>
        </p:spPr>
        <p:txBody>
          <a:bodyPr>
            <a:normAutofit fontScale="90000"/>
          </a:bodyPr>
          <a:lstStyle/>
          <a:p>
            <a:pPr algn="ctr"/>
            <a:r>
              <a:rPr lang="en-US" b="1" dirty="0"/>
              <a:t>CONCLUSION</a:t>
            </a:r>
            <a:endParaRPr lang="en-IN" b="1" dirty="0"/>
          </a:p>
        </p:txBody>
      </p:sp>
      <p:sp>
        <p:nvSpPr>
          <p:cNvPr id="7" name="Content Placeholder 3">
            <a:extLst>
              <a:ext uri="{FF2B5EF4-FFF2-40B4-BE49-F238E27FC236}">
                <a16:creationId xmlns:a16="http://schemas.microsoft.com/office/drawing/2014/main" id="{E0C15BC0-3928-4AC7-B117-2FBD05D45751}"/>
              </a:ext>
            </a:extLst>
          </p:cNvPr>
          <p:cNvSpPr>
            <a:spLocks noGrp="1"/>
          </p:cNvSpPr>
          <p:nvPr>
            <p:ph sz="half" idx="1"/>
          </p:nvPr>
        </p:nvSpPr>
        <p:spPr>
          <a:xfrm>
            <a:off x="981844" y="764704"/>
            <a:ext cx="10297144" cy="4752528"/>
          </a:xfrm>
        </p:spPr>
        <p:txBody>
          <a:bodyPr>
            <a:normAutofit lnSpcReduction="10000"/>
          </a:bodyPr>
          <a:lstStyle/>
          <a:p>
            <a:r>
              <a:rPr lang="en-US" dirty="0"/>
              <a:t>In conclusion, the bank loan analysis provides a comprehensive overview of the bank's financial health, risk profile, and competitive position. It enables stakeholders to make informed decisions regarding investment, regulation, risk management, and strategic planning to ensure the bank's long-term success and sustainability in the dynamic banking industry.</a:t>
            </a:r>
          </a:p>
          <a:p>
            <a:endParaRPr lang="en-US" dirty="0"/>
          </a:p>
          <a:p>
            <a:r>
              <a:rPr lang="en-US" dirty="0"/>
              <a:t>the bank analysis underscores the bank's solid financial foundation, effective risk management practices, and competitive positioning in the market. By leveraging strengths and addressing areas for improvement, the bank can navigate challenges and capitalize on opportunities to achieve long-term success and value creation for stakeholders</a:t>
            </a:r>
            <a:endParaRPr lang="en-IN" dirty="0"/>
          </a:p>
        </p:txBody>
      </p:sp>
    </p:spTree>
    <p:extLst>
      <p:ext uri="{BB962C8B-B14F-4D97-AF65-F5344CB8AC3E}">
        <p14:creationId xmlns:p14="http://schemas.microsoft.com/office/powerpoint/2010/main" val="19068820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South American continent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South American continent presentation (widescreen).potx" id="{49493E5B-85F0-4869-A76F-349D854E985F}" vid="{37A04EEB-033A-4E8D-AA29-3DB3720BB129}"/>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South American continent presentation (widescreen)</Template>
  <TotalTime>101</TotalTime>
  <Words>572</Words>
  <Application>Microsoft Office PowerPoint</Application>
  <PresentationFormat>Custom</PresentationFormat>
  <Paragraphs>53</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Söhne</vt:lpstr>
      <vt:lpstr>Times New Roman</vt:lpstr>
      <vt:lpstr>South American continent presentation 16x9</vt:lpstr>
      <vt:lpstr>Bank Analytics</vt:lpstr>
      <vt:lpstr>INTRODUCTION OF BANK ANALYSIS</vt:lpstr>
      <vt:lpstr>Bank Analytics KPI’S</vt:lpstr>
      <vt:lpstr>Bank Analytics KPI’S</vt:lpstr>
      <vt:lpstr>PowerPoint Presentation</vt:lpstr>
      <vt:lpstr>EXCEL DASHBOARD</vt:lpstr>
      <vt:lpstr>TABLEAU DASHBOARD</vt:lpstr>
      <vt:lpstr>POWER BI DASHBOARD</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Analytics</dc:title>
  <dc:creator>lenovo</dc:creator>
  <cp:lastModifiedBy>lenovo</cp:lastModifiedBy>
  <cp:revision>10</cp:revision>
  <dcterms:created xsi:type="dcterms:W3CDTF">2024-03-23T09:52:08Z</dcterms:created>
  <dcterms:modified xsi:type="dcterms:W3CDTF">2024-03-23T11:36:56Z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