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0" r:id="rId2"/>
  </p:sldMasterIdLst>
  <p:notesMasterIdLst>
    <p:notesMasterId r:id="rId17"/>
  </p:notesMasterIdLst>
  <p:sldIdLst>
    <p:sldId id="256" r:id="rId3"/>
    <p:sldId id="257" r:id="rId4"/>
    <p:sldId id="258" r:id="rId5"/>
    <p:sldId id="259" r:id="rId6"/>
    <p:sldId id="273" r:id="rId7"/>
    <p:sldId id="274" r:id="rId8"/>
    <p:sldId id="263" r:id="rId9"/>
    <p:sldId id="264" r:id="rId10"/>
    <p:sldId id="266" r:id="rId11"/>
    <p:sldId id="268" r:id="rId12"/>
    <p:sldId id="269" r:id="rId13"/>
    <p:sldId id="270" r:id="rId14"/>
    <p:sldId id="271" r:id="rId15"/>
    <p:sldId id="272" r:id="rId16"/>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231" userDrawn="1">
          <p15:clr>
            <a:srgbClr val="000000"/>
          </p15:clr>
        </p15:guide>
        <p15:guide id="2" pos="2877" userDrawn="1">
          <p15:clr>
            <a:srgbClr val="000000"/>
          </p15:clr>
        </p15:guide>
      </p15:sldGuideLst>
    </p:ext>
    <p:ext uri="{2D200454-40CA-4A62-9FC3-DE9A4176ACB9}">
      <p15:notesGuideLst xmlns:p15="http://schemas.microsoft.com/office/powerpoint/2012/main">
        <p15:guide id="1" orient="horz" pos="2826">
          <p15:clr>
            <a:srgbClr val="A4A3A4"/>
          </p15:clr>
        </p15:guide>
        <p15:guide id="2" pos="215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AEA8D6A-D38C-4F9B-8557-A7EB3D5D93BF}" styleName="Table_0">
    <a:wholeTbl>
      <a:tcTxStyle>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F6FC"/>
          </a:solidFill>
        </a:fill>
      </a:tcStyle>
    </a:wholeTbl>
    <a:band1H>
      <a:tcStyle>
        <a:tcBdr/>
        <a:fill>
          <a:solidFill>
            <a:srgbClr val="D1ECF9"/>
          </a:solidFill>
        </a:fill>
      </a:tcStyle>
    </a:band1H>
    <a:band2H>
      <a:tcStyle>
        <a:tcBdr/>
      </a:tcStyle>
    </a:band2H>
    <a:band1V>
      <a:tcStyle>
        <a:tcBdr/>
        <a:fill>
          <a:solidFill>
            <a:srgbClr val="D1ECF9"/>
          </a:solidFill>
        </a:fill>
      </a:tcStyle>
    </a:band1V>
    <a:band2V>
      <a:tcStyle>
        <a:tcBdr/>
      </a:tcStyle>
    </a:band2V>
    <a:lastCol>
      <a:tcTxStyle b="on">
        <a:font>
          <a:latin typeface="Trebuchet MS"/>
          <a:ea typeface="Trebuchet MS"/>
          <a:cs typeface="Trebuchet MS"/>
        </a:font>
        <a:schemeClr val="lt1"/>
      </a:tcTxStyle>
      <a:tcStyle>
        <a:tcBdr/>
        <a:fill>
          <a:solidFill>
            <a:schemeClr val="accent1"/>
          </a:solidFill>
        </a:fill>
      </a:tcStyle>
    </a:lastCol>
    <a:firstCol>
      <a:tcTxStyle b="on">
        <a:font>
          <a:latin typeface="Trebuchet MS"/>
          <a:ea typeface="Trebuchet MS"/>
          <a:cs typeface="Trebuchet MS"/>
        </a:font>
        <a:schemeClr val="lt1"/>
      </a:tcTxStyle>
      <a:tcStyle>
        <a:tcBdr/>
        <a:fill>
          <a:solidFill>
            <a:schemeClr val="accent1"/>
          </a:solidFill>
        </a:fill>
      </a:tcStyle>
    </a:firstCol>
    <a:lastRow>
      <a:tcTxStyle b="on">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53" d="100"/>
          <a:sy n="53" d="100"/>
        </p:scale>
        <p:origin x="1504" y="56"/>
      </p:cViewPr>
      <p:guideLst>
        <p:guide orient="horz" pos="2231"/>
        <p:guide pos="2877"/>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26"/>
        <p:guide pos="215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5900" y="812800"/>
            <a:ext cx="7126287" cy="40068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5650" y="5078412"/>
            <a:ext cx="6046787" cy="4810125"/>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79775"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6" name="Google Shape;6;n"/>
          <p:cNvSpPr txBox="1">
            <a:spLocks noGrp="1"/>
          </p:cNvSpPr>
          <p:nvPr>
            <p:ph type="dt" idx="10"/>
          </p:nvPr>
        </p:nvSpPr>
        <p:spPr>
          <a:xfrm>
            <a:off x="4278312" y="0"/>
            <a:ext cx="3279775"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7" name="Google Shape;7;n"/>
          <p:cNvSpPr txBox="1">
            <a:spLocks noGrp="1"/>
          </p:cNvSpPr>
          <p:nvPr>
            <p:ph type="ftr" idx="11"/>
          </p:nvPr>
        </p:nvSpPr>
        <p:spPr>
          <a:xfrm>
            <a:off x="0" y="10156825"/>
            <a:ext cx="3279775" cy="533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8" name="Google Shape;8;n"/>
          <p:cNvSpPr txBox="1">
            <a:spLocks noGrp="1"/>
          </p:cNvSpPr>
          <p:nvPr>
            <p:ph type="sldNum" idx="12"/>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panose="02020603050405020304"/>
              <a:buNone/>
            </a:pPr>
            <a:fld id="{00000000-1234-1234-1234-123412341234}" type="slidenum">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fld>
            <a:endPar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panose="020B0603020202020204"/>
              <a:buNone/>
            </a:pPr>
            <a:fld id="{00000000-1234-1234-1234-123412341234}" type="slidenum">
              <a:rPr lang="en-US" sz="1400" b="0" i="0" u="none">
                <a:solidFill>
                  <a:srgbClr val="000000"/>
                </a:solidFill>
                <a:latin typeface="Trebuchet MS" panose="020B0603020202020204"/>
                <a:ea typeface="Trebuchet MS" panose="020B0603020202020204"/>
                <a:cs typeface="Trebuchet MS" panose="020B0603020202020204"/>
                <a:sym typeface="Trebuchet MS" panose="020B0603020202020204"/>
              </a:rPr>
              <a:t>1</a:t>
            </a:fld>
            <a:endParaRPr lang="en-US" sz="1400" b="0" i="0" u="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133" name="Google Shape;133;p2:notes"/>
          <p:cNvSpPr>
            <a:spLocks noGrp="1" noRot="1" noChangeAspect="1"/>
          </p:cNvSpPr>
          <p:nvPr>
            <p:ph type="sldImg" idx="2"/>
          </p:nvPr>
        </p:nvSpPr>
        <p:spPr>
          <a:xfrm>
            <a:off x="215900" y="812800"/>
            <a:ext cx="7127875" cy="40084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34" name="Google Shape;134;p2: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e06518dac_0_36: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panose="020B0603020202020204"/>
              <a:buNone/>
            </a:pPr>
            <a:fld id="{00000000-1234-1234-1234-123412341234}" type="slidenum">
              <a:rPr lang="en-US" sz="1400" b="0" i="0" u="none">
                <a:solidFill>
                  <a:schemeClr val="dk1"/>
                </a:solidFill>
                <a:latin typeface="Trebuchet MS" panose="020B0603020202020204"/>
                <a:ea typeface="Trebuchet MS" panose="020B0603020202020204"/>
                <a:cs typeface="Trebuchet MS" panose="020B0603020202020204"/>
                <a:sym typeface="Trebuchet MS" panose="020B0603020202020204"/>
              </a:rPr>
              <a:t>10</a:t>
            </a:fld>
            <a:endParaRPr lang="en-US" sz="14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19" name="Google Shape;219;g2fe06518dac_0_36: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20" name="Google Shape;220;g2fe06518dac_0_36: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fda95b2973_0_8: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panose="020B0603020202020204"/>
              <a:buNone/>
            </a:pPr>
            <a:fld id="{00000000-1234-1234-1234-123412341234}" type="slidenum">
              <a:rPr lang="en-US" sz="1400" b="0" i="0" u="none">
                <a:solidFill>
                  <a:schemeClr val="dk1"/>
                </a:solidFill>
                <a:latin typeface="Trebuchet MS" panose="020B0603020202020204"/>
                <a:ea typeface="Trebuchet MS" panose="020B0603020202020204"/>
                <a:cs typeface="Trebuchet MS" panose="020B0603020202020204"/>
                <a:sym typeface="Trebuchet MS" panose="020B0603020202020204"/>
              </a:rPr>
              <a:t>11</a:t>
            </a:fld>
            <a:endParaRPr lang="en-US" sz="14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26" name="Google Shape;226;g2fda95b2973_0_8:notes"/>
          <p:cNvSpPr>
            <a:spLocks noGrp="1" noRot="1" noChangeAspect="1"/>
          </p:cNvSpPr>
          <p:nvPr>
            <p:ph type="sldImg" idx="2"/>
          </p:nvPr>
        </p:nvSpPr>
        <p:spPr>
          <a:xfrm>
            <a:off x="1106487" y="812800"/>
            <a:ext cx="5346600" cy="4008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27" name="Google Shape;227;g2fda95b2973_0_8: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1: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panose="020B0603020202020204"/>
              <a:buNone/>
            </a:pPr>
            <a:fld id="{00000000-1234-1234-1234-123412341234}" type="slidenum">
              <a:rPr lang="en-US" sz="1400" b="0" i="0" u="none">
                <a:solidFill>
                  <a:schemeClr val="dk1"/>
                </a:solidFill>
                <a:latin typeface="Trebuchet MS" panose="020B0603020202020204"/>
                <a:ea typeface="Trebuchet MS" panose="020B0603020202020204"/>
                <a:cs typeface="Trebuchet MS" panose="020B0603020202020204"/>
                <a:sym typeface="Trebuchet MS" panose="020B0603020202020204"/>
              </a:rPr>
              <a:t>12</a:t>
            </a:fld>
            <a:endParaRPr lang="en-US" sz="14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33" name="Google Shape;233;p1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4" name="Google Shape;234;p11: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2: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panose="020B0603020202020204"/>
              <a:buNone/>
            </a:pPr>
            <a:fld id="{00000000-1234-1234-1234-123412341234}" type="slidenum">
              <a:rPr lang="en-US" sz="1400" b="0" i="0" u="none">
                <a:solidFill>
                  <a:srgbClr val="000000"/>
                </a:solidFill>
                <a:latin typeface="Trebuchet MS" panose="020B0603020202020204"/>
                <a:ea typeface="Trebuchet MS" panose="020B0603020202020204"/>
                <a:cs typeface="Trebuchet MS" panose="020B0603020202020204"/>
                <a:sym typeface="Trebuchet MS" panose="020B0603020202020204"/>
              </a:rPr>
              <a:t>13</a:t>
            </a:fld>
            <a:endParaRPr lang="en-US" sz="1400" b="0" i="0" u="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40" name="Google Shape;240;p1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41" name="Google Shape;241;p12: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3: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panose="020B0603020202020204"/>
              <a:buNone/>
            </a:pPr>
            <a:fld id="{00000000-1234-1234-1234-123412341234}" type="slidenum">
              <a:rPr lang="en-US" sz="1400" b="0" i="0" u="none">
                <a:solidFill>
                  <a:schemeClr val="dk1"/>
                </a:solidFill>
                <a:latin typeface="Trebuchet MS" panose="020B0603020202020204"/>
                <a:ea typeface="Trebuchet MS" panose="020B0603020202020204"/>
                <a:cs typeface="Trebuchet MS" panose="020B0603020202020204"/>
                <a:sym typeface="Trebuchet MS" panose="020B0603020202020204"/>
              </a:rPr>
              <a:t>14</a:t>
            </a:fld>
            <a:endParaRPr lang="en-US" sz="14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48" name="Google Shape;248;p13:notes"/>
          <p:cNvSpPr>
            <a:spLocks noGrp="1" noRot="1" noChangeAspect="1"/>
          </p:cNvSpPr>
          <p:nvPr>
            <p:ph type="sldImg" idx="2"/>
          </p:nvPr>
        </p:nvSpPr>
        <p:spPr>
          <a:xfrm>
            <a:off x="1106487" y="812800"/>
            <a:ext cx="5346700" cy="40084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49" name="Google Shape;249;p13: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panose="020B0603020202020204"/>
              <a:buNone/>
            </a:pPr>
            <a:fld id="{00000000-1234-1234-1234-123412341234}" type="slidenum">
              <a:rPr lang="en-US" sz="1400" b="0" i="0" u="none">
                <a:solidFill>
                  <a:schemeClr val="dk1"/>
                </a:solidFill>
                <a:latin typeface="Trebuchet MS" panose="020B0603020202020204"/>
                <a:ea typeface="Trebuchet MS" panose="020B0603020202020204"/>
                <a:cs typeface="Trebuchet MS" panose="020B0603020202020204"/>
                <a:sym typeface="Trebuchet MS" panose="020B0603020202020204"/>
              </a:rPr>
              <a:t>2</a:t>
            </a:fld>
            <a:endParaRPr lang="en-US" sz="14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41" name="Google Shape;141;p3:notes"/>
          <p:cNvSpPr>
            <a:spLocks noGrp="1" noRot="1" noChangeAspect="1"/>
          </p:cNvSpPr>
          <p:nvPr>
            <p:ph type="sldImg" idx="2"/>
          </p:nvPr>
        </p:nvSpPr>
        <p:spPr>
          <a:xfrm>
            <a:off x="215900" y="812800"/>
            <a:ext cx="7127875" cy="40084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42" name="Google Shape;142;p3: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a43c853bb5_0_8: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panose="020B0603020202020204"/>
              <a:buNone/>
            </a:pPr>
            <a:fld id="{00000000-1234-1234-1234-123412341234}" type="slidenum">
              <a:rPr lang="en-US" sz="1400" b="0" i="0" u="none">
                <a:solidFill>
                  <a:schemeClr val="dk1"/>
                </a:solidFill>
                <a:latin typeface="Trebuchet MS" panose="020B0603020202020204"/>
                <a:ea typeface="Trebuchet MS" panose="020B0603020202020204"/>
                <a:cs typeface="Trebuchet MS" panose="020B0603020202020204"/>
                <a:sym typeface="Trebuchet MS" panose="020B0603020202020204"/>
              </a:rPr>
              <a:t>3</a:t>
            </a:fld>
            <a:endParaRPr lang="en-US" sz="14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48" name="Google Shape;148;g2a43c853bb5_0_8: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49" name="Google Shape;149;g2a43c853bb5_0_8: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a43c853bb5_0_0: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panose="020B0603020202020204"/>
              <a:buNone/>
            </a:pPr>
            <a:fld id="{00000000-1234-1234-1234-123412341234}" type="slidenum">
              <a:rPr lang="en-US" sz="1400" b="0" i="0" u="none">
                <a:solidFill>
                  <a:schemeClr val="dk1"/>
                </a:solidFill>
                <a:latin typeface="Trebuchet MS" panose="020B0603020202020204"/>
                <a:ea typeface="Trebuchet MS" panose="020B0603020202020204"/>
                <a:cs typeface="Trebuchet MS" panose="020B0603020202020204"/>
                <a:sym typeface="Trebuchet MS" panose="020B0603020202020204"/>
              </a:rPr>
              <a:t>4</a:t>
            </a:fld>
            <a:endParaRPr lang="en-US" sz="14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55" name="Google Shape;155;g2a43c853bb5_0_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56" name="Google Shape;156;g2a43c853bb5_0_0: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ff5b933887_0_1: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panose="020B0603020202020204"/>
              <a:buNone/>
            </a:pPr>
            <a:fld id="{00000000-1234-1234-1234-123412341234}" type="slidenum">
              <a:rPr lang="en-US" sz="1400" b="0" i="0" u="none">
                <a:solidFill>
                  <a:schemeClr val="dk1"/>
                </a:solidFill>
                <a:latin typeface="Trebuchet MS" panose="020B0603020202020204"/>
                <a:ea typeface="Trebuchet MS" panose="020B0603020202020204"/>
                <a:cs typeface="Trebuchet MS" panose="020B0603020202020204"/>
                <a:sym typeface="Trebuchet MS" panose="020B0603020202020204"/>
              </a:rPr>
              <a:t>5</a:t>
            </a:fld>
            <a:endParaRPr lang="en-US" sz="14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68" name="Google Shape;168;g2ff5b933887_0_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69" name="Google Shape;169;g2ff5b933887_0_1: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ff5b933887_0_1: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panose="020B0603020202020204"/>
              <a:buNone/>
            </a:pPr>
            <a:fld id="{00000000-1234-1234-1234-123412341234}" type="slidenum">
              <a:rPr lang="en-US" sz="1400" b="0" i="0" u="none">
                <a:solidFill>
                  <a:schemeClr val="dk1"/>
                </a:solidFill>
                <a:latin typeface="Trebuchet MS" panose="020B0603020202020204"/>
                <a:ea typeface="Trebuchet MS" panose="020B0603020202020204"/>
                <a:cs typeface="Trebuchet MS" panose="020B0603020202020204"/>
                <a:sym typeface="Trebuchet MS" panose="020B0603020202020204"/>
              </a:rPr>
              <a:t>6</a:t>
            </a:fld>
            <a:endParaRPr lang="en-US" sz="14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68" name="Google Shape;168;g2ff5b933887_0_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69" name="Google Shape;169;g2ff5b933887_0_1: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fda95b2973_0_0: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panose="020B0603020202020204"/>
              <a:buNone/>
            </a:pPr>
            <a:fld id="{00000000-1234-1234-1234-123412341234}" type="slidenum">
              <a:rPr lang="en-US" sz="1400" b="0" i="0" u="none">
                <a:solidFill>
                  <a:schemeClr val="dk1"/>
                </a:solidFill>
                <a:latin typeface="Trebuchet MS" panose="020B0603020202020204"/>
                <a:ea typeface="Trebuchet MS" panose="020B0603020202020204"/>
                <a:cs typeface="Trebuchet MS" panose="020B0603020202020204"/>
                <a:sym typeface="Trebuchet MS" panose="020B0603020202020204"/>
              </a:rPr>
              <a:t>7</a:t>
            </a:fld>
            <a:endParaRPr lang="en-US" sz="14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81" name="Google Shape;181;g2fda95b2973_0_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82" name="Google Shape;182;g2fda95b2973_0_0: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fe06518dac_0_0:notes"/>
          <p:cNvSpPr txBox="1">
            <a:spLocks noGrp="1"/>
          </p:cNvSpPr>
          <p:nvPr>
            <p:ph type="body" idx="1"/>
          </p:nvPr>
        </p:nvSpPr>
        <p:spPr>
          <a:xfrm>
            <a:off x="755650" y="5078412"/>
            <a:ext cx="6046800" cy="481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9" name="Google Shape;189;g2fe06518dac_0_0: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fe06518dac_0_23: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panose="020B0603020202020204"/>
              <a:buNone/>
            </a:pPr>
            <a:fld id="{00000000-1234-1234-1234-123412341234}" type="slidenum">
              <a:rPr lang="en-US" sz="1400" b="0" i="0" u="none">
                <a:solidFill>
                  <a:schemeClr val="dk1"/>
                </a:solidFill>
                <a:latin typeface="Trebuchet MS" panose="020B0603020202020204"/>
                <a:ea typeface="Trebuchet MS" panose="020B0603020202020204"/>
                <a:cs typeface="Trebuchet MS" panose="020B0603020202020204"/>
                <a:sym typeface="Trebuchet MS" panose="020B0603020202020204"/>
              </a:rPr>
              <a:t>9</a:t>
            </a:fld>
            <a:endParaRPr lang="en-US" sz="14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03" name="Google Shape;203;g2fe06518dac_0_23:notes"/>
          <p:cNvSpPr>
            <a:spLocks noGrp="1" noRot="1" noChangeAspect="1"/>
          </p:cNvSpPr>
          <p:nvPr>
            <p:ph type="sldImg" idx="2"/>
          </p:nvPr>
        </p:nvSpPr>
        <p:spPr>
          <a:xfrm>
            <a:off x="1106487" y="812800"/>
            <a:ext cx="5346600" cy="4008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04" name="Google Shape;204;g2fe06518dac_0_23: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97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40" algn="l">
              <a:spcBef>
                <a:spcPts val="1100"/>
              </a:spcBef>
              <a:spcAft>
                <a:spcPts val="0"/>
              </a:spcAft>
              <a:buSzPts val="1440"/>
              <a:buChar char="►"/>
              <a:defRPr/>
            </a:lvl3pPr>
            <a:lvl4pPr marL="1828800" lvl="3" indent="-320040" algn="l">
              <a:spcBef>
                <a:spcPts val="1100"/>
              </a:spcBef>
              <a:spcAft>
                <a:spcPts val="0"/>
              </a:spcAft>
              <a:buSzPts val="1440"/>
              <a:buChar char="►"/>
              <a:defRPr/>
            </a:lvl4pPr>
            <a:lvl5pPr marL="2286000" lvl="4" indent="-320040" algn="l">
              <a:spcBef>
                <a:spcPts val="1100"/>
              </a:spcBef>
              <a:spcAft>
                <a:spcPts val="0"/>
              </a:spcAft>
              <a:buSzPts val="1440"/>
              <a:buChar char="►"/>
              <a:defRPr/>
            </a:lvl5pPr>
            <a:lvl6pPr marL="2743200" lvl="5" indent="-320040" algn="l">
              <a:spcBef>
                <a:spcPts val="1100"/>
              </a:spcBef>
              <a:spcAft>
                <a:spcPts val="0"/>
              </a:spcAft>
              <a:buSzPts val="1440"/>
              <a:buChar char="►"/>
              <a:defRPr/>
            </a:lvl6pPr>
            <a:lvl7pPr marL="3200400" lvl="6" indent="-320040" algn="l">
              <a:spcBef>
                <a:spcPts val="1100"/>
              </a:spcBef>
              <a:spcAft>
                <a:spcPts val="0"/>
              </a:spcAft>
              <a:buSzPts val="1440"/>
              <a:buChar char="►"/>
              <a:defRPr/>
            </a:lvl7pPr>
            <a:lvl8pPr marL="3657600" lvl="7" indent="-320040" algn="l">
              <a:spcBef>
                <a:spcPts val="1100"/>
              </a:spcBef>
              <a:spcAft>
                <a:spcPts val="0"/>
              </a:spcAft>
              <a:buSzPts val="1440"/>
              <a:buChar char="►"/>
              <a:defRPr/>
            </a:lvl8pPr>
            <a:lvl9pPr marL="4114800" lvl="8" indent="-320040" algn="l">
              <a:spcBef>
                <a:spcPts val="1100"/>
              </a:spcBef>
              <a:spcAft>
                <a:spcPts val="0"/>
              </a:spcAft>
              <a:buSzPts val="1440"/>
              <a:buChar char="►"/>
              <a:defRPr/>
            </a:lvl9pPr>
          </a:lstStyle>
          <a:p>
            <a:endParaRPr/>
          </a:p>
        </p:txBody>
      </p:sp>
      <p:sp>
        <p:nvSpPr>
          <p:cNvPr id="29" name="Google Shape;29;p2"/>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12"/>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13"/>
          <p:cNvSpPr txBox="1">
            <a:spLocks noGrp="1"/>
          </p:cNvSpPr>
          <p:nvPr>
            <p:ph type="title"/>
          </p:nvPr>
        </p:nvSpPr>
        <p:spPr>
          <a:xfrm>
            <a:off x="672041" y="671971"/>
            <a:ext cx="6997914"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3"/>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3"/>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3"/>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9"/>
        <p:cNvGrpSpPr/>
        <p:nvPr/>
      </p:nvGrpSpPr>
      <p:grpSpPr>
        <a:xfrm>
          <a:off x="0" y="0"/>
          <a:ext cx="0" cy="0"/>
          <a:chOff x="0" y="0"/>
          <a:chExt cx="0" cy="0"/>
        </a:xfrm>
      </p:grpSpPr>
      <p:sp>
        <p:nvSpPr>
          <p:cNvPr id="110" name="Google Shape;110;p14"/>
          <p:cNvSpPr txBox="1">
            <a:spLocks noGrp="1"/>
          </p:cNvSpPr>
          <p:nvPr>
            <p:ph type="title"/>
          </p:nvPr>
        </p:nvSpPr>
        <p:spPr>
          <a:xfrm>
            <a:off x="672041" y="671971"/>
            <a:ext cx="6997913"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4"/>
          <p:cNvSpPr txBox="1">
            <a:spLocks noGrp="1"/>
          </p:cNvSpPr>
          <p:nvPr>
            <p:ph type="body" idx="1"/>
          </p:nvPr>
        </p:nvSpPr>
        <p:spPr>
          <a:xfrm>
            <a:off x="672041"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None/>
              <a:defRPr sz="2645" b="0"/>
            </a:lvl1pPr>
            <a:lvl2pPr marL="914400" lvl="1" indent="-228600" algn="l">
              <a:spcBef>
                <a:spcPts val="1100"/>
              </a:spcBef>
              <a:spcAft>
                <a:spcPts val="0"/>
              </a:spcAft>
              <a:buSzPts val="1764"/>
              <a:buNone/>
              <a:defRPr sz="2205" b="1"/>
            </a:lvl2pPr>
            <a:lvl3pPr marL="1371600" lvl="2" indent="-228600" algn="l">
              <a:spcBef>
                <a:spcPts val="1100"/>
              </a:spcBef>
              <a:spcAft>
                <a:spcPts val="0"/>
              </a:spcAft>
              <a:buSzPts val="1587"/>
              <a:buNone/>
              <a:defRPr sz="1985" b="1"/>
            </a:lvl3pPr>
            <a:lvl4pPr marL="1828800" lvl="3" indent="-228600" algn="l">
              <a:spcBef>
                <a:spcPts val="1100"/>
              </a:spcBef>
              <a:spcAft>
                <a:spcPts val="0"/>
              </a:spcAft>
              <a:buSzPts val="1411"/>
              <a:buNone/>
              <a:defRPr sz="1765" b="1"/>
            </a:lvl4pPr>
            <a:lvl5pPr marL="2286000" lvl="4" indent="-228600" algn="l">
              <a:spcBef>
                <a:spcPts val="1100"/>
              </a:spcBef>
              <a:spcAft>
                <a:spcPts val="0"/>
              </a:spcAft>
              <a:buSzPts val="1411"/>
              <a:buNone/>
              <a:defRPr sz="1765" b="1"/>
            </a:lvl5pPr>
            <a:lvl6pPr marL="2743200" lvl="5" indent="-228600" algn="l">
              <a:spcBef>
                <a:spcPts val="1100"/>
              </a:spcBef>
              <a:spcAft>
                <a:spcPts val="0"/>
              </a:spcAft>
              <a:buSzPts val="1411"/>
              <a:buNone/>
              <a:defRPr sz="1765" b="1"/>
            </a:lvl6pPr>
            <a:lvl7pPr marL="3200400" lvl="6" indent="-228600" algn="l">
              <a:spcBef>
                <a:spcPts val="1100"/>
              </a:spcBef>
              <a:spcAft>
                <a:spcPts val="0"/>
              </a:spcAft>
              <a:buSzPts val="1411"/>
              <a:buNone/>
              <a:defRPr sz="1765" b="1"/>
            </a:lvl7pPr>
            <a:lvl8pPr marL="3657600" lvl="7" indent="-228600" algn="l">
              <a:spcBef>
                <a:spcPts val="1100"/>
              </a:spcBef>
              <a:spcAft>
                <a:spcPts val="0"/>
              </a:spcAft>
              <a:buSzPts val="1411"/>
              <a:buNone/>
              <a:defRPr sz="1765" b="1"/>
            </a:lvl8pPr>
            <a:lvl9pPr marL="4114800" lvl="8" indent="-228600" algn="l">
              <a:spcBef>
                <a:spcPts val="1100"/>
              </a:spcBef>
              <a:spcAft>
                <a:spcPts val="0"/>
              </a:spcAft>
              <a:buSzPts val="1411"/>
              <a:buNone/>
              <a:defRPr sz="1765" b="1"/>
            </a:lvl9pPr>
          </a:lstStyle>
          <a:p>
            <a:endParaRPr/>
          </a:p>
        </p:txBody>
      </p:sp>
      <p:sp>
        <p:nvSpPr>
          <p:cNvPr id="112" name="Google Shape;112;p14"/>
          <p:cNvSpPr txBox="1">
            <a:spLocks noGrp="1"/>
          </p:cNvSpPr>
          <p:nvPr>
            <p:ph type="body" idx="2"/>
          </p:nvPr>
        </p:nvSpPr>
        <p:spPr>
          <a:xfrm>
            <a:off x="672041" y="3017307"/>
            <a:ext cx="3407251" cy="3642177"/>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40" algn="l">
              <a:spcBef>
                <a:spcPts val="1100"/>
              </a:spcBef>
              <a:spcAft>
                <a:spcPts val="0"/>
              </a:spcAft>
              <a:buSzPts val="1440"/>
              <a:buChar char="►"/>
              <a:defRPr/>
            </a:lvl3pPr>
            <a:lvl4pPr marL="1828800" lvl="3" indent="-320040" algn="l">
              <a:spcBef>
                <a:spcPts val="1100"/>
              </a:spcBef>
              <a:spcAft>
                <a:spcPts val="0"/>
              </a:spcAft>
              <a:buSzPts val="1440"/>
              <a:buChar char="►"/>
              <a:defRPr/>
            </a:lvl4pPr>
            <a:lvl5pPr marL="2286000" lvl="4" indent="-320040" algn="l">
              <a:spcBef>
                <a:spcPts val="1100"/>
              </a:spcBef>
              <a:spcAft>
                <a:spcPts val="0"/>
              </a:spcAft>
              <a:buSzPts val="1440"/>
              <a:buChar char="►"/>
              <a:defRPr/>
            </a:lvl5pPr>
            <a:lvl6pPr marL="2743200" lvl="5" indent="-320040" algn="l">
              <a:spcBef>
                <a:spcPts val="1100"/>
              </a:spcBef>
              <a:spcAft>
                <a:spcPts val="0"/>
              </a:spcAft>
              <a:buSzPts val="1440"/>
              <a:buChar char="►"/>
              <a:defRPr/>
            </a:lvl6pPr>
            <a:lvl7pPr marL="3200400" lvl="6" indent="-320040" algn="l">
              <a:spcBef>
                <a:spcPts val="1100"/>
              </a:spcBef>
              <a:spcAft>
                <a:spcPts val="0"/>
              </a:spcAft>
              <a:buSzPts val="1440"/>
              <a:buChar char="►"/>
              <a:defRPr/>
            </a:lvl7pPr>
            <a:lvl8pPr marL="3657600" lvl="7" indent="-320040" algn="l">
              <a:spcBef>
                <a:spcPts val="1100"/>
              </a:spcBef>
              <a:spcAft>
                <a:spcPts val="0"/>
              </a:spcAft>
              <a:buSzPts val="1440"/>
              <a:buChar char="►"/>
              <a:defRPr/>
            </a:lvl8pPr>
            <a:lvl9pPr marL="4114800" lvl="8" indent="-320040" algn="l">
              <a:spcBef>
                <a:spcPts val="1100"/>
              </a:spcBef>
              <a:spcAft>
                <a:spcPts val="0"/>
              </a:spcAft>
              <a:buSzPts val="1440"/>
              <a:buChar char="►"/>
              <a:defRPr/>
            </a:lvl9pPr>
          </a:lstStyle>
          <a:p>
            <a:endParaRPr/>
          </a:p>
        </p:txBody>
      </p:sp>
      <p:sp>
        <p:nvSpPr>
          <p:cNvPr id="113" name="Google Shape;113;p14"/>
          <p:cNvSpPr txBox="1">
            <a:spLocks noGrp="1"/>
          </p:cNvSpPr>
          <p:nvPr>
            <p:ph type="body" idx="3"/>
          </p:nvPr>
        </p:nvSpPr>
        <p:spPr>
          <a:xfrm>
            <a:off x="4262702"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None/>
              <a:defRPr sz="2645" b="0"/>
            </a:lvl1pPr>
            <a:lvl2pPr marL="914400" lvl="1" indent="-228600" algn="l">
              <a:spcBef>
                <a:spcPts val="1100"/>
              </a:spcBef>
              <a:spcAft>
                <a:spcPts val="0"/>
              </a:spcAft>
              <a:buSzPts val="1764"/>
              <a:buNone/>
              <a:defRPr sz="2205" b="1"/>
            </a:lvl2pPr>
            <a:lvl3pPr marL="1371600" lvl="2" indent="-228600" algn="l">
              <a:spcBef>
                <a:spcPts val="1100"/>
              </a:spcBef>
              <a:spcAft>
                <a:spcPts val="0"/>
              </a:spcAft>
              <a:buSzPts val="1587"/>
              <a:buNone/>
              <a:defRPr sz="1985" b="1"/>
            </a:lvl3pPr>
            <a:lvl4pPr marL="1828800" lvl="3" indent="-228600" algn="l">
              <a:spcBef>
                <a:spcPts val="1100"/>
              </a:spcBef>
              <a:spcAft>
                <a:spcPts val="0"/>
              </a:spcAft>
              <a:buSzPts val="1411"/>
              <a:buNone/>
              <a:defRPr sz="1765" b="1"/>
            </a:lvl4pPr>
            <a:lvl5pPr marL="2286000" lvl="4" indent="-228600" algn="l">
              <a:spcBef>
                <a:spcPts val="1100"/>
              </a:spcBef>
              <a:spcAft>
                <a:spcPts val="0"/>
              </a:spcAft>
              <a:buSzPts val="1411"/>
              <a:buNone/>
              <a:defRPr sz="1765" b="1"/>
            </a:lvl5pPr>
            <a:lvl6pPr marL="2743200" lvl="5" indent="-228600" algn="l">
              <a:spcBef>
                <a:spcPts val="1100"/>
              </a:spcBef>
              <a:spcAft>
                <a:spcPts val="0"/>
              </a:spcAft>
              <a:buSzPts val="1411"/>
              <a:buNone/>
              <a:defRPr sz="1765" b="1"/>
            </a:lvl6pPr>
            <a:lvl7pPr marL="3200400" lvl="6" indent="-228600" algn="l">
              <a:spcBef>
                <a:spcPts val="1100"/>
              </a:spcBef>
              <a:spcAft>
                <a:spcPts val="0"/>
              </a:spcAft>
              <a:buSzPts val="1411"/>
              <a:buNone/>
              <a:defRPr sz="1765" b="1"/>
            </a:lvl7pPr>
            <a:lvl8pPr marL="3657600" lvl="7" indent="-228600" algn="l">
              <a:spcBef>
                <a:spcPts val="1100"/>
              </a:spcBef>
              <a:spcAft>
                <a:spcPts val="0"/>
              </a:spcAft>
              <a:buSzPts val="1411"/>
              <a:buNone/>
              <a:defRPr sz="1765" b="1"/>
            </a:lvl8pPr>
            <a:lvl9pPr marL="4114800" lvl="8" indent="-228600" algn="l">
              <a:spcBef>
                <a:spcPts val="1100"/>
              </a:spcBef>
              <a:spcAft>
                <a:spcPts val="0"/>
              </a:spcAft>
              <a:buSzPts val="1411"/>
              <a:buNone/>
              <a:defRPr sz="1765" b="1"/>
            </a:lvl9pPr>
          </a:lstStyle>
          <a:p>
            <a:endParaRPr/>
          </a:p>
        </p:txBody>
      </p:sp>
      <p:sp>
        <p:nvSpPr>
          <p:cNvPr id="114" name="Google Shape;114;p14"/>
          <p:cNvSpPr txBox="1">
            <a:spLocks noGrp="1"/>
          </p:cNvSpPr>
          <p:nvPr>
            <p:ph type="body" idx="4"/>
          </p:nvPr>
        </p:nvSpPr>
        <p:spPr>
          <a:xfrm>
            <a:off x="4262702" y="3017307"/>
            <a:ext cx="3407251" cy="3642177"/>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40" algn="l">
              <a:spcBef>
                <a:spcPts val="1100"/>
              </a:spcBef>
              <a:spcAft>
                <a:spcPts val="0"/>
              </a:spcAft>
              <a:buSzPts val="1440"/>
              <a:buChar char="►"/>
              <a:defRPr/>
            </a:lvl3pPr>
            <a:lvl4pPr marL="1828800" lvl="3" indent="-320040" algn="l">
              <a:spcBef>
                <a:spcPts val="1100"/>
              </a:spcBef>
              <a:spcAft>
                <a:spcPts val="0"/>
              </a:spcAft>
              <a:buSzPts val="1440"/>
              <a:buChar char="►"/>
              <a:defRPr/>
            </a:lvl4pPr>
            <a:lvl5pPr marL="2286000" lvl="4" indent="-320040" algn="l">
              <a:spcBef>
                <a:spcPts val="1100"/>
              </a:spcBef>
              <a:spcAft>
                <a:spcPts val="0"/>
              </a:spcAft>
              <a:buSzPts val="1440"/>
              <a:buChar char="►"/>
              <a:defRPr/>
            </a:lvl5pPr>
            <a:lvl6pPr marL="2743200" lvl="5" indent="-320040" algn="l">
              <a:spcBef>
                <a:spcPts val="1100"/>
              </a:spcBef>
              <a:spcAft>
                <a:spcPts val="0"/>
              </a:spcAft>
              <a:buSzPts val="1440"/>
              <a:buChar char="►"/>
              <a:defRPr/>
            </a:lvl6pPr>
            <a:lvl7pPr marL="3200400" lvl="6" indent="-320040" algn="l">
              <a:spcBef>
                <a:spcPts val="1100"/>
              </a:spcBef>
              <a:spcAft>
                <a:spcPts val="0"/>
              </a:spcAft>
              <a:buSzPts val="1440"/>
              <a:buChar char="►"/>
              <a:defRPr/>
            </a:lvl7pPr>
            <a:lvl8pPr marL="3657600" lvl="7" indent="-320040" algn="l">
              <a:spcBef>
                <a:spcPts val="1100"/>
              </a:spcBef>
              <a:spcAft>
                <a:spcPts val="0"/>
              </a:spcAft>
              <a:buSzPts val="1440"/>
              <a:buChar char="►"/>
              <a:defRPr/>
            </a:lvl8pPr>
            <a:lvl9pPr marL="4114800" lvl="8" indent="-320040" algn="l">
              <a:spcBef>
                <a:spcPts val="1100"/>
              </a:spcBef>
              <a:spcAft>
                <a:spcPts val="0"/>
              </a:spcAft>
              <a:buSzPts val="1440"/>
              <a:buChar char="►"/>
              <a:defRPr/>
            </a:lvl9pPr>
          </a:lstStyle>
          <a:p>
            <a:endParaRPr/>
          </a:p>
        </p:txBody>
      </p:sp>
      <p:sp>
        <p:nvSpPr>
          <p:cNvPr id="115" name="Google Shape;115;p14"/>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a:off x="672042" y="671971"/>
            <a:ext cx="6997914"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5"/>
          <p:cNvSpPr txBox="1">
            <a:spLocks noGrp="1"/>
          </p:cNvSpPr>
          <p:nvPr>
            <p:ph type="body" idx="1"/>
          </p:nvPr>
        </p:nvSpPr>
        <p:spPr>
          <a:xfrm>
            <a:off x="672042" y="2381649"/>
            <a:ext cx="3404426" cy="4277832"/>
          </a:xfrm>
          <a:prstGeom prst="rect">
            <a:avLst/>
          </a:prstGeom>
          <a:noFill/>
          <a:ln>
            <a:noFill/>
          </a:ln>
        </p:spPr>
        <p:txBody>
          <a:bodyPr spcFirstLastPara="1" wrap="square" lIns="91425" tIns="45700" rIns="91425" bIns="45700" anchor="t" anchorCtr="0">
            <a:noAutofit/>
          </a:bodyPr>
          <a:lstStyle>
            <a:lvl1pPr marL="457200" lvl="0" indent="-329565" algn="l">
              <a:spcBef>
                <a:spcPts val="1100"/>
              </a:spcBef>
              <a:spcAft>
                <a:spcPts val="0"/>
              </a:spcAft>
              <a:buSzPts val="1587"/>
              <a:buChar char="►"/>
              <a:defRPr sz="1985"/>
            </a:lvl1pPr>
            <a:lvl2pPr marL="914400" lvl="1" indent="-318135" algn="l">
              <a:spcBef>
                <a:spcPts val="1100"/>
              </a:spcBef>
              <a:spcAft>
                <a:spcPts val="0"/>
              </a:spcAft>
              <a:buSzPts val="1411"/>
              <a:buChar char="►"/>
              <a:defRPr sz="1765"/>
            </a:lvl2pPr>
            <a:lvl3pPr marL="1371600" lvl="2" indent="-306705" algn="l">
              <a:spcBef>
                <a:spcPts val="1100"/>
              </a:spcBef>
              <a:spcAft>
                <a:spcPts val="0"/>
              </a:spcAft>
              <a:buSzPts val="1234"/>
              <a:buChar char="►"/>
              <a:defRPr sz="1545"/>
            </a:lvl3pPr>
            <a:lvl4pPr marL="1828800" lvl="3" indent="-295910" algn="l">
              <a:spcBef>
                <a:spcPts val="1100"/>
              </a:spcBef>
              <a:spcAft>
                <a:spcPts val="0"/>
              </a:spcAft>
              <a:buSzPts val="1058"/>
              <a:buChar char="►"/>
              <a:defRPr sz="1325"/>
            </a:lvl4pPr>
            <a:lvl5pPr marL="2286000" lvl="4" indent="-295910" algn="l">
              <a:spcBef>
                <a:spcPts val="1100"/>
              </a:spcBef>
              <a:spcAft>
                <a:spcPts val="0"/>
              </a:spcAft>
              <a:buSzPts val="1058"/>
              <a:buChar char="►"/>
              <a:defRPr sz="1325"/>
            </a:lvl5pPr>
            <a:lvl6pPr marL="2743200" lvl="5" indent="-295910" algn="l">
              <a:spcBef>
                <a:spcPts val="1100"/>
              </a:spcBef>
              <a:spcAft>
                <a:spcPts val="0"/>
              </a:spcAft>
              <a:buSzPts val="1058"/>
              <a:buChar char="►"/>
              <a:defRPr sz="1325"/>
            </a:lvl6pPr>
            <a:lvl7pPr marL="3200400" lvl="6" indent="-295910" algn="l">
              <a:spcBef>
                <a:spcPts val="1100"/>
              </a:spcBef>
              <a:spcAft>
                <a:spcPts val="0"/>
              </a:spcAft>
              <a:buSzPts val="1058"/>
              <a:buChar char="►"/>
              <a:defRPr sz="1325"/>
            </a:lvl7pPr>
            <a:lvl8pPr marL="3657600" lvl="7" indent="-295910" algn="l">
              <a:spcBef>
                <a:spcPts val="1100"/>
              </a:spcBef>
              <a:spcAft>
                <a:spcPts val="0"/>
              </a:spcAft>
              <a:buSzPts val="1058"/>
              <a:buChar char="►"/>
              <a:defRPr sz="1325"/>
            </a:lvl8pPr>
            <a:lvl9pPr marL="4114800" lvl="8" indent="-295910" algn="l">
              <a:spcBef>
                <a:spcPts val="1100"/>
              </a:spcBef>
              <a:spcAft>
                <a:spcPts val="0"/>
              </a:spcAft>
              <a:buSzPts val="1058"/>
              <a:buChar char="►"/>
              <a:defRPr sz="1325"/>
            </a:lvl9pPr>
          </a:lstStyle>
          <a:p>
            <a:endParaRPr/>
          </a:p>
        </p:txBody>
      </p:sp>
      <p:sp>
        <p:nvSpPr>
          <p:cNvPr id="121" name="Google Shape;121;p15"/>
          <p:cNvSpPr txBox="1">
            <a:spLocks noGrp="1"/>
          </p:cNvSpPr>
          <p:nvPr>
            <p:ph type="body" idx="2"/>
          </p:nvPr>
        </p:nvSpPr>
        <p:spPr>
          <a:xfrm>
            <a:off x="4265529" y="2381651"/>
            <a:ext cx="3404427" cy="4277834"/>
          </a:xfrm>
          <a:prstGeom prst="rect">
            <a:avLst/>
          </a:prstGeom>
          <a:noFill/>
          <a:ln>
            <a:noFill/>
          </a:ln>
        </p:spPr>
        <p:txBody>
          <a:bodyPr spcFirstLastPara="1" wrap="square" lIns="91425" tIns="45700" rIns="91425" bIns="45700" anchor="t" anchorCtr="0">
            <a:noAutofit/>
          </a:bodyPr>
          <a:lstStyle>
            <a:lvl1pPr marL="457200" lvl="0" indent="-329565" algn="l">
              <a:spcBef>
                <a:spcPts val="1100"/>
              </a:spcBef>
              <a:spcAft>
                <a:spcPts val="0"/>
              </a:spcAft>
              <a:buSzPts val="1587"/>
              <a:buChar char="►"/>
              <a:defRPr sz="1985"/>
            </a:lvl1pPr>
            <a:lvl2pPr marL="914400" lvl="1" indent="-318135" algn="l">
              <a:spcBef>
                <a:spcPts val="1100"/>
              </a:spcBef>
              <a:spcAft>
                <a:spcPts val="0"/>
              </a:spcAft>
              <a:buSzPts val="1411"/>
              <a:buChar char="►"/>
              <a:defRPr sz="1765"/>
            </a:lvl2pPr>
            <a:lvl3pPr marL="1371600" lvl="2" indent="-306705" algn="l">
              <a:spcBef>
                <a:spcPts val="1100"/>
              </a:spcBef>
              <a:spcAft>
                <a:spcPts val="0"/>
              </a:spcAft>
              <a:buSzPts val="1234"/>
              <a:buChar char="►"/>
              <a:defRPr sz="1545"/>
            </a:lvl3pPr>
            <a:lvl4pPr marL="1828800" lvl="3" indent="-295910" algn="l">
              <a:spcBef>
                <a:spcPts val="1100"/>
              </a:spcBef>
              <a:spcAft>
                <a:spcPts val="0"/>
              </a:spcAft>
              <a:buSzPts val="1058"/>
              <a:buChar char="►"/>
              <a:defRPr sz="1325"/>
            </a:lvl4pPr>
            <a:lvl5pPr marL="2286000" lvl="4" indent="-295910" algn="l">
              <a:spcBef>
                <a:spcPts val="1100"/>
              </a:spcBef>
              <a:spcAft>
                <a:spcPts val="0"/>
              </a:spcAft>
              <a:buSzPts val="1058"/>
              <a:buChar char="►"/>
              <a:defRPr sz="1325"/>
            </a:lvl5pPr>
            <a:lvl6pPr marL="2743200" lvl="5" indent="-295910" algn="l">
              <a:spcBef>
                <a:spcPts val="1100"/>
              </a:spcBef>
              <a:spcAft>
                <a:spcPts val="0"/>
              </a:spcAft>
              <a:buSzPts val="1058"/>
              <a:buChar char="►"/>
              <a:defRPr sz="1325"/>
            </a:lvl6pPr>
            <a:lvl7pPr marL="3200400" lvl="6" indent="-295910" algn="l">
              <a:spcBef>
                <a:spcPts val="1100"/>
              </a:spcBef>
              <a:spcAft>
                <a:spcPts val="0"/>
              </a:spcAft>
              <a:buSzPts val="1058"/>
              <a:buChar char="►"/>
              <a:defRPr sz="1325"/>
            </a:lvl7pPr>
            <a:lvl8pPr marL="3657600" lvl="7" indent="-295910" algn="l">
              <a:spcBef>
                <a:spcPts val="1100"/>
              </a:spcBef>
              <a:spcAft>
                <a:spcPts val="0"/>
              </a:spcAft>
              <a:buSzPts val="1058"/>
              <a:buChar char="►"/>
              <a:defRPr sz="1325"/>
            </a:lvl8pPr>
            <a:lvl9pPr marL="4114800" lvl="8" indent="-295910" algn="l">
              <a:spcBef>
                <a:spcPts val="1100"/>
              </a:spcBef>
              <a:spcAft>
                <a:spcPts val="0"/>
              </a:spcAft>
              <a:buSzPts val="1058"/>
              <a:buChar char="►"/>
              <a:defRPr sz="1325"/>
            </a:lvl9pPr>
          </a:lstStyle>
          <a:p>
            <a:endParaRPr/>
          </a:p>
        </p:txBody>
      </p:sp>
      <p:sp>
        <p:nvSpPr>
          <p:cNvPr id="122" name="Google Shape;122;p15"/>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5"/>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15"/>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672040" y="2977208"/>
            <a:ext cx="6997915" cy="201346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41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6"/>
          <p:cNvSpPr txBox="1">
            <a:spLocks noGrp="1"/>
          </p:cNvSpPr>
          <p:nvPr>
            <p:ph type="body" idx="1"/>
          </p:nvPr>
        </p:nvSpPr>
        <p:spPr>
          <a:xfrm>
            <a:off x="672040" y="4990673"/>
            <a:ext cx="6997915" cy="948432"/>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764"/>
              <a:buNone/>
              <a:defRPr sz="2205">
                <a:solidFill>
                  <a:srgbClr val="7F7F7F"/>
                </a:solidFill>
              </a:defRPr>
            </a:lvl1pPr>
            <a:lvl2pPr marL="914400" lvl="1" indent="-228600" algn="l">
              <a:spcBef>
                <a:spcPts val="1100"/>
              </a:spcBef>
              <a:spcAft>
                <a:spcPts val="0"/>
              </a:spcAft>
              <a:buSzPts val="1587"/>
              <a:buNone/>
              <a:defRPr sz="1985">
                <a:solidFill>
                  <a:srgbClr val="888888"/>
                </a:solidFill>
              </a:defRPr>
            </a:lvl2pPr>
            <a:lvl3pPr marL="1371600" lvl="2" indent="-228600" algn="l">
              <a:spcBef>
                <a:spcPts val="1100"/>
              </a:spcBef>
              <a:spcAft>
                <a:spcPts val="0"/>
              </a:spcAft>
              <a:buSzPts val="1411"/>
              <a:buNone/>
              <a:defRPr sz="1765">
                <a:solidFill>
                  <a:srgbClr val="888888"/>
                </a:solidFill>
              </a:defRPr>
            </a:lvl3pPr>
            <a:lvl4pPr marL="1828800" lvl="3" indent="-228600" algn="l">
              <a:spcBef>
                <a:spcPts val="1100"/>
              </a:spcBef>
              <a:spcAft>
                <a:spcPts val="0"/>
              </a:spcAft>
              <a:buSzPts val="1234"/>
              <a:buNone/>
              <a:defRPr sz="1545">
                <a:solidFill>
                  <a:srgbClr val="888888"/>
                </a:solidFill>
              </a:defRPr>
            </a:lvl4pPr>
            <a:lvl5pPr marL="2286000" lvl="4" indent="-228600" algn="l">
              <a:spcBef>
                <a:spcPts val="1100"/>
              </a:spcBef>
              <a:spcAft>
                <a:spcPts val="0"/>
              </a:spcAft>
              <a:buSzPts val="1234"/>
              <a:buNone/>
              <a:defRPr sz="1545">
                <a:solidFill>
                  <a:srgbClr val="888888"/>
                </a:solidFill>
              </a:defRPr>
            </a:lvl5pPr>
            <a:lvl6pPr marL="2743200" lvl="5" indent="-228600" algn="l">
              <a:spcBef>
                <a:spcPts val="1100"/>
              </a:spcBef>
              <a:spcAft>
                <a:spcPts val="0"/>
              </a:spcAft>
              <a:buSzPts val="1234"/>
              <a:buNone/>
              <a:defRPr sz="1545">
                <a:solidFill>
                  <a:srgbClr val="888888"/>
                </a:solidFill>
              </a:defRPr>
            </a:lvl6pPr>
            <a:lvl7pPr marL="3200400" lvl="6" indent="-228600" algn="l">
              <a:spcBef>
                <a:spcPts val="1100"/>
              </a:spcBef>
              <a:spcAft>
                <a:spcPts val="0"/>
              </a:spcAft>
              <a:buSzPts val="1234"/>
              <a:buNone/>
              <a:defRPr sz="1545">
                <a:solidFill>
                  <a:srgbClr val="888888"/>
                </a:solidFill>
              </a:defRPr>
            </a:lvl7pPr>
            <a:lvl8pPr marL="3657600" lvl="7" indent="-228600" algn="l">
              <a:spcBef>
                <a:spcPts val="1100"/>
              </a:spcBef>
              <a:spcAft>
                <a:spcPts val="0"/>
              </a:spcAft>
              <a:buSzPts val="1234"/>
              <a:buNone/>
              <a:defRPr sz="1545">
                <a:solidFill>
                  <a:srgbClr val="888888"/>
                </a:solidFill>
              </a:defRPr>
            </a:lvl8pPr>
            <a:lvl9pPr marL="4114800" lvl="8" indent="-228600" algn="l">
              <a:spcBef>
                <a:spcPts val="1100"/>
              </a:spcBef>
              <a:spcAft>
                <a:spcPts val="0"/>
              </a:spcAft>
              <a:buSzPts val="1234"/>
              <a:buNone/>
              <a:defRPr sz="1545">
                <a:solidFill>
                  <a:srgbClr val="888888"/>
                </a:solidFill>
              </a:defRPr>
            </a:lvl9pPr>
          </a:lstStyle>
          <a:p>
            <a:endParaRPr/>
          </a:p>
        </p:txBody>
      </p:sp>
      <p:sp>
        <p:nvSpPr>
          <p:cNvPr id="128" name="Google Shape;128;p16"/>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97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40" algn="l">
              <a:spcBef>
                <a:spcPts val="1100"/>
              </a:spcBef>
              <a:spcAft>
                <a:spcPts val="0"/>
              </a:spcAft>
              <a:buSzPts val="1440"/>
              <a:buChar char="►"/>
              <a:defRPr/>
            </a:lvl3pPr>
            <a:lvl4pPr marL="1828800" lvl="3" indent="-320040" algn="l">
              <a:spcBef>
                <a:spcPts val="1100"/>
              </a:spcBef>
              <a:spcAft>
                <a:spcPts val="0"/>
              </a:spcAft>
              <a:buSzPts val="1440"/>
              <a:buChar char="►"/>
              <a:defRPr/>
            </a:lvl4pPr>
            <a:lvl5pPr marL="2286000" lvl="4" indent="-320040" algn="l">
              <a:spcBef>
                <a:spcPts val="1100"/>
              </a:spcBef>
              <a:spcAft>
                <a:spcPts val="0"/>
              </a:spcAft>
              <a:buSzPts val="1440"/>
              <a:buChar char="►"/>
              <a:defRPr/>
            </a:lvl5pPr>
            <a:lvl6pPr marL="2743200" lvl="5" indent="-320040" algn="l">
              <a:spcBef>
                <a:spcPts val="1100"/>
              </a:spcBef>
              <a:spcAft>
                <a:spcPts val="0"/>
              </a:spcAft>
              <a:buSzPts val="1440"/>
              <a:buChar char="►"/>
              <a:defRPr/>
            </a:lvl6pPr>
            <a:lvl7pPr marL="3200400" lvl="6" indent="-320040" algn="l">
              <a:spcBef>
                <a:spcPts val="1100"/>
              </a:spcBef>
              <a:spcAft>
                <a:spcPts val="0"/>
              </a:spcAft>
              <a:buSzPts val="1440"/>
              <a:buChar char="►"/>
              <a:defRPr/>
            </a:lvl7pPr>
            <a:lvl8pPr marL="3657600" lvl="7" indent="-320040" algn="l">
              <a:spcBef>
                <a:spcPts val="1100"/>
              </a:spcBef>
              <a:spcAft>
                <a:spcPts val="0"/>
              </a:spcAft>
              <a:buSzPts val="1440"/>
              <a:buChar char="►"/>
              <a:defRPr/>
            </a:lvl8pPr>
            <a:lvl9pPr marL="4114800" lvl="8" indent="-320040" algn="l">
              <a:spcBef>
                <a:spcPts val="1100"/>
              </a:spcBef>
              <a:spcAft>
                <a:spcPts val="0"/>
              </a:spcAft>
              <a:buSzPts val="1440"/>
              <a:buChar char="►"/>
              <a:defRPr/>
            </a:lvl9pPr>
          </a:lstStyle>
          <a:p>
            <a:endParaRPr/>
          </a:p>
        </p:txBody>
      </p:sp>
      <p:sp>
        <p:nvSpPr>
          <p:cNvPr id="52" name="Google Shape;52;p4"/>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5"/>
        <p:cNvGrpSpPr/>
        <p:nvPr/>
      </p:nvGrpSpPr>
      <p:grpSpPr>
        <a:xfrm>
          <a:off x="0" y="0"/>
          <a:ext cx="0" cy="0"/>
          <a:chOff x="0" y="0"/>
          <a:chExt cx="0" cy="0"/>
        </a:xfrm>
      </p:grpSpPr>
      <p:sp>
        <p:nvSpPr>
          <p:cNvPr id="56" name="Google Shape;56;p5"/>
          <p:cNvSpPr txBox="1">
            <a:spLocks noGrp="1"/>
          </p:cNvSpPr>
          <p:nvPr>
            <p:ph type="title"/>
          </p:nvPr>
        </p:nvSpPr>
        <p:spPr>
          <a:xfrm rot="5400000">
            <a:off x="4234732" y="3026812"/>
            <a:ext cx="5788752" cy="107907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body" idx="1"/>
          </p:nvPr>
        </p:nvSpPr>
        <p:spPr>
          <a:xfrm rot="5400000">
            <a:off x="641243" y="702770"/>
            <a:ext cx="5788752" cy="5727155"/>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40" algn="l">
              <a:spcBef>
                <a:spcPts val="1100"/>
              </a:spcBef>
              <a:spcAft>
                <a:spcPts val="0"/>
              </a:spcAft>
              <a:buSzPts val="1440"/>
              <a:buChar char="►"/>
              <a:defRPr/>
            </a:lvl3pPr>
            <a:lvl4pPr marL="1828800" lvl="3" indent="-320040" algn="l">
              <a:spcBef>
                <a:spcPts val="1100"/>
              </a:spcBef>
              <a:spcAft>
                <a:spcPts val="0"/>
              </a:spcAft>
              <a:buSzPts val="1440"/>
              <a:buChar char="►"/>
              <a:defRPr/>
            </a:lvl4pPr>
            <a:lvl5pPr marL="2286000" lvl="4" indent="-320040" algn="l">
              <a:spcBef>
                <a:spcPts val="1100"/>
              </a:spcBef>
              <a:spcAft>
                <a:spcPts val="0"/>
              </a:spcAft>
              <a:buSzPts val="1440"/>
              <a:buChar char="►"/>
              <a:defRPr/>
            </a:lvl5pPr>
            <a:lvl6pPr marL="2743200" lvl="5" indent="-320040" algn="l">
              <a:spcBef>
                <a:spcPts val="1100"/>
              </a:spcBef>
              <a:spcAft>
                <a:spcPts val="0"/>
              </a:spcAft>
              <a:buSzPts val="1440"/>
              <a:buChar char="►"/>
              <a:defRPr/>
            </a:lvl6pPr>
            <a:lvl7pPr marL="3200400" lvl="6" indent="-320040" algn="l">
              <a:spcBef>
                <a:spcPts val="1100"/>
              </a:spcBef>
              <a:spcAft>
                <a:spcPts val="0"/>
              </a:spcAft>
              <a:buSzPts val="1440"/>
              <a:buChar char="►"/>
              <a:defRPr/>
            </a:lvl7pPr>
            <a:lvl8pPr marL="3657600" lvl="7" indent="-320040" algn="l">
              <a:spcBef>
                <a:spcPts val="1100"/>
              </a:spcBef>
              <a:spcAft>
                <a:spcPts val="0"/>
              </a:spcAft>
              <a:buSzPts val="1440"/>
              <a:buChar char="►"/>
              <a:defRPr/>
            </a:lvl8pPr>
            <a:lvl9pPr marL="4114800" lvl="8" indent="-320040" algn="l">
              <a:spcBef>
                <a:spcPts val="1100"/>
              </a:spcBef>
              <a:spcAft>
                <a:spcPts val="0"/>
              </a:spcAft>
              <a:buSzPts val="1440"/>
              <a:buChar char="►"/>
              <a:defRPr/>
            </a:lvl9pPr>
          </a:lstStyle>
          <a:p>
            <a:endParaRPr/>
          </a:p>
        </p:txBody>
      </p:sp>
      <p:sp>
        <p:nvSpPr>
          <p:cNvPr id="58" name="Google Shape;58;p5"/>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5"/>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
          <p:cNvSpPr txBox="1">
            <a:spLocks noGrp="1"/>
          </p:cNvSpPr>
          <p:nvPr>
            <p:ph type="body" idx="1"/>
          </p:nvPr>
        </p:nvSpPr>
        <p:spPr>
          <a:xfrm rot="5400000">
            <a:off x="2031206" y="1021556"/>
            <a:ext cx="4278312" cy="6997700"/>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40" algn="l">
              <a:spcBef>
                <a:spcPts val="1100"/>
              </a:spcBef>
              <a:spcAft>
                <a:spcPts val="0"/>
              </a:spcAft>
              <a:buSzPts val="1440"/>
              <a:buChar char="►"/>
              <a:defRPr/>
            </a:lvl3pPr>
            <a:lvl4pPr marL="1828800" lvl="3" indent="-320040" algn="l">
              <a:spcBef>
                <a:spcPts val="1100"/>
              </a:spcBef>
              <a:spcAft>
                <a:spcPts val="0"/>
              </a:spcAft>
              <a:buSzPts val="1440"/>
              <a:buChar char="►"/>
              <a:defRPr/>
            </a:lvl4pPr>
            <a:lvl5pPr marL="2286000" lvl="4" indent="-320040" algn="l">
              <a:spcBef>
                <a:spcPts val="1100"/>
              </a:spcBef>
              <a:spcAft>
                <a:spcPts val="0"/>
              </a:spcAft>
              <a:buSzPts val="1440"/>
              <a:buChar char="►"/>
              <a:defRPr/>
            </a:lvl5pPr>
            <a:lvl6pPr marL="2743200" lvl="5" indent="-320040" algn="l">
              <a:spcBef>
                <a:spcPts val="1100"/>
              </a:spcBef>
              <a:spcAft>
                <a:spcPts val="0"/>
              </a:spcAft>
              <a:buSzPts val="1440"/>
              <a:buChar char="►"/>
              <a:defRPr/>
            </a:lvl6pPr>
            <a:lvl7pPr marL="3200400" lvl="6" indent="-320040" algn="l">
              <a:spcBef>
                <a:spcPts val="1100"/>
              </a:spcBef>
              <a:spcAft>
                <a:spcPts val="0"/>
              </a:spcAft>
              <a:buSzPts val="1440"/>
              <a:buChar char="►"/>
              <a:defRPr/>
            </a:lvl7pPr>
            <a:lvl8pPr marL="3657600" lvl="7" indent="-320040" algn="l">
              <a:spcBef>
                <a:spcPts val="1100"/>
              </a:spcBef>
              <a:spcAft>
                <a:spcPts val="0"/>
              </a:spcAft>
              <a:buSzPts val="1440"/>
              <a:buChar char="►"/>
              <a:defRPr/>
            </a:lvl8pPr>
            <a:lvl9pPr marL="4114800" lvl="8" indent="-320040" algn="l">
              <a:spcBef>
                <a:spcPts val="1100"/>
              </a:spcBef>
              <a:spcAft>
                <a:spcPts val="0"/>
              </a:spcAft>
              <a:buSzPts val="1440"/>
              <a:buChar char="►"/>
              <a:defRPr/>
            </a:lvl9pPr>
          </a:lstStyle>
          <a:p>
            <a:endParaRPr/>
          </a:p>
        </p:txBody>
      </p:sp>
      <p:sp>
        <p:nvSpPr>
          <p:cNvPr id="64" name="Google Shape;64;p6"/>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8930" y="671971"/>
            <a:ext cx="6991025" cy="33318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body" idx="1"/>
          </p:nvPr>
        </p:nvSpPr>
        <p:spPr>
          <a:xfrm>
            <a:off x="672038" y="4423810"/>
            <a:ext cx="6997916" cy="566863"/>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Font typeface="Trebuchet MS" panose="020B0603020202020204"/>
              <a:buNone/>
              <a:defRPr sz="2645">
                <a:solidFill>
                  <a:schemeClr val="accent1"/>
                </a:solidFill>
              </a:defRPr>
            </a:lvl1pPr>
            <a:lvl2pPr marL="914400" lvl="1" indent="-228600" algn="l">
              <a:spcBef>
                <a:spcPts val="1100"/>
              </a:spcBef>
              <a:spcAft>
                <a:spcPts val="0"/>
              </a:spcAft>
              <a:buSzPts val="1360"/>
              <a:buFont typeface="Trebuchet MS" panose="020B0603020202020204"/>
              <a:buNone/>
              <a:defRPr/>
            </a:lvl2pPr>
            <a:lvl3pPr marL="1371600" lvl="2" indent="-228600" algn="l">
              <a:spcBef>
                <a:spcPts val="1100"/>
              </a:spcBef>
              <a:spcAft>
                <a:spcPts val="0"/>
              </a:spcAft>
              <a:buSzPts val="1200"/>
              <a:buFont typeface="Trebuchet MS" panose="020B0603020202020204"/>
              <a:buNone/>
              <a:defRPr/>
            </a:lvl3pPr>
            <a:lvl4pPr marL="1828800" lvl="3" indent="-228600" algn="l">
              <a:spcBef>
                <a:spcPts val="1100"/>
              </a:spcBef>
              <a:spcAft>
                <a:spcPts val="0"/>
              </a:spcAft>
              <a:buSzPts val="1040"/>
              <a:buFont typeface="Trebuchet MS" panose="020B0603020202020204"/>
              <a:buNone/>
              <a:defRPr/>
            </a:lvl4pPr>
            <a:lvl5pPr marL="2286000" lvl="4" indent="-228600" algn="l">
              <a:spcBef>
                <a:spcPts val="1100"/>
              </a:spcBef>
              <a:spcAft>
                <a:spcPts val="0"/>
              </a:spcAft>
              <a:buSzPts val="1040"/>
              <a:buFont typeface="Trebuchet MS" panose="020B0603020202020204"/>
              <a:buNone/>
              <a:defRPr/>
            </a:lvl5pPr>
            <a:lvl6pPr marL="2743200" lvl="5" indent="-320040" algn="l">
              <a:spcBef>
                <a:spcPts val="1100"/>
              </a:spcBef>
              <a:spcAft>
                <a:spcPts val="0"/>
              </a:spcAft>
              <a:buSzPts val="1440"/>
              <a:buChar char="►"/>
              <a:defRPr/>
            </a:lvl6pPr>
            <a:lvl7pPr marL="3200400" lvl="6" indent="-320040" algn="l">
              <a:spcBef>
                <a:spcPts val="1100"/>
              </a:spcBef>
              <a:spcAft>
                <a:spcPts val="0"/>
              </a:spcAft>
              <a:buSzPts val="1440"/>
              <a:buChar char="►"/>
              <a:defRPr/>
            </a:lvl7pPr>
            <a:lvl8pPr marL="3657600" lvl="7" indent="-320040" algn="l">
              <a:spcBef>
                <a:spcPts val="1100"/>
              </a:spcBef>
              <a:spcAft>
                <a:spcPts val="0"/>
              </a:spcAft>
              <a:buSzPts val="1440"/>
              <a:buChar char="►"/>
              <a:defRPr/>
            </a:lvl8pPr>
            <a:lvl9pPr marL="4114800" lvl="8" indent="-320040" algn="l">
              <a:spcBef>
                <a:spcPts val="1100"/>
              </a:spcBef>
              <a:spcAft>
                <a:spcPts val="0"/>
              </a:spcAft>
              <a:buSzPts val="1440"/>
              <a:buChar char="►"/>
              <a:defRPr/>
            </a:lvl9pPr>
          </a:lstStyle>
          <a:p>
            <a:endParaRPr/>
          </a:p>
        </p:txBody>
      </p:sp>
      <p:sp>
        <p:nvSpPr>
          <p:cNvPr id="70" name="Google Shape;70;p7"/>
          <p:cNvSpPr txBox="1">
            <a:spLocks noGrp="1"/>
          </p:cNvSpPr>
          <p:nvPr>
            <p:ph type="body" idx="2"/>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7"/>
              <a:buNone/>
              <a:defRPr sz="1985">
                <a:solidFill>
                  <a:srgbClr val="7F7F7F"/>
                </a:solidFill>
              </a:defRPr>
            </a:lvl1pPr>
            <a:lvl2pPr marL="914400" lvl="1" indent="-228600" algn="l">
              <a:spcBef>
                <a:spcPts val="1100"/>
              </a:spcBef>
              <a:spcAft>
                <a:spcPts val="0"/>
              </a:spcAft>
              <a:buSzPts val="1587"/>
              <a:buNone/>
              <a:defRPr sz="1985">
                <a:solidFill>
                  <a:srgbClr val="888888"/>
                </a:solidFill>
              </a:defRPr>
            </a:lvl2pPr>
            <a:lvl3pPr marL="1371600" lvl="2" indent="-228600" algn="l">
              <a:spcBef>
                <a:spcPts val="1100"/>
              </a:spcBef>
              <a:spcAft>
                <a:spcPts val="0"/>
              </a:spcAft>
              <a:buSzPts val="1411"/>
              <a:buNone/>
              <a:defRPr sz="1765">
                <a:solidFill>
                  <a:srgbClr val="888888"/>
                </a:solidFill>
              </a:defRPr>
            </a:lvl3pPr>
            <a:lvl4pPr marL="1828800" lvl="3" indent="-228600" algn="l">
              <a:spcBef>
                <a:spcPts val="1100"/>
              </a:spcBef>
              <a:spcAft>
                <a:spcPts val="0"/>
              </a:spcAft>
              <a:buSzPts val="1234"/>
              <a:buNone/>
              <a:defRPr sz="1545">
                <a:solidFill>
                  <a:srgbClr val="888888"/>
                </a:solidFill>
              </a:defRPr>
            </a:lvl4pPr>
            <a:lvl5pPr marL="2286000" lvl="4" indent="-228600" algn="l">
              <a:spcBef>
                <a:spcPts val="1100"/>
              </a:spcBef>
              <a:spcAft>
                <a:spcPts val="0"/>
              </a:spcAft>
              <a:buSzPts val="1234"/>
              <a:buNone/>
              <a:defRPr sz="1545">
                <a:solidFill>
                  <a:srgbClr val="888888"/>
                </a:solidFill>
              </a:defRPr>
            </a:lvl5pPr>
            <a:lvl6pPr marL="2743200" lvl="5" indent="-228600" algn="l">
              <a:spcBef>
                <a:spcPts val="1100"/>
              </a:spcBef>
              <a:spcAft>
                <a:spcPts val="0"/>
              </a:spcAft>
              <a:buSzPts val="1234"/>
              <a:buNone/>
              <a:defRPr sz="1545">
                <a:solidFill>
                  <a:srgbClr val="888888"/>
                </a:solidFill>
              </a:defRPr>
            </a:lvl6pPr>
            <a:lvl7pPr marL="3200400" lvl="6" indent="-228600" algn="l">
              <a:spcBef>
                <a:spcPts val="1100"/>
              </a:spcBef>
              <a:spcAft>
                <a:spcPts val="0"/>
              </a:spcAft>
              <a:buSzPts val="1234"/>
              <a:buNone/>
              <a:defRPr sz="1545">
                <a:solidFill>
                  <a:srgbClr val="888888"/>
                </a:solidFill>
              </a:defRPr>
            </a:lvl7pPr>
            <a:lvl8pPr marL="3657600" lvl="7" indent="-228600" algn="l">
              <a:spcBef>
                <a:spcPts val="1100"/>
              </a:spcBef>
              <a:spcAft>
                <a:spcPts val="0"/>
              </a:spcAft>
              <a:buSzPts val="1234"/>
              <a:buNone/>
              <a:defRPr sz="1545">
                <a:solidFill>
                  <a:srgbClr val="888888"/>
                </a:solidFill>
              </a:defRPr>
            </a:lvl8pPr>
            <a:lvl9pPr marL="4114800" lvl="8" indent="-228600" algn="l">
              <a:spcBef>
                <a:spcPts val="1100"/>
              </a:spcBef>
              <a:spcAft>
                <a:spcPts val="0"/>
              </a:spcAft>
              <a:buSzPts val="1234"/>
              <a:buNone/>
              <a:defRPr sz="1545">
                <a:solidFill>
                  <a:srgbClr val="888888"/>
                </a:solidFill>
              </a:defRPr>
            </a:lvl9pPr>
          </a:lstStyle>
          <a:p>
            <a:endParaRPr/>
          </a:p>
        </p:txBody>
      </p:sp>
      <p:sp>
        <p:nvSpPr>
          <p:cNvPr id="71" name="Google Shape;71;p7"/>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7"/>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672040" y="2129659"/>
            <a:ext cx="6997915" cy="28610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
          <p:cNvSpPr txBox="1">
            <a:spLocks noGrp="1"/>
          </p:cNvSpPr>
          <p:nvPr>
            <p:ph type="body" idx="1"/>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7"/>
              <a:buNone/>
              <a:defRPr sz="1985">
                <a:solidFill>
                  <a:srgbClr val="3F3F3F"/>
                </a:solidFill>
              </a:defRPr>
            </a:lvl1pPr>
            <a:lvl2pPr marL="914400" lvl="1" indent="-228600" algn="l">
              <a:spcBef>
                <a:spcPts val="1100"/>
              </a:spcBef>
              <a:spcAft>
                <a:spcPts val="0"/>
              </a:spcAft>
              <a:buSzPts val="1587"/>
              <a:buNone/>
              <a:defRPr sz="1985">
                <a:solidFill>
                  <a:srgbClr val="888888"/>
                </a:solidFill>
              </a:defRPr>
            </a:lvl2pPr>
            <a:lvl3pPr marL="1371600" lvl="2" indent="-228600" algn="l">
              <a:spcBef>
                <a:spcPts val="1100"/>
              </a:spcBef>
              <a:spcAft>
                <a:spcPts val="0"/>
              </a:spcAft>
              <a:buSzPts val="1411"/>
              <a:buNone/>
              <a:defRPr sz="1765">
                <a:solidFill>
                  <a:srgbClr val="888888"/>
                </a:solidFill>
              </a:defRPr>
            </a:lvl3pPr>
            <a:lvl4pPr marL="1828800" lvl="3" indent="-228600" algn="l">
              <a:spcBef>
                <a:spcPts val="1100"/>
              </a:spcBef>
              <a:spcAft>
                <a:spcPts val="0"/>
              </a:spcAft>
              <a:buSzPts val="1234"/>
              <a:buNone/>
              <a:defRPr sz="1545">
                <a:solidFill>
                  <a:srgbClr val="888888"/>
                </a:solidFill>
              </a:defRPr>
            </a:lvl4pPr>
            <a:lvl5pPr marL="2286000" lvl="4" indent="-228600" algn="l">
              <a:spcBef>
                <a:spcPts val="1100"/>
              </a:spcBef>
              <a:spcAft>
                <a:spcPts val="0"/>
              </a:spcAft>
              <a:buSzPts val="1234"/>
              <a:buNone/>
              <a:defRPr sz="1545">
                <a:solidFill>
                  <a:srgbClr val="888888"/>
                </a:solidFill>
              </a:defRPr>
            </a:lvl5pPr>
            <a:lvl6pPr marL="2743200" lvl="5" indent="-228600" algn="l">
              <a:spcBef>
                <a:spcPts val="1100"/>
              </a:spcBef>
              <a:spcAft>
                <a:spcPts val="0"/>
              </a:spcAft>
              <a:buSzPts val="1234"/>
              <a:buNone/>
              <a:defRPr sz="1545">
                <a:solidFill>
                  <a:srgbClr val="888888"/>
                </a:solidFill>
              </a:defRPr>
            </a:lvl6pPr>
            <a:lvl7pPr marL="3200400" lvl="6" indent="-228600" algn="l">
              <a:spcBef>
                <a:spcPts val="1100"/>
              </a:spcBef>
              <a:spcAft>
                <a:spcPts val="0"/>
              </a:spcAft>
              <a:buSzPts val="1234"/>
              <a:buNone/>
              <a:defRPr sz="1545">
                <a:solidFill>
                  <a:srgbClr val="888888"/>
                </a:solidFill>
              </a:defRPr>
            </a:lvl7pPr>
            <a:lvl8pPr marL="3657600" lvl="7" indent="-228600" algn="l">
              <a:spcBef>
                <a:spcPts val="1100"/>
              </a:spcBef>
              <a:spcAft>
                <a:spcPts val="0"/>
              </a:spcAft>
              <a:buSzPts val="1234"/>
              <a:buNone/>
              <a:defRPr sz="1545">
                <a:solidFill>
                  <a:srgbClr val="888888"/>
                </a:solidFill>
              </a:defRPr>
            </a:lvl8pPr>
            <a:lvl9pPr marL="4114800" lvl="8" indent="-228600" algn="l">
              <a:spcBef>
                <a:spcPts val="1100"/>
              </a:spcBef>
              <a:spcAft>
                <a:spcPts val="0"/>
              </a:spcAft>
              <a:buSzPts val="1234"/>
              <a:buNone/>
              <a:defRPr sz="1545">
                <a:solidFill>
                  <a:srgbClr val="888888"/>
                </a:solidFill>
              </a:defRPr>
            </a:lvl9pPr>
          </a:lstStyle>
          <a:p>
            <a:endParaRPr/>
          </a:p>
        </p:txBody>
      </p:sp>
      <p:sp>
        <p:nvSpPr>
          <p:cNvPr id="77" name="Google Shape;77;p8"/>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8"/>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8"/>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672042" y="671971"/>
            <a:ext cx="6997914" cy="3751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body" idx="1"/>
          </p:nvPr>
        </p:nvSpPr>
        <p:spPr>
          <a:xfrm>
            <a:off x="672042" y="4927788"/>
            <a:ext cx="6997914" cy="1731695"/>
          </a:xfrm>
          <a:prstGeom prst="rect">
            <a:avLst/>
          </a:prstGeom>
          <a:noFill/>
          <a:ln>
            <a:noFill/>
          </a:ln>
        </p:spPr>
        <p:txBody>
          <a:bodyPr spcFirstLastPara="1" wrap="square" lIns="91425" tIns="45700" rIns="91425" bIns="45700" anchor="ctr" anchorCtr="0">
            <a:noAutofit/>
          </a:bodyPr>
          <a:lstStyle>
            <a:lvl1pPr marL="457200" lvl="0" indent="-228600" algn="l">
              <a:spcBef>
                <a:spcPts val="1100"/>
              </a:spcBef>
              <a:spcAft>
                <a:spcPts val="0"/>
              </a:spcAft>
              <a:buSzPts val="1587"/>
              <a:buNone/>
              <a:defRPr sz="1985">
                <a:solidFill>
                  <a:srgbClr val="3F3F3F"/>
                </a:solidFill>
              </a:defRPr>
            </a:lvl1pPr>
            <a:lvl2pPr marL="914400" lvl="1" indent="-228600" algn="l">
              <a:spcBef>
                <a:spcPts val="1100"/>
              </a:spcBef>
              <a:spcAft>
                <a:spcPts val="0"/>
              </a:spcAft>
              <a:buSzPts val="1587"/>
              <a:buNone/>
              <a:defRPr sz="1985">
                <a:solidFill>
                  <a:srgbClr val="888888"/>
                </a:solidFill>
              </a:defRPr>
            </a:lvl2pPr>
            <a:lvl3pPr marL="1371600" lvl="2" indent="-228600" algn="l">
              <a:spcBef>
                <a:spcPts val="1100"/>
              </a:spcBef>
              <a:spcAft>
                <a:spcPts val="0"/>
              </a:spcAft>
              <a:buSzPts val="1411"/>
              <a:buNone/>
              <a:defRPr sz="1765">
                <a:solidFill>
                  <a:srgbClr val="888888"/>
                </a:solidFill>
              </a:defRPr>
            </a:lvl3pPr>
            <a:lvl4pPr marL="1828800" lvl="3" indent="-228600" algn="l">
              <a:spcBef>
                <a:spcPts val="1100"/>
              </a:spcBef>
              <a:spcAft>
                <a:spcPts val="0"/>
              </a:spcAft>
              <a:buSzPts val="1234"/>
              <a:buNone/>
              <a:defRPr sz="1545">
                <a:solidFill>
                  <a:srgbClr val="888888"/>
                </a:solidFill>
              </a:defRPr>
            </a:lvl4pPr>
            <a:lvl5pPr marL="2286000" lvl="4" indent="-228600" algn="l">
              <a:spcBef>
                <a:spcPts val="1100"/>
              </a:spcBef>
              <a:spcAft>
                <a:spcPts val="0"/>
              </a:spcAft>
              <a:buSzPts val="1234"/>
              <a:buNone/>
              <a:defRPr sz="1545">
                <a:solidFill>
                  <a:srgbClr val="888888"/>
                </a:solidFill>
              </a:defRPr>
            </a:lvl5pPr>
            <a:lvl6pPr marL="2743200" lvl="5" indent="-228600" algn="l">
              <a:spcBef>
                <a:spcPts val="1100"/>
              </a:spcBef>
              <a:spcAft>
                <a:spcPts val="0"/>
              </a:spcAft>
              <a:buSzPts val="1234"/>
              <a:buNone/>
              <a:defRPr sz="1545">
                <a:solidFill>
                  <a:srgbClr val="888888"/>
                </a:solidFill>
              </a:defRPr>
            </a:lvl6pPr>
            <a:lvl7pPr marL="3200400" lvl="6" indent="-228600" algn="l">
              <a:spcBef>
                <a:spcPts val="1100"/>
              </a:spcBef>
              <a:spcAft>
                <a:spcPts val="0"/>
              </a:spcAft>
              <a:buSzPts val="1234"/>
              <a:buNone/>
              <a:defRPr sz="1545">
                <a:solidFill>
                  <a:srgbClr val="888888"/>
                </a:solidFill>
              </a:defRPr>
            </a:lvl7pPr>
            <a:lvl8pPr marL="3657600" lvl="7" indent="-228600" algn="l">
              <a:spcBef>
                <a:spcPts val="1100"/>
              </a:spcBef>
              <a:spcAft>
                <a:spcPts val="0"/>
              </a:spcAft>
              <a:buSzPts val="1234"/>
              <a:buNone/>
              <a:defRPr sz="1545">
                <a:solidFill>
                  <a:srgbClr val="888888"/>
                </a:solidFill>
              </a:defRPr>
            </a:lvl8pPr>
            <a:lvl9pPr marL="4114800" lvl="8" indent="-228600" algn="l">
              <a:spcBef>
                <a:spcPts val="1100"/>
              </a:spcBef>
              <a:spcAft>
                <a:spcPts val="0"/>
              </a:spcAft>
              <a:buSzPts val="1234"/>
              <a:buNone/>
              <a:defRPr sz="1545">
                <a:solidFill>
                  <a:srgbClr val="888888"/>
                </a:solidFill>
              </a:defRPr>
            </a:lvl9pPr>
          </a:lstStyle>
          <a:p>
            <a:endParaRPr/>
          </a:p>
        </p:txBody>
      </p:sp>
      <p:sp>
        <p:nvSpPr>
          <p:cNvPr id="83" name="Google Shape;83;p9"/>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9"/>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9"/>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6"/>
        <p:cNvGrpSpPr/>
        <p:nvPr/>
      </p:nvGrpSpPr>
      <p:grpSpPr>
        <a:xfrm>
          <a:off x="0" y="0"/>
          <a:ext cx="0" cy="0"/>
          <a:chOff x="0" y="0"/>
          <a:chExt cx="0" cy="0"/>
        </a:xfrm>
      </p:grpSpPr>
      <p:sp>
        <p:nvSpPr>
          <p:cNvPr id="87" name="Google Shape;87;p10"/>
          <p:cNvSpPr txBox="1">
            <a:spLocks noGrp="1"/>
          </p:cNvSpPr>
          <p:nvPr>
            <p:ph type="title"/>
          </p:nvPr>
        </p:nvSpPr>
        <p:spPr>
          <a:xfrm>
            <a:off x="672041" y="5291772"/>
            <a:ext cx="6997914" cy="62472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645"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a:spLocks noGrp="1"/>
          </p:cNvSpPr>
          <p:nvPr>
            <p:ph type="pic" idx="2"/>
          </p:nvPr>
        </p:nvSpPr>
        <p:spPr>
          <a:xfrm>
            <a:off x="672041" y="671971"/>
            <a:ext cx="6997914" cy="4239192"/>
          </a:xfrm>
          <a:prstGeom prst="rect">
            <a:avLst/>
          </a:prstGeom>
          <a:noFill/>
          <a:ln>
            <a:noFill/>
          </a:ln>
        </p:spPr>
      </p:sp>
      <p:sp>
        <p:nvSpPr>
          <p:cNvPr id="89" name="Google Shape;89;p10"/>
          <p:cNvSpPr txBox="1">
            <a:spLocks noGrp="1"/>
          </p:cNvSpPr>
          <p:nvPr>
            <p:ph type="body" idx="1"/>
          </p:nvPr>
        </p:nvSpPr>
        <p:spPr>
          <a:xfrm>
            <a:off x="672041" y="5916496"/>
            <a:ext cx="6997914" cy="742987"/>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058"/>
              <a:buNone/>
              <a:defRPr sz="1325"/>
            </a:lvl1pPr>
            <a:lvl2pPr marL="914400" lvl="1" indent="-228600" algn="l">
              <a:spcBef>
                <a:spcPts val="1100"/>
              </a:spcBef>
              <a:spcAft>
                <a:spcPts val="0"/>
              </a:spcAft>
              <a:buSzPts val="1058"/>
              <a:buNone/>
              <a:defRPr sz="1325"/>
            </a:lvl2pPr>
            <a:lvl3pPr marL="1371600" lvl="2" indent="-228600" algn="l">
              <a:spcBef>
                <a:spcPts val="1100"/>
              </a:spcBef>
              <a:spcAft>
                <a:spcPts val="0"/>
              </a:spcAft>
              <a:buSzPts val="882"/>
              <a:buNone/>
              <a:defRPr sz="1100"/>
            </a:lvl3pPr>
            <a:lvl4pPr marL="1828800" lvl="3" indent="-228600" algn="l">
              <a:spcBef>
                <a:spcPts val="1100"/>
              </a:spcBef>
              <a:spcAft>
                <a:spcPts val="0"/>
              </a:spcAft>
              <a:buSzPts val="794"/>
              <a:buNone/>
              <a:defRPr sz="990"/>
            </a:lvl4pPr>
            <a:lvl5pPr marL="2286000" lvl="4" indent="-228600" algn="l">
              <a:spcBef>
                <a:spcPts val="1100"/>
              </a:spcBef>
              <a:spcAft>
                <a:spcPts val="0"/>
              </a:spcAft>
              <a:buSzPts val="794"/>
              <a:buNone/>
              <a:defRPr sz="990"/>
            </a:lvl5pPr>
            <a:lvl6pPr marL="2743200" lvl="5" indent="-228600" algn="l">
              <a:spcBef>
                <a:spcPts val="1100"/>
              </a:spcBef>
              <a:spcAft>
                <a:spcPts val="0"/>
              </a:spcAft>
              <a:buSzPts val="794"/>
              <a:buNone/>
              <a:defRPr sz="990"/>
            </a:lvl6pPr>
            <a:lvl7pPr marL="3200400" lvl="6" indent="-228600" algn="l">
              <a:spcBef>
                <a:spcPts val="1100"/>
              </a:spcBef>
              <a:spcAft>
                <a:spcPts val="0"/>
              </a:spcAft>
              <a:buSzPts val="794"/>
              <a:buNone/>
              <a:defRPr sz="990"/>
            </a:lvl7pPr>
            <a:lvl8pPr marL="3657600" lvl="7" indent="-228600" algn="l">
              <a:spcBef>
                <a:spcPts val="1100"/>
              </a:spcBef>
              <a:spcAft>
                <a:spcPts val="0"/>
              </a:spcAft>
              <a:buSzPts val="794"/>
              <a:buNone/>
              <a:defRPr sz="990"/>
            </a:lvl8pPr>
            <a:lvl9pPr marL="4114800" lvl="8" indent="-228600" algn="l">
              <a:spcBef>
                <a:spcPts val="1100"/>
              </a:spcBef>
              <a:spcAft>
                <a:spcPts val="0"/>
              </a:spcAft>
              <a:buSzPts val="794"/>
              <a:buNone/>
              <a:defRPr sz="990"/>
            </a:lvl9pPr>
          </a:lstStyle>
          <a:p>
            <a:endParaRPr/>
          </a:p>
        </p:txBody>
      </p:sp>
      <p:sp>
        <p:nvSpPr>
          <p:cNvPr id="90" name="Google Shape;90;p10"/>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0"/>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0"/>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3"/>
        <p:cNvGrpSpPr/>
        <p:nvPr/>
      </p:nvGrpSpPr>
      <p:grpSpPr>
        <a:xfrm>
          <a:off x="0" y="0"/>
          <a:ext cx="0" cy="0"/>
          <a:chOff x="0" y="0"/>
          <a:chExt cx="0" cy="0"/>
        </a:xfrm>
      </p:grpSpPr>
      <p:sp>
        <p:nvSpPr>
          <p:cNvPr id="94" name="Google Shape;94;p11"/>
          <p:cNvSpPr txBox="1">
            <a:spLocks noGrp="1"/>
          </p:cNvSpPr>
          <p:nvPr>
            <p:ph type="title"/>
          </p:nvPr>
        </p:nvSpPr>
        <p:spPr>
          <a:xfrm>
            <a:off x="672041" y="1651933"/>
            <a:ext cx="3075982" cy="140927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205"/>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body" idx="1"/>
          </p:nvPr>
        </p:nvSpPr>
        <p:spPr>
          <a:xfrm>
            <a:off x="3937083" y="567610"/>
            <a:ext cx="3732871" cy="6091873"/>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40" algn="l">
              <a:spcBef>
                <a:spcPts val="1100"/>
              </a:spcBef>
              <a:spcAft>
                <a:spcPts val="0"/>
              </a:spcAft>
              <a:buSzPts val="1440"/>
              <a:buChar char="►"/>
              <a:defRPr/>
            </a:lvl3pPr>
            <a:lvl4pPr marL="1828800" lvl="3" indent="-320040" algn="l">
              <a:spcBef>
                <a:spcPts val="1100"/>
              </a:spcBef>
              <a:spcAft>
                <a:spcPts val="0"/>
              </a:spcAft>
              <a:buSzPts val="1440"/>
              <a:buChar char="►"/>
              <a:defRPr/>
            </a:lvl4pPr>
            <a:lvl5pPr marL="2286000" lvl="4" indent="-320040" algn="l">
              <a:spcBef>
                <a:spcPts val="1100"/>
              </a:spcBef>
              <a:spcAft>
                <a:spcPts val="0"/>
              </a:spcAft>
              <a:buSzPts val="1440"/>
              <a:buChar char="►"/>
              <a:defRPr/>
            </a:lvl5pPr>
            <a:lvl6pPr marL="2743200" lvl="5" indent="-320040" algn="l">
              <a:spcBef>
                <a:spcPts val="1100"/>
              </a:spcBef>
              <a:spcAft>
                <a:spcPts val="0"/>
              </a:spcAft>
              <a:buSzPts val="1440"/>
              <a:buChar char="►"/>
              <a:defRPr/>
            </a:lvl6pPr>
            <a:lvl7pPr marL="3200400" lvl="6" indent="-320040" algn="l">
              <a:spcBef>
                <a:spcPts val="1100"/>
              </a:spcBef>
              <a:spcAft>
                <a:spcPts val="0"/>
              </a:spcAft>
              <a:buSzPts val="1440"/>
              <a:buChar char="►"/>
              <a:defRPr/>
            </a:lvl7pPr>
            <a:lvl8pPr marL="3657600" lvl="7" indent="-320040" algn="l">
              <a:spcBef>
                <a:spcPts val="1100"/>
              </a:spcBef>
              <a:spcAft>
                <a:spcPts val="0"/>
              </a:spcAft>
              <a:buSzPts val="1440"/>
              <a:buChar char="►"/>
              <a:defRPr/>
            </a:lvl8pPr>
            <a:lvl9pPr marL="4114800" lvl="8" indent="-320040" algn="l">
              <a:spcBef>
                <a:spcPts val="1100"/>
              </a:spcBef>
              <a:spcAft>
                <a:spcPts val="0"/>
              </a:spcAft>
              <a:buSzPts val="1440"/>
              <a:buChar char="►"/>
              <a:defRPr/>
            </a:lvl9pPr>
          </a:lstStyle>
          <a:p>
            <a:endParaRPr/>
          </a:p>
        </p:txBody>
      </p:sp>
      <p:sp>
        <p:nvSpPr>
          <p:cNvPr id="96" name="Google Shape;96;p11"/>
          <p:cNvSpPr txBox="1">
            <a:spLocks noGrp="1"/>
          </p:cNvSpPr>
          <p:nvPr>
            <p:ph type="body" idx="2"/>
          </p:nvPr>
        </p:nvSpPr>
        <p:spPr>
          <a:xfrm>
            <a:off x="672041" y="3061205"/>
            <a:ext cx="3075982" cy="2848876"/>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234"/>
              <a:buNone/>
              <a:defRPr sz="1545"/>
            </a:lvl1pPr>
            <a:lvl2pPr marL="914400" lvl="1" indent="-228600" algn="l">
              <a:spcBef>
                <a:spcPts val="1100"/>
              </a:spcBef>
              <a:spcAft>
                <a:spcPts val="0"/>
              </a:spcAft>
              <a:buSzPts val="926"/>
              <a:buNone/>
              <a:defRPr sz="1155"/>
            </a:lvl2pPr>
            <a:lvl3pPr marL="1371600" lvl="2" indent="-228600" algn="l">
              <a:spcBef>
                <a:spcPts val="1100"/>
              </a:spcBef>
              <a:spcAft>
                <a:spcPts val="0"/>
              </a:spcAft>
              <a:buSzPts val="794"/>
              <a:buNone/>
              <a:defRPr sz="990"/>
            </a:lvl3pPr>
            <a:lvl4pPr marL="1828800" lvl="3" indent="-228600" algn="l">
              <a:spcBef>
                <a:spcPts val="1100"/>
              </a:spcBef>
              <a:spcAft>
                <a:spcPts val="0"/>
              </a:spcAft>
              <a:buSzPts val="662"/>
              <a:buNone/>
              <a:defRPr sz="825"/>
            </a:lvl4pPr>
            <a:lvl5pPr marL="2286000" lvl="4" indent="-228600" algn="l">
              <a:spcBef>
                <a:spcPts val="1100"/>
              </a:spcBef>
              <a:spcAft>
                <a:spcPts val="0"/>
              </a:spcAft>
              <a:buSzPts val="662"/>
              <a:buNone/>
              <a:defRPr sz="825"/>
            </a:lvl5pPr>
            <a:lvl6pPr marL="2743200" lvl="5" indent="-228600" algn="l">
              <a:spcBef>
                <a:spcPts val="1100"/>
              </a:spcBef>
              <a:spcAft>
                <a:spcPts val="0"/>
              </a:spcAft>
              <a:buSzPts val="662"/>
              <a:buNone/>
              <a:defRPr sz="825"/>
            </a:lvl6pPr>
            <a:lvl7pPr marL="3200400" lvl="6" indent="-228600" algn="l">
              <a:spcBef>
                <a:spcPts val="1100"/>
              </a:spcBef>
              <a:spcAft>
                <a:spcPts val="0"/>
              </a:spcAft>
              <a:buSzPts val="662"/>
              <a:buNone/>
              <a:defRPr sz="825"/>
            </a:lvl7pPr>
            <a:lvl8pPr marL="3657600" lvl="7" indent="-228600" algn="l">
              <a:spcBef>
                <a:spcPts val="1100"/>
              </a:spcBef>
              <a:spcAft>
                <a:spcPts val="0"/>
              </a:spcAft>
              <a:buSzPts val="662"/>
              <a:buNone/>
              <a:defRPr sz="825"/>
            </a:lvl8pPr>
            <a:lvl9pPr marL="4114800" lvl="8" indent="-228600" algn="l">
              <a:spcBef>
                <a:spcPts val="1100"/>
              </a:spcBef>
              <a:spcAft>
                <a:spcPts val="0"/>
              </a:spcAft>
              <a:buSzPts val="662"/>
              <a:buNone/>
              <a:defRPr sz="825"/>
            </a:lvl9pPr>
          </a:lstStyle>
          <a:p>
            <a:endParaRPr/>
          </a:p>
        </p:txBody>
      </p:sp>
      <p:sp>
        <p:nvSpPr>
          <p:cNvPr id="97" name="Google Shape;97;p11"/>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1"/>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1"/>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9525" y="-9525"/>
            <a:ext cx="10110787" cy="7578725"/>
            <a:chOff x="-8467" y="-8468"/>
            <a:chExt cx="9171317" cy="6874935"/>
          </a:xfrm>
        </p:grpSpPr>
        <p:sp>
          <p:nvSpPr>
            <p:cNvPr id="11" name="Google Shape;11;p1"/>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cxnSp>
          <p:nvCxnSpPr>
            <p:cNvPr id="12" name="Google Shape;12;p1"/>
            <p:cNvCxnSpPr/>
            <p:nvPr/>
          </p:nvCxnSpPr>
          <p:spPr>
            <a:xfrm rot="10800000" flipH="1">
              <a:off x="5130869"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13" name="Google Shape;13;p1"/>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14" name="Google Shape;14;p1"/>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5" name="Google Shape;15;p1"/>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6" name="Google Shape;16;p1"/>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7" name="Google Shape;17;p1"/>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8" name="Google Shape;18;p1"/>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9" name="Google Shape;19;p1"/>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0" name="Google Shape;20;p1"/>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pSp>
      <p:sp>
        <p:nvSpPr>
          <p:cNvPr id="21" name="Google Shape;21;p1"/>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0"/>
              </a:spcBef>
              <a:spcAft>
                <a:spcPts val="0"/>
              </a:spcAft>
              <a:buSzPts val="1400"/>
              <a:buNone/>
              <a:defRPr sz="3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0"/>
              </a:spcBef>
              <a:spcAft>
                <a:spcPts val="0"/>
              </a:spcAft>
              <a:buSzPts val="1400"/>
              <a:buNone/>
              <a:defRPr sz="3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0"/>
              </a:spcBef>
              <a:spcAft>
                <a:spcPts val="0"/>
              </a:spcAft>
              <a:buSzPts val="1400"/>
              <a:buNone/>
              <a:defRPr sz="3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0"/>
              </a:spcBef>
              <a:spcAft>
                <a:spcPts val="0"/>
              </a:spcAft>
              <a:buSzPts val="1400"/>
              <a:buNone/>
              <a:defRPr sz="3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panose="020B0603020202020204"/>
                <a:ea typeface="Trebuchet MS" panose="020B0603020202020204"/>
                <a:cs typeface="Trebuchet MS" panose="020B0603020202020204"/>
                <a:sym typeface="Trebuchet MS" panose="020B0603020202020204"/>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panose="020B0603020202020204"/>
                <a:ea typeface="Trebuchet MS" panose="020B0603020202020204"/>
                <a:cs typeface="Trebuchet MS" panose="020B0603020202020204"/>
                <a:sym typeface="Trebuchet MS" panose="020B0603020202020204"/>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94640"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94640"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panose="020B0603020202020204"/>
                <a:ea typeface="Trebuchet MS" panose="020B0603020202020204"/>
                <a:cs typeface="Trebuchet MS" panose="020B0603020202020204"/>
                <a:sym typeface="Trebuchet MS" panose="020B0603020202020204"/>
              </a:defRPr>
            </a:lvl5pPr>
            <a:lvl6pPr marL="2743200" marR="0" lvl="5" indent="-295910" algn="l" rtl="0">
              <a:spcBef>
                <a:spcPts val="1100"/>
              </a:spcBef>
              <a:spcAft>
                <a:spcPts val="0"/>
              </a:spcAft>
              <a:buClr>
                <a:schemeClr val="accent1"/>
              </a:buClr>
              <a:buSzPts val="1058"/>
              <a:buFont typeface="Noto Sans Symbols"/>
              <a:buChar char="►"/>
              <a:defRPr sz="1325"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6pPr>
            <a:lvl7pPr marL="3200400" marR="0" lvl="6" indent="-295910" algn="l" rtl="0">
              <a:spcBef>
                <a:spcPts val="1100"/>
              </a:spcBef>
              <a:spcAft>
                <a:spcPts val="0"/>
              </a:spcAft>
              <a:buClr>
                <a:schemeClr val="accent1"/>
              </a:buClr>
              <a:buSzPts val="1058"/>
              <a:buFont typeface="Noto Sans Symbols"/>
              <a:buChar char="►"/>
              <a:defRPr sz="1325"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7pPr>
            <a:lvl8pPr marL="3657600" marR="0" lvl="7" indent="-295910" algn="l" rtl="0">
              <a:spcBef>
                <a:spcPts val="1100"/>
              </a:spcBef>
              <a:spcAft>
                <a:spcPts val="0"/>
              </a:spcAft>
              <a:buClr>
                <a:schemeClr val="accent1"/>
              </a:buClr>
              <a:buSzPts val="1058"/>
              <a:buFont typeface="Noto Sans Symbols"/>
              <a:buChar char="►"/>
              <a:defRPr sz="1325"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8pPr>
            <a:lvl9pPr marL="4114800" marR="0" lvl="8" indent="-295910" algn="l" rtl="0">
              <a:spcBef>
                <a:spcPts val="1100"/>
              </a:spcBef>
              <a:spcAft>
                <a:spcPts val="0"/>
              </a:spcAft>
              <a:buClr>
                <a:schemeClr val="accent1"/>
              </a:buClr>
              <a:buSzPts val="1058"/>
              <a:buFont typeface="Noto Sans Symbols"/>
              <a:buChar char="►"/>
              <a:defRPr sz="1325"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23" name="Google Shape;23;p1"/>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panose="020B0603020202020204"/>
                <a:ea typeface="Trebuchet MS" panose="020B0603020202020204"/>
                <a:cs typeface="Trebuchet MS" panose="020B0603020202020204"/>
                <a:sym typeface="Trebuchet MS" panose="020B0603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24" name="Google Shape;24;p1"/>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25" name="Google Shape;25;p1"/>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grpSp>
        <p:nvGrpSpPr>
          <p:cNvPr id="33" name="Google Shape;33;p3"/>
          <p:cNvGrpSpPr/>
          <p:nvPr/>
        </p:nvGrpSpPr>
        <p:grpSpPr>
          <a:xfrm>
            <a:off x="-9525" y="-9525"/>
            <a:ext cx="10110787" cy="7578725"/>
            <a:chOff x="-8467" y="-8468"/>
            <a:chExt cx="9171317" cy="6874935"/>
          </a:xfrm>
        </p:grpSpPr>
        <p:sp>
          <p:nvSpPr>
            <p:cNvPr id="34" name="Google Shape;34;p3"/>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cxnSp>
          <p:nvCxnSpPr>
            <p:cNvPr id="35" name="Google Shape;35;p3"/>
            <p:cNvCxnSpPr/>
            <p:nvPr/>
          </p:nvCxnSpPr>
          <p:spPr>
            <a:xfrm rot="10800000" flipH="1">
              <a:off x="5130869"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36" name="Google Shape;36;p3"/>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37" name="Google Shape;37;p3"/>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38" name="Google Shape;38;p3"/>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39" name="Google Shape;39;p3"/>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0" name="Google Shape;40;p3"/>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1" name="Google Shape;41;p3"/>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2" name="Google Shape;42;p3"/>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3" name="Google Shape;43;p3"/>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pSp>
      <p:sp>
        <p:nvSpPr>
          <p:cNvPr id="44" name="Google Shape;44;p3"/>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0"/>
              </a:spcBef>
              <a:spcAft>
                <a:spcPts val="0"/>
              </a:spcAft>
              <a:buSzPts val="1400"/>
              <a:buNone/>
              <a:defRPr sz="3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0"/>
              </a:spcBef>
              <a:spcAft>
                <a:spcPts val="0"/>
              </a:spcAft>
              <a:buSzPts val="1400"/>
              <a:buNone/>
              <a:defRPr sz="3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0"/>
              </a:spcBef>
              <a:spcAft>
                <a:spcPts val="0"/>
              </a:spcAft>
              <a:buSzPts val="1400"/>
              <a:buNone/>
              <a:defRPr sz="3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0"/>
              </a:spcBef>
              <a:spcAft>
                <a:spcPts val="0"/>
              </a:spcAft>
              <a:buSzPts val="1400"/>
              <a:buNone/>
              <a:defRPr sz="3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5" name="Google Shape;45;p3"/>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panose="020B0603020202020204"/>
                <a:ea typeface="Trebuchet MS" panose="020B0603020202020204"/>
                <a:cs typeface="Trebuchet MS" panose="020B0603020202020204"/>
                <a:sym typeface="Trebuchet MS" panose="020B0603020202020204"/>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panose="020B0603020202020204"/>
                <a:ea typeface="Trebuchet MS" panose="020B0603020202020204"/>
                <a:cs typeface="Trebuchet MS" panose="020B0603020202020204"/>
                <a:sym typeface="Trebuchet MS" panose="020B0603020202020204"/>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94640"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94640"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panose="020B0603020202020204"/>
                <a:ea typeface="Trebuchet MS" panose="020B0603020202020204"/>
                <a:cs typeface="Trebuchet MS" panose="020B0603020202020204"/>
                <a:sym typeface="Trebuchet MS" panose="020B0603020202020204"/>
              </a:defRPr>
            </a:lvl5pPr>
            <a:lvl6pPr marL="2743200" marR="0" lvl="5" indent="-295910" algn="l" rtl="0">
              <a:spcBef>
                <a:spcPts val="1100"/>
              </a:spcBef>
              <a:spcAft>
                <a:spcPts val="0"/>
              </a:spcAft>
              <a:buClr>
                <a:schemeClr val="accent1"/>
              </a:buClr>
              <a:buSzPts val="1058"/>
              <a:buFont typeface="Noto Sans Symbols"/>
              <a:buChar char="►"/>
              <a:defRPr sz="1325"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6pPr>
            <a:lvl7pPr marL="3200400" marR="0" lvl="6" indent="-295910" algn="l" rtl="0">
              <a:spcBef>
                <a:spcPts val="1100"/>
              </a:spcBef>
              <a:spcAft>
                <a:spcPts val="0"/>
              </a:spcAft>
              <a:buClr>
                <a:schemeClr val="accent1"/>
              </a:buClr>
              <a:buSzPts val="1058"/>
              <a:buFont typeface="Noto Sans Symbols"/>
              <a:buChar char="►"/>
              <a:defRPr sz="1325"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7pPr>
            <a:lvl8pPr marL="3657600" marR="0" lvl="7" indent="-295910" algn="l" rtl="0">
              <a:spcBef>
                <a:spcPts val="1100"/>
              </a:spcBef>
              <a:spcAft>
                <a:spcPts val="0"/>
              </a:spcAft>
              <a:buClr>
                <a:schemeClr val="accent1"/>
              </a:buClr>
              <a:buSzPts val="1058"/>
              <a:buFont typeface="Noto Sans Symbols"/>
              <a:buChar char="►"/>
              <a:defRPr sz="1325"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8pPr>
            <a:lvl9pPr marL="4114800" marR="0" lvl="8" indent="-295910" algn="l" rtl="0">
              <a:spcBef>
                <a:spcPts val="1100"/>
              </a:spcBef>
              <a:spcAft>
                <a:spcPts val="0"/>
              </a:spcAft>
              <a:buClr>
                <a:schemeClr val="accent1"/>
              </a:buClr>
              <a:buSzPts val="1058"/>
              <a:buFont typeface="Noto Sans Symbols"/>
              <a:buChar char="►"/>
              <a:defRPr sz="1325"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46" name="Google Shape;46;p3"/>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panose="020B0603020202020204"/>
                <a:ea typeface="Trebuchet MS" panose="020B0603020202020204"/>
                <a:cs typeface="Trebuchet MS" panose="020B0603020202020204"/>
                <a:sym typeface="Trebuchet MS" panose="020B0603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47" name="Google Shape;47;p3"/>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48" name="Google Shape;48;p3"/>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lnSpc>
                <a:spcPct val="100000"/>
              </a:lnSpc>
              <a:spcBef>
                <a:spcPts val="0"/>
              </a:spcBef>
              <a:spcAft>
                <a:spcPts val="0"/>
              </a:spcAft>
              <a:buClr>
                <a:schemeClr val="accent1"/>
              </a:buClr>
              <a:buSzPts val="900"/>
              <a:buFont typeface="Trebuchet MS" panose="020B0603020202020204"/>
              <a:buNone/>
              <a:defRPr sz="900" b="0" i="0" u="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7"/>
          <p:cNvSpPr txBox="1"/>
          <p:nvPr/>
        </p:nvSpPr>
        <p:spPr>
          <a:xfrm>
            <a:off x="503237" y="1768475"/>
            <a:ext cx="9070975" cy="546735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panose="02020603050405020304"/>
              <a:buNone/>
            </a:pPr>
            <a:r>
              <a:rPr lang="en-US" sz="3600" b="1">
                <a:latin typeface="Times New Roman" panose="02020603050405020304"/>
                <a:ea typeface="Times New Roman" panose="02020603050405020304"/>
                <a:cs typeface="Times New Roman" panose="02020603050405020304"/>
                <a:sym typeface="Times New Roman" panose="02020603050405020304"/>
              </a:rPr>
              <a:t>SmartFit: AI-Driven Fitness Trainer and Personalized Recommendation System</a:t>
            </a:r>
          </a:p>
          <a:p>
            <a:pPr marL="0" marR="0" lvl="0" indent="0" algn="ctr" rtl="0">
              <a:lnSpc>
                <a:spcPct val="93000"/>
              </a:lnSpc>
              <a:spcBef>
                <a:spcPts val="0"/>
              </a:spcBef>
              <a:spcAft>
                <a:spcPts val="0"/>
              </a:spcAft>
              <a:buClr>
                <a:srgbClr val="000000"/>
              </a:buClr>
              <a:buSzPts val="3600"/>
              <a:buFont typeface="Times New Roman" panose="02020603050405020304"/>
              <a:buNone/>
            </a:pPr>
            <a:r>
              <a:rPr lang="en-US" sz="36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p>
          <a:p>
            <a:pPr marL="0" marR="0" lvl="0" indent="0" algn="ctr" rtl="0">
              <a:lnSpc>
                <a:spcPct val="93000"/>
              </a:lnSpc>
              <a:spcBef>
                <a:spcPts val="0"/>
              </a:spcBef>
              <a:spcAft>
                <a:spcPts val="0"/>
              </a:spcAft>
              <a:buClr>
                <a:schemeClr val="dk1"/>
              </a:buClr>
              <a:buSzPts val="3200"/>
              <a:buFont typeface="Trebuchet MS" panose="020B0603020202020204"/>
              <a:buNone/>
            </a:pPr>
            <a:endParaRPr sz="32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4000"/>
              </a:lnSpc>
              <a:spcBef>
                <a:spcPts val="0"/>
              </a:spcBef>
              <a:spcAft>
                <a:spcPts val="0"/>
              </a:spcAft>
              <a:buClr>
                <a:schemeClr val="dk1"/>
              </a:buClr>
              <a:buSzPts val="2400"/>
              <a:buFont typeface="Arial" panose="020B0604020202020204"/>
              <a:buNone/>
            </a:pPr>
            <a:r>
              <a:rPr lang="en-US" sz="2400" b="1">
                <a:solidFill>
                  <a:schemeClr val="dk1"/>
                </a:solidFill>
              </a:rPr>
              <a:t>Sahil Gorde  22107035</a:t>
            </a:r>
            <a:endParaRPr>
              <a:solidFill>
                <a:schemeClr val="dk1"/>
              </a:solidFill>
            </a:endParaRPr>
          </a:p>
          <a:p>
            <a:pPr marL="0" lvl="0" indent="0" algn="ctr" rtl="0">
              <a:lnSpc>
                <a:spcPct val="94000"/>
              </a:lnSpc>
              <a:spcBef>
                <a:spcPts val="0"/>
              </a:spcBef>
              <a:spcAft>
                <a:spcPts val="0"/>
              </a:spcAft>
              <a:buClr>
                <a:schemeClr val="dk1"/>
              </a:buClr>
              <a:buSzPts val="2400"/>
              <a:buFont typeface="Arial" panose="020B0604020202020204"/>
              <a:buNone/>
            </a:pPr>
            <a:r>
              <a:rPr lang="en-US" sz="2400" b="1">
                <a:solidFill>
                  <a:schemeClr val="dk1"/>
                </a:solidFill>
              </a:rPr>
              <a:t>Soham Dewrukhkar 22107054</a:t>
            </a:r>
            <a:endParaRPr>
              <a:solidFill>
                <a:schemeClr val="dk1"/>
              </a:solidFill>
            </a:endParaRPr>
          </a:p>
          <a:p>
            <a:pPr marL="0" lvl="0" indent="0" algn="ctr" rtl="0">
              <a:lnSpc>
                <a:spcPct val="94000"/>
              </a:lnSpc>
              <a:spcBef>
                <a:spcPts val="0"/>
              </a:spcBef>
              <a:spcAft>
                <a:spcPts val="0"/>
              </a:spcAft>
              <a:buClr>
                <a:schemeClr val="dk1"/>
              </a:buClr>
              <a:buSzPts val="2400"/>
              <a:buFont typeface="Arial" panose="020B0604020202020204"/>
              <a:buNone/>
            </a:pPr>
            <a:r>
              <a:rPr lang="en-US" sz="2400" b="1">
                <a:solidFill>
                  <a:schemeClr val="dk1"/>
                </a:solidFill>
              </a:rPr>
              <a:t> Varad Chaudhari 22107053</a:t>
            </a:r>
            <a:endParaRPr>
              <a:solidFill>
                <a:schemeClr val="dk1"/>
              </a:solidFill>
            </a:endParaRPr>
          </a:p>
          <a:p>
            <a:pPr marL="0" lvl="0" indent="0" algn="ctr" rtl="0">
              <a:lnSpc>
                <a:spcPct val="94000"/>
              </a:lnSpc>
              <a:spcBef>
                <a:spcPts val="0"/>
              </a:spcBef>
              <a:spcAft>
                <a:spcPts val="0"/>
              </a:spcAft>
              <a:buClr>
                <a:schemeClr val="dk1"/>
              </a:buClr>
              <a:buSzPts val="2400"/>
              <a:buFont typeface="Arial" panose="020B0604020202020204"/>
              <a:buNone/>
            </a:pPr>
            <a:r>
              <a:rPr lang="en-US" sz="2400" b="1">
                <a:solidFill>
                  <a:schemeClr val="dk1"/>
                </a:solidFill>
              </a:rPr>
              <a:t>Siddhi Patwardhan 22107033</a:t>
            </a:r>
            <a:endParaRPr sz="32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3000"/>
              </a:lnSpc>
              <a:spcBef>
                <a:spcPts val="0"/>
              </a:spcBef>
              <a:spcAft>
                <a:spcPts val="0"/>
              </a:spcAft>
              <a:buClr>
                <a:schemeClr val="dk1"/>
              </a:buClr>
              <a:buSzPts val="3200"/>
              <a:buFont typeface="Trebuchet MS" panose="020B0603020202020204"/>
              <a:buNone/>
            </a:pPr>
            <a:endParaRPr sz="32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3000"/>
              </a:lnSpc>
              <a:spcBef>
                <a:spcPts val="0"/>
              </a:spcBef>
              <a:spcAft>
                <a:spcPts val="0"/>
              </a:spcAft>
              <a:buClr>
                <a:srgbClr val="000000"/>
              </a:buClr>
              <a:buSzPts val="2800"/>
              <a:buFont typeface="Times New Roman" panose="02020603050405020304"/>
              <a:buNone/>
            </a:pPr>
            <a:r>
              <a:rPr lang="en-US" sz="28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Project Guide</a:t>
            </a:r>
          </a:p>
          <a:p>
            <a:pPr marL="0" marR="0" lvl="0" indent="0" algn="ctr" rtl="0">
              <a:lnSpc>
                <a:spcPct val="93000"/>
              </a:lnSpc>
              <a:spcBef>
                <a:spcPts val="0"/>
              </a:spcBef>
              <a:spcAft>
                <a:spcPts val="0"/>
              </a:spcAft>
              <a:buClr>
                <a:srgbClr val="000000"/>
              </a:buClr>
              <a:buSzPts val="2400"/>
              <a:buFont typeface="Times New Roman" panose="02020603050405020304"/>
              <a:buNone/>
            </a:pPr>
            <a:r>
              <a:rPr lang="en-US" sz="2400" b="1">
                <a:latin typeface="Times New Roman" panose="02020603050405020304"/>
                <a:ea typeface="Times New Roman" panose="02020603050405020304"/>
                <a:cs typeface="Times New Roman" panose="02020603050405020304"/>
                <a:sym typeface="Times New Roman" panose="02020603050405020304"/>
              </a:rPr>
              <a:t>Prof</a:t>
            </a:r>
            <a:r>
              <a:rPr lang="en-US" sz="24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Sarala Mary</a:t>
            </a:r>
          </a:p>
        </p:txBody>
      </p:sp>
      <p:cxnSp>
        <p:nvCxnSpPr>
          <p:cNvPr id="137" name="Google Shape;137;p17"/>
          <p:cNvCxnSpPr/>
          <p:nvPr/>
        </p:nvCxnSpPr>
        <p:spPr>
          <a:xfrm>
            <a:off x="0" y="1743075"/>
            <a:ext cx="10080625" cy="0"/>
          </a:xfrm>
          <a:prstGeom prst="straightConnector1">
            <a:avLst/>
          </a:prstGeom>
          <a:noFill/>
          <a:ln w="25400" cap="rnd" cmpd="sng">
            <a:solidFill>
              <a:schemeClr val="dk1"/>
            </a:solidFill>
            <a:prstDash val="solid"/>
            <a:miter lim="800000"/>
            <a:headEnd type="none" w="med" len="med"/>
            <a:tailEnd type="none" w="med" len="med"/>
          </a:ln>
          <a:effectLst>
            <a:outerShdw blurRad="63500" dist="25400" dir="5400000">
              <a:srgbClr val="000000">
                <a:alpha val="34901"/>
              </a:srgbClr>
            </a:outerShdw>
          </a:effectLst>
        </p:spPr>
      </p:cxnSp>
      <p:pic>
        <p:nvPicPr>
          <p:cNvPr id="138" name="Google Shape;138;p17"/>
          <p:cNvPicPr preferRelativeResize="0"/>
          <p:nvPr/>
        </p:nvPicPr>
        <p:blipFill rotWithShape="1">
          <a:blip r:embed="rId3"/>
          <a:srcRect/>
          <a:stretch>
            <a:fillRect/>
          </a:stretch>
        </p:blipFill>
        <p:spPr>
          <a:xfrm>
            <a:off x="1079500" y="146050"/>
            <a:ext cx="7686675" cy="1571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1"/>
        <p:cNvGrpSpPr/>
        <p:nvPr/>
      </p:nvGrpSpPr>
      <p:grpSpPr>
        <a:xfrm>
          <a:off x="0" y="0"/>
          <a:ext cx="0" cy="0"/>
          <a:chOff x="0" y="0"/>
          <a:chExt cx="0" cy="0"/>
        </a:xfrm>
      </p:grpSpPr>
      <p:sp>
        <p:nvSpPr>
          <p:cNvPr id="222" name="Google Shape;222;p29"/>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panose="02020603050405020304"/>
              <a:buNone/>
            </a:pPr>
            <a:r>
              <a:rPr lang="en-US" sz="36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Technologies and methodologies </a:t>
            </a:r>
          </a:p>
        </p:txBody>
      </p:sp>
      <p:sp>
        <p:nvSpPr>
          <p:cNvPr id="223" name="Google Shape;223;p29"/>
          <p:cNvSpPr txBox="1"/>
          <p:nvPr/>
        </p:nvSpPr>
        <p:spPr>
          <a:xfrm>
            <a:off x="502920" y="1428750"/>
            <a:ext cx="9180830" cy="5996305"/>
          </a:xfrm>
          <a:prstGeom prst="rect">
            <a:avLst/>
          </a:prstGeom>
          <a:noFill/>
          <a:ln>
            <a:noFill/>
          </a:ln>
        </p:spPr>
        <p:txBody>
          <a:bodyPr spcFirstLastPara="1" wrap="square" lIns="91425" tIns="45700" rIns="91425" bIns="45700" anchor="t" anchorCtr="0">
            <a:noAutofit/>
          </a:bodyPr>
          <a:lstStyle/>
          <a:p>
            <a:r>
              <a:rPr lang="en-IN" sz="2400" b="1" dirty="0">
                <a:latin typeface="Times New Roman" panose="02020603050405020304" pitchFamily="18" charset="0"/>
                <a:cs typeface="Times New Roman" panose="02020603050405020304" pitchFamily="18" charset="0"/>
              </a:rPr>
              <a:t>Frontend Development:</a:t>
            </a:r>
          </a:p>
          <a:p>
            <a:r>
              <a:rPr lang="en-IN" sz="2400" dirty="0">
                <a:latin typeface="Times New Roman" panose="02020603050405020304" pitchFamily="18" charset="0"/>
                <a:cs typeface="Times New Roman" panose="02020603050405020304" pitchFamily="18" charset="0"/>
              </a:rPr>
              <a:t> HTML5</a:t>
            </a:r>
          </a:p>
          <a:p>
            <a:r>
              <a:rPr lang="en-IN" sz="2400" dirty="0">
                <a:latin typeface="Times New Roman" panose="02020603050405020304" pitchFamily="18" charset="0"/>
                <a:cs typeface="Times New Roman" panose="02020603050405020304" pitchFamily="18" charset="0"/>
              </a:rPr>
              <a:t> CSS3</a:t>
            </a:r>
          </a:p>
          <a:p>
            <a:r>
              <a:rPr lang="en-IN" sz="2400" dirty="0">
                <a:latin typeface="Times New Roman" panose="02020603050405020304" pitchFamily="18" charset="0"/>
                <a:cs typeface="Times New Roman" panose="02020603050405020304" pitchFamily="18" charset="0"/>
              </a:rPr>
              <a:t> JavaScript ES2024</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Backend Development:</a:t>
            </a:r>
          </a:p>
          <a:p>
            <a:r>
              <a:rPr lang="en-IN" sz="2400" dirty="0">
                <a:latin typeface="Times New Roman" panose="02020603050405020304" pitchFamily="18" charset="0"/>
                <a:cs typeface="Times New Roman" panose="02020603050405020304" pitchFamily="18" charset="0"/>
              </a:rPr>
              <a:t> Flask Framework 8.0</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Machine Learning:</a:t>
            </a:r>
          </a:p>
          <a:p>
            <a:r>
              <a:rPr lang="en-IN" sz="2400" dirty="0">
                <a:latin typeface="Times New Roman" panose="02020603050405020304" pitchFamily="18" charset="0"/>
                <a:cs typeface="Times New Roman" panose="02020603050405020304" pitchFamily="18" charset="0"/>
              </a:rPr>
              <a:t> Algorithms Used: Random Forest, Genetic Algorithm</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Computer Vision:</a:t>
            </a:r>
          </a:p>
          <a:p>
            <a:r>
              <a:rPr lang="en-IN" sz="2400" dirty="0">
                <a:latin typeface="Times New Roman" panose="02020603050405020304" pitchFamily="18" charset="0"/>
                <a:cs typeface="Times New Roman" panose="02020603050405020304" pitchFamily="18" charset="0"/>
              </a:rPr>
              <a:t> Library: OpenCV , Mediapipe</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sym typeface="+mn-ea"/>
              </a:rPr>
              <a:t>Dataset:</a:t>
            </a:r>
          </a:p>
          <a:p>
            <a:r>
              <a:rPr lang="en-IN" sz="2400" dirty="0">
                <a:latin typeface="Times New Roman" panose="02020603050405020304" pitchFamily="18" charset="0"/>
                <a:cs typeface="Times New Roman" panose="02020603050405020304" pitchFamily="18" charset="0"/>
              </a:rPr>
              <a:t>user</a:t>
            </a:r>
            <a:r>
              <a:rPr lang="en-US" altLang="en-IN" sz="2400" dirty="0">
                <a:latin typeface="Times New Roman" panose="02020603050405020304" pitchFamily="18" charset="0"/>
                <a:cs typeface="Times New Roman" panose="02020603050405020304" pitchFamily="18" charset="0"/>
              </a:rPr>
              <a:t>(5001x9)</a:t>
            </a:r>
            <a:r>
              <a:rPr lang="en-IN" sz="2400" dirty="0">
                <a:latin typeface="Times New Roman" panose="02020603050405020304" pitchFamily="18" charset="0"/>
                <a:cs typeface="Times New Roman" panose="02020603050405020304" pitchFamily="18" charset="0"/>
              </a:rPr>
              <a:t>,exercises</a:t>
            </a:r>
            <a:r>
              <a:rPr lang="en-US" altLang="en-IN" sz="2400" dirty="0">
                <a:latin typeface="Times New Roman" panose="02020603050405020304" pitchFamily="18" charset="0"/>
                <a:cs typeface="Times New Roman" panose="02020603050405020304" pitchFamily="18" charset="0"/>
              </a:rPr>
              <a:t>(150x10)</a:t>
            </a:r>
            <a:r>
              <a:rPr lang="en-IN" sz="2400" dirty="0">
                <a:latin typeface="Times New Roman" panose="02020603050405020304" pitchFamily="18" charset="0"/>
                <a:cs typeface="Times New Roman" panose="02020603050405020304" pitchFamily="18" charset="0"/>
              </a:rPr>
              <a:t>, food and nutrition dataset</a:t>
            </a:r>
            <a:r>
              <a:rPr lang="en-US" altLang="en-IN" sz="2400" dirty="0">
                <a:latin typeface="Times New Roman" panose="02020603050405020304" pitchFamily="18" charset="0"/>
                <a:cs typeface="Times New Roman" panose="02020603050405020304" pitchFamily="18" charset="0"/>
              </a:rPr>
              <a:t> (281x9)</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marR="0" lvl="0" indent="0" algn="just" rtl="0">
              <a:lnSpc>
                <a:spcPct val="100000"/>
              </a:lnSpc>
              <a:spcBef>
                <a:spcPts val="400"/>
              </a:spcBef>
              <a:spcAft>
                <a:spcPts val="0"/>
              </a:spcAft>
              <a:buNone/>
            </a:pPr>
            <a:endParaRPr sz="2000" dirty="0"/>
          </a:p>
          <a:p>
            <a:pPr marL="342900" marR="0" lvl="0" indent="-215900" algn="just" rtl="0">
              <a:lnSpc>
                <a:spcPct val="100000"/>
              </a:lnSpc>
              <a:spcBef>
                <a:spcPts val="400"/>
              </a:spcBef>
              <a:spcAft>
                <a:spcPts val="0"/>
              </a:spcAft>
              <a:buClr>
                <a:schemeClr val="dk1"/>
              </a:buClr>
              <a:buSzPts val="2000"/>
              <a:buFont typeface="Arial" panose="020B0604020202020204"/>
              <a:buNone/>
            </a:pPr>
            <a:endParaRPr sz="2000" b="0" i="0" u="none" dirty="0">
              <a:solidFill>
                <a:srgbClr val="000000"/>
              </a:solidFill>
              <a:latin typeface="Arial" panose="020B0604020202020204"/>
              <a:ea typeface="Arial" panose="020B0604020202020204"/>
              <a:cs typeface="Arial" panose="020B0604020202020204"/>
              <a:sym typeface="Arial" panose="020B0604020202020204"/>
            </a:endParaRPr>
          </a:p>
          <a:p>
            <a:pPr marL="342900" marR="0" lvl="0" indent="-215900" algn="just" rtl="0">
              <a:lnSpc>
                <a:spcPct val="100000"/>
              </a:lnSpc>
              <a:spcBef>
                <a:spcPts val="400"/>
              </a:spcBef>
              <a:spcAft>
                <a:spcPts val="0"/>
              </a:spcAft>
              <a:buClr>
                <a:schemeClr val="dk1"/>
              </a:buClr>
              <a:buSzPts val="2000"/>
              <a:buFont typeface="Arial" panose="020B0604020202020204"/>
              <a:buNone/>
            </a:pPr>
            <a:endParaRPr sz="2000" b="0" i="0" u="none" dirty="0">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00000"/>
              </a:lnSpc>
              <a:spcBef>
                <a:spcPts val="400"/>
              </a:spcBef>
              <a:spcAft>
                <a:spcPts val="0"/>
              </a:spcAft>
              <a:buClr>
                <a:schemeClr val="dk1"/>
              </a:buClr>
              <a:buSzPts val="2000"/>
              <a:buFont typeface="Trebuchet MS" panose="020B0603020202020204"/>
              <a:buNone/>
            </a:pPr>
            <a:endParaRPr sz="2000" b="0" i="0" u="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000" b="0" i="0" u="none" dirty="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8"/>
        <p:cNvGrpSpPr/>
        <p:nvPr/>
      </p:nvGrpSpPr>
      <p:grpSpPr>
        <a:xfrm>
          <a:off x="0" y="0"/>
          <a:ext cx="0" cy="0"/>
          <a:chOff x="0" y="0"/>
          <a:chExt cx="0" cy="0"/>
        </a:xfrm>
      </p:grpSpPr>
      <p:sp>
        <p:nvSpPr>
          <p:cNvPr id="229" name="Google Shape;229;p30"/>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panose="02020603050405020304"/>
              <a:buNone/>
            </a:pPr>
            <a:r>
              <a:rPr lang="en-US" sz="36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Implementation </a:t>
            </a:r>
          </a:p>
        </p:txBody>
      </p:sp>
      <p:pic>
        <p:nvPicPr>
          <p:cNvPr id="2" name="Picture 1"/>
          <p:cNvPicPr>
            <a:picLocks noChangeAspect="1"/>
          </p:cNvPicPr>
          <p:nvPr/>
        </p:nvPicPr>
        <p:blipFill>
          <a:blip r:embed="rId3"/>
          <a:stretch>
            <a:fillRect/>
          </a:stretch>
        </p:blipFill>
        <p:spPr>
          <a:xfrm>
            <a:off x="502920" y="2146300"/>
            <a:ext cx="7781290" cy="38074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5"/>
        <p:cNvGrpSpPr/>
        <p:nvPr/>
      </p:nvGrpSpPr>
      <p:grpSpPr>
        <a:xfrm>
          <a:off x="0" y="0"/>
          <a:ext cx="0" cy="0"/>
          <a:chOff x="0" y="0"/>
          <a:chExt cx="0" cy="0"/>
        </a:xfrm>
      </p:grpSpPr>
      <p:sp>
        <p:nvSpPr>
          <p:cNvPr id="236" name="Google Shape;236;p31"/>
          <p:cNvSpPr txBox="1"/>
          <p:nvPr/>
        </p:nvSpPr>
        <p:spPr>
          <a:xfrm>
            <a:off x="599488" y="494130"/>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panose="02020603050405020304"/>
              <a:buNone/>
            </a:pPr>
            <a:r>
              <a:rPr lang="en-US" sz="3600" b="1"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Conclusion </a:t>
            </a:r>
          </a:p>
        </p:txBody>
      </p:sp>
      <p:sp>
        <p:nvSpPr>
          <p:cNvPr id="237" name="Google Shape;237;p31"/>
          <p:cNvSpPr txBox="1"/>
          <p:nvPr/>
        </p:nvSpPr>
        <p:spPr>
          <a:xfrm>
            <a:off x="599488" y="1871245"/>
            <a:ext cx="8700923" cy="5194300"/>
          </a:xfrm>
          <a:prstGeom prst="rect">
            <a:avLst/>
          </a:prstGeom>
          <a:noFill/>
          <a:ln>
            <a:noFill/>
          </a:ln>
        </p:spPr>
        <p:txBody>
          <a:bodyPr spcFirstLastPara="1" wrap="square" lIns="0" tIns="21225" rIns="0" bIns="0" anchor="t" anchorCtr="0">
            <a:noAutofit/>
          </a:bodyPr>
          <a:lstStyle/>
          <a:p>
            <a:pPr marL="0" marR="0" lvl="0" indent="0" algn="just" rtl="0">
              <a:lnSpc>
                <a:spcPct val="150000"/>
              </a:lnSpc>
              <a:spcBef>
                <a:spcPts val="0"/>
              </a:spcBef>
              <a:spcAft>
                <a:spcPts val="0"/>
              </a:spcAft>
              <a:buNone/>
            </a:pPr>
            <a:r>
              <a:rPr lang="en-US" sz="2400" dirty="0">
                <a:solidFill>
                  <a:schemeClr val="dk1"/>
                </a:solidFill>
                <a:latin typeface="Times New Roman" panose="02020603050405020304" pitchFamily="18" charset="0"/>
                <a:cs typeface="Times New Roman" panose="02020603050405020304" pitchFamily="18" charset="0"/>
              </a:rPr>
              <a:t>The </a:t>
            </a:r>
            <a:r>
              <a:rPr lang="en-US" sz="2400" b="1" dirty="0" err="1">
                <a:solidFill>
                  <a:schemeClr val="dk1"/>
                </a:solidFill>
                <a:latin typeface="Times New Roman" panose="02020603050405020304" pitchFamily="18" charset="0"/>
                <a:cs typeface="Times New Roman" panose="02020603050405020304" pitchFamily="18" charset="0"/>
              </a:rPr>
              <a:t>SmartFit</a:t>
            </a:r>
            <a:r>
              <a:rPr lang="en-US" sz="2400" b="1" dirty="0">
                <a:solidFill>
                  <a:schemeClr val="dk1"/>
                </a:solidFill>
                <a:latin typeface="Times New Roman" panose="02020603050405020304" pitchFamily="18" charset="0"/>
                <a:cs typeface="Times New Roman" panose="02020603050405020304" pitchFamily="18" charset="0"/>
              </a:rPr>
              <a:t> AI Fitness Trainer and Diet Recommendation</a:t>
            </a:r>
            <a:r>
              <a:rPr lang="en-US" sz="2400" dirty="0">
                <a:solidFill>
                  <a:schemeClr val="dk1"/>
                </a:solidFill>
                <a:latin typeface="Times New Roman" panose="02020603050405020304" pitchFamily="18" charset="0"/>
                <a:cs typeface="Times New Roman" panose="02020603050405020304" pitchFamily="18" charset="0"/>
              </a:rPr>
              <a:t> project offers a personalized fitness solution using </a:t>
            </a:r>
            <a:r>
              <a:rPr lang="en-US" sz="2400" b="1" dirty="0">
                <a:solidFill>
                  <a:schemeClr val="dk1"/>
                </a:solidFill>
                <a:latin typeface="Times New Roman" panose="02020603050405020304" pitchFamily="18" charset="0"/>
                <a:cs typeface="Times New Roman" panose="02020603050405020304" pitchFamily="18" charset="0"/>
              </a:rPr>
              <a:t>Genetic Algorithms</a:t>
            </a:r>
            <a:r>
              <a:rPr lang="en-US" sz="2400" dirty="0">
                <a:solidFill>
                  <a:schemeClr val="dk1"/>
                </a:solidFill>
                <a:latin typeface="Times New Roman" panose="02020603050405020304" pitchFamily="18" charset="0"/>
                <a:cs typeface="Times New Roman" panose="02020603050405020304" pitchFamily="18" charset="0"/>
              </a:rPr>
              <a:t>, </a:t>
            </a:r>
            <a:r>
              <a:rPr lang="en-US" sz="2400" b="1" dirty="0">
                <a:solidFill>
                  <a:schemeClr val="dk1"/>
                </a:solidFill>
                <a:latin typeface="Times New Roman" panose="02020603050405020304" pitchFamily="18" charset="0"/>
                <a:cs typeface="Times New Roman" panose="02020603050405020304" pitchFamily="18" charset="0"/>
              </a:rPr>
              <a:t>Random Forest</a:t>
            </a:r>
            <a:r>
              <a:rPr lang="en-US" sz="2400" dirty="0">
                <a:solidFill>
                  <a:schemeClr val="dk1"/>
                </a:solidFill>
                <a:latin typeface="Times New Roman" panose="02020603050405020304" pitchFamily="18" charset="0"/>
                <a:cs typeface="Times New Roman" panose="02020603050405020304" pitchFamily="18" charset="0"/>
              </a:rPr>
              <a:t> for workouts and diet plans, and </a:t>
            </a:r>
            <a:r>
              <a:rPr lang="en-US" sz="2400" b="1" dirty="0">
                <a:solidFill>
                  <a:schemeClr val="dk1"/>
                </a:solidFill>
                <a:latin typeface="Times New Roman" panose="02020603050405020304" pitchFamily="18" charset="0"/>
                <a:cs typeface="Times New Roman" panose="02020603050405020304" pitchFamily="18" charset="0"/>
              </a:rPr>
              <a:t>OpenCV</a:t>
            </a:r>
            <a:r>
              <a:rPr lang="en-US" sz="2400" dirty="0">
                <a:solidFill>
                  <a:schemeClr val="dk1"/>
                </a:solidFill>
                <a:latin typeface="Times New Roman" panose="02020603050405020304" pitchFamily="18" charset="0"/>
                <a:cs typeface="Times New Roman" panose="02020603050405020304" pitchFamily="18" charset="0"/>
              </a:rPr>
              <a:t> for real-time feedback. It addresses key issues like poor classification and manual input errors, providing accurate, dynamic, and adaptable recommendations for a better user experience and healthier lifestyles.</a:t>
            </a:r>
            <a:endParaRPr sz="2400" b="0" i="0" u="none" dirty="0">
              <a:solidFill>
                <a:schemeClr val="dk1"/>
              </a:solidFill>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2"/>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panose="02020603050405020304"/>
              <a:buNone/>
            </a:pPr>
            <a:r>
              <a:rPr lang="en-US" sz="36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References</a:t>
            </a:r>
          </a:p>
        </p:txBody>
      </p:sp>
      <p:sp>
        <p:nvSpPr>
          <p:cNvPr id="244" name="Google Shape;244;p32"/>
          <p:cNvSpPr txBox="1"/>
          <p:nvPr/>
        </p:nvSpPr>
        <p:spPr>
          <a:xfrm>
            <a:off x="503237" y="1563687"/>
            <a:ext cx="9070975" cy="51943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3" name="TextBox 2"/>
          <p:cNvSpPr txBox="1"/>
          <p:nvPr/>
        </p:nvSpPr>
        <p:spPr>
          <a:xfrm>
            <a:off x="503236" y="1810426"/>
            <a:ext cx="8683997" cy="4401205"/>
          </a:xfrm>
          <a:prstGeom prst="rect">
            <a:avLst/>
          </a:prstGeom>
          <a:noFill/>
        </p:spPr>
        <p:txBody>
          <a:bodyPr wrap="square" rtlCol="0">
            <a:spAutoFit/>
          </a:bodyPr>
          <a:lstStyle/>
          <a:p>
            <a:pPr algn="just"/>
            <a:r>
              <a:rPr lang="en-IN" sz="2000" b="0" i="0" u="none" strike="noStrike" dirty="0">
                <a:solidFill>
                  <a:srgbClr val="000000"/>
                </a:solidFill>
                <a:effectLst/>
                <a:latin typeface="Times New Roman" panose="02020603050405020304" pitchFamily="18" charset="0"/>
                <a:cs typeface="Times New Roman" panose="02020603050405020304" pitchFamily="18" charset="0"/>
              </a:rPr>
              <a:t>[1] </a:t>
            </a:r>
            <a:r>
              <a:rPr lang="en-IN" sz="2000" b="0" i="0" u="none" strike="noStrike" dirty="0" err="1">
                <a:solidFill>
                  <a:srgbClr val="000000"/>
                </a:solidFill>
                <a:effectLst/>
                <a:latin typeface="Times New Roman" panose="02020603050405020304" pitchFamily="18" charset="0"/>
                <a:cs typeface="Times New Roman" panose="02020603050405020304" pitchFamily="18" charset="0"/>
              </a:rPr>
              <a:t>Zhizhuang</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 Li, Haiyang Hu, </a:t>
            </a:r>
            <a:r>
              <a:rPr lang="en-IN" sz="2000" b="0" i="0" u="none" strike="noStrike" dirty="0" err="1">
                <a:solidFill>
                  <a:srgbClr val="000000"/>
                </a:solidFill>
                <a:effectLst/>
                <a:latin typeface="Times New Roman" panose="02020603050405020304" pitchFamily="18" charset="0"/>
                <a:cs typeface="Times New Roman" panose="02020603050405020304" pitchFamily="18" charset="0"/>
              </a:rPr>
              <a:t>Zhipeng</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 Xia, "Exercise Recommendation Method Based on Machine Learning," </a:t>
            </a:r>
            <a:r>
              <a:rPr lang="en-US" sz="2000" i="1" dirty="0">
                <a:latin typeface="Times New Roman" panose="02020603050405020304" pitchFamily="18" charset="0"/>
                <a:cs typeface="Times New Roman" panose="02020603050405020304" pitchFamily="18" charset="0"/>
              </a:rPr>
              <a:t>Journal of Computational Science</a:t>
            </a:r>
            <a:r>
              <a:rPr lang="en-US" sz="2000" dirty="0">
                <a:latin typeface="Times New Roman" panose="02020603050405020304" pitchFamily="18" charset="0"/>
                <a:cs typeface="Times New Roman" panose="02020603050405020304" pitchFamily="18" charset="0"/>
              </a:rPr>
              <a:t> (Elsevier),</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2022.</a:t>
            </a:r>
          </a:p>
          <a:p>
            <a:pPr algn="just"/>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a:r>
              <a:rPr lang="en-IN" sz="2000" b="0" i="0" u="none" strike="noStrike" dirty="0">
                <a:solidFill>
                  <a:srgbClr val="000000"/>
                </a:solidFill>
                <a:effectLst/>
                <a:latin typeface="Times New Roman" panose="02020603050405020304" pitchFamily="18" charset="0"/>
                <a:cs typeface="Times New Roman" panose="02020603050405020304" pitchFamily="18" charset="0"/>
              </a:rPr>
              <a:t>[2] Jong-Hun Kim, Jung-Hyun Lee, Jee-Song Park, "Design of Diet Recommendation System for Healthcare Service Based on User </a:t>
            </a:r>
            <a:r>
              <a:rPr lang="en-IN" sz="2000" b="0" i="0" u="none" strike="noStrike" dirty="0" err="1">
                <a:solidFill>
                  <a:srgbClr val="000000"/>
                </a:solidFill>
                <a:effectLst/>
                <a:latin typeface="Times New Roman" panose="02020603050405020304" pitchFamily="18" charset="0"/>
                <a:cs typeface="Times New Roman" panose="02020603050405020304" pitchFamily="18" charset="0"/>
              </a:rPr>
              <a:t>Information,"</a:t>
            </a:r>
            <a:r>
              <a:rPr lang="en-IN" sz="2000" i="1" dirty="0" err="1">
                <a:latin typeface="Times New Roman" panose="02020603050405020304" pitchFamily="18" charset="0"/>
                <a:cs typeface="Times New Roman" panose="02020603050405020304" pitchFamily="18" charset="0"/>
              </a:rPr>
              <a:t>Healthcare</a:t>
            </a:r>
            <a:r>
              <a:rPr lang="en-IN" sz="2000" i="1" dirty="0">
                <a:latin typeface="Times New Roman" panose="02020603050405020304" pitchFamily="18" charset="0"/>
                <a:cs typeface="Times New Roman" panose="02020603050405020304" pitchFamily="18" charset="0"/>
              </a:rPr>
              <a:t> Informatics Research</a:t>
            </a:r>
            <a:r>
              <a:rPr lang="en-IN" sz="2000" dirty="0">
                <a:latin typeface="Times New Roman" panose="02020603050405020304" pitchFamily="18" charset="0"/>
                <a:cs typeface="Times New Roman" panose="02020603050405020304" pitchFamily="18" charset="0"/>
              </a:rPr>
              <a:t> (Springer)</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 2009.</a:t>
            </a:r>
          </a:p>
          <a:p>
            <a:pPr algn="just"/>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a:r>
              <a:rPr lang="en-IN" sz="2000" b="0" i="0" u="none" strike="noStrike" dirty="0">
                <a:solidFill>
                  <a:srgbClr val="000000"/>
                </a:solidFill>
                <a:effectLst/>
                <a:latin typeface="Times New Roman" panose="02020603050405020304" pitchFamily="18" charset="0"/>
                <a:cs typeface="Times New Roman" panose="02020603050405020304" pitchFamily="18" charset="0"/>
              </a:rPr>
              <a:t>[3] Li Xin, Shi </a:t>
            </a:r>
            <a:r>
              <a:rPr lang="en-IN" sz="2000" b="0" i="0" u="none" strike="noStrike" dirty="0" err="1">
                <a:solidFill>
                  <a:srgbClr val="000000"/>
                </a:solidFill>
                <a:effectLst/>
                <a:latin typeface="Times New Roman" panose="02020603050405020304" pitchFamily="18" charset="0"/>
                <a:cs typeface="Times New Roman" panose="02020603050405020304" pitchFamily="18" charset="0"/>
              </a:rPr>
              <a:t>YiLiang</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 "Computer Vision Imaging Based on Artificial Intelligence," </a:t>
            </a:r>
            <a:r>
              <a:rPr lang="en-IN" sz="2000" i="1" dirty="0">
                <a:latin typeface="Times New Roman" panose="02020603050405020304" pitchFamily="18" charset="0"/>
                <a:cs typeface="Times New Roman" panose="02020603050405020304" pitchFamily="18" charset="0"/>
              </a:rPr>
              <a:t>IEEE Transactions on Pattern Analysis and Machine Intelligence</a:t>
            </a:r>
            <a:r>
              <a:rPr lang="en-IN" sz="2000" dirty="0">
                <a:latin typeface="Times New Roman" panose="02020603050405020304" pitchFamily="18" charset="0"/>
                <a:cs typeface="Times New Roman" panose="02020603050405020304" pitchFamily="18" charset="0"/>
              </a:rPr>
              <a:t> (IEEE)</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2024.</a:t>
            </a:r>
          </a:p>
          <a:p>
            <a:pPr algn="just"/>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a:r>
              <a:rPr lang="en-IN" sz="2000" b="0" i="0" u="none" strike="noStrike" dirty="0">
                <a:solidFill>
                  <a:srgbClr val="000000"/>
                </a:solidFill>
                <a:effectLst/>
                <a:latin typeface="Times New Roman" panose="02020603050405020304" pitchFamily="18" charset="0"/>
                <a:cs typeface="Times New Roman" panose="02020603050405020304" pitchFamily="18" charset="0"/>
              </a:rPr>
              <a:t>[4] Fotos </a:t>
            </a:r>
            <a:r>
              <a:rPr lang="en-IN" sz="2000" b="0" i="0" u="none" strike="noStrike" dirty="0" err="1">
                <a:solidFill>
                  <a:srgbClr val="000000"/>
                </a:solidFill>
                <a:effectLst/>
                <a:latin typeface="Times New Roman" panose="02020603050405020304" pitchFamily="18" charset="0"/>
                <a:cs typeface="Times New Roman" panose="02020603050405020304" pitchFamily="18" charset="0"/>
              </a:rPr>
              <a:t>Frangoudes</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 Maria </a:t>
            </a:r>
            <a:r>
              <a:rPr lang="en-IN" sz="2000" b="0" i="0" u="none" strike="noStrike" dirty="0" err="1">
                <a:solidFill>
                  <a:srgbClr val="000000"/>
                </a:solidFill>
                <a:effectLst/>
                <a:latin typeface="Times New Roman" panose="02020603050405020304" pitchFamily="18" charset="0"/>
                <a:cs typeface="Times New Roman" panose="02020603050405020304" pitchFamily="18" charset="0"/>
              </a:rPr>
              <a:t>Matsangidou</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 Eirini C. </a:t>
            </a:r>
            <a:r>
              <a:rPr lang="en-IN" sz="2000" b="0" i="0" u="none" strike="noStrike" dirty="0" err="1">
                <a:solidFill>
                  <a:srgbClr val="000000"/>
                </a:solidFill>
                <a:effectLst/>
                <a:latin typeface="Times New Roman" panose="02020603050405020304" pitchFamily="18" charset="0"/>
                <a:cs typeface="Times New Roman" panose="02020603050405020304" pitchFamily="18" charset="0"/>
              </a:rPr>
              <a:t>Schiza</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2000" b="0" i="0" u="none" strike="noStrike" dirty="0" err="1">
                <a:solidFill>
                  <a:srgbClr val="000000"/>
                </a:solidFill>
                <a:effectLst/>
                <a:latin typeface="Times New Roman" panose="02020603050405020304" pitchFamily="18" charset="0"/>
                <a:cs typeface="Times New Roman" panose="02020603050405020304" pitchFamily="18" charset="0"/>
              </a:rPr>
              <a:t>Kleanthis</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2000" b="0" i="0" u="none" strike="noStrike" dirty="0" err="1">
                <a:solidFill>
                  <a:srgbClr val="000000"/>
                </a:solidFill>
                <a:effectLst/>
                <a:latin typeface="Times New Roman" panose="02020603050405020304" pitchFamily="18" charset="0"/>
                <a:cs typeface="Times New Roman" panose="02020603050405020304" pitchFamily="18" charset="0"/>
              </a:rPr>
              <a:t>Neokleous</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2000" b="0" i="0" u="none" strike="noStrike" dirty="0" err="1">
                <a:solidFill>
                  <a:srgbClr val="000000"/>
                </a:solidFill>
                <a:effectLst/>
                <a:latin typeface="Times New Roman" panose="02020603050405020304" pitchFamily="18" charset="0"/>
                <a:cs typeface="Times New Roman" panose="02020603050405020304" pitchFamily="18" charset="0"/>
              </a:rPr>
              <a:t>Constantinos</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 S. </a:t>
            </a:r>
            <a:r>
              <a:rPr lang="en-IN" sz="2000" b="0" i="0" u="none" strike="noStrike" dirty="0" err="1">
                <a:solidFill>
                  <a:srgbClr val="000000"/>
                </a:solidFill>
                <a:effectLst/>
                <a:latin typeface="Times New Roman" panose="02020603050405020304" pitchFamily="18" charset="0"/>
                <a:cs typeface="Times New Roman" panose="02020603050405020304" pitchFamily="18" charset="0"/>
              </a:rPr>
              <a:t>Pattichis</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 "Assessing Human Motion During Exercise Using Machine Learning: A Literature Review," 2024.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0"/>
        <p:cNvGrpSpPr/>
        <p:nvPr/>
      </p:nvGrpSpPr>
      <p:grpSpPr>
        <a:xfrm>
          <a:off x="0" y="0"/>
          <a:ext cx="0" cy="0"/>
          <a:chOff x="0" y="0"/>
          <a:chExt cx="0" cy="0"/>
        </a:xfrm>
      </p:grpSpPr>
      <p:sp>
        <p:nvSpPr>
          <p:cNvPr id="251" name="Google Shape;251;p33"/>
          <p:cNvSpPr txBox="1"/>
          <p:nvPr/>
        </p:nvSpPr>
        <p:spPr>
          <a:xfrm>
            <a:off x="647700" y="3057525"/>
            <a:ext cx="9070975" cy="1262062"/>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panose="02020603050405020304"/>
              <a:buNone/>
            </a:pPr>
            <a:r>
              <a:rPr lang="en-US" sz="36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p:nvPr/>
        </p:nvSpPr>
        <p:spPr>
          <a:xfrm>
            <a:off x="504825" y="144462"/>
            <a:ext cx="9070975" cy="1057275"/>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panose="02020603050405020304"/>
              <a:buNone/>
            </a:pPr>
            <a:r>
              <a:rPr lang="en-US" sz="36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Outline</a:t>
            </a:r>
          </a:p>
        </p:txBody>
      </p:sp>
      <p:sp>
        <p:nvSpPr>
          <p:cNvPr id="145" name="Google Shape;145;p18"/>
          <p:cNvSpPr txBox="1"/>
          <p:nvPr/>
        </p:nvSpPr>
        <p:spPr>
          <a:xfrm>
            <a:off x="504825" y="1236662"/>
            <a:ext cx="9323387" cy="5578475"/>
          </a:xfrm>
          <a:prstGeom prst="rect">
            <a:avLst/>
          </a:prstGeom>
          <a:noFill/>
          <a:ln>
            <a:noFill/>
          </a:ln>
        </p:spPr>
        <p:txBody>
          <a:bodyPr spcFirstLastPara="1" wrap="square" lIns="0" tIns="21225" rIns="0" bIns="0" anchor="t" anchorCtr="0">
            <a:noAutofit/>
          </a:bodyPr>
          <a:lstStyle/>
          <a:p>
            <a:pPr marL="429895" marR="0" lvl="0" indent="-321945" algn="just" rtl="0">
              <a:lnSpc>
                <a:spcPct val="150000"/>
              </a:lnSpc>
              <a:spcBef>
                <a:spcPts val="0"/>
              </a:spcBef>
              <a:spcAft>
                <a:spcPts val="0"/>
              </a:spcAft>
              <a:buClr>
                <a:schemeClr val="dk1"/>
              </a:buClr>
              <a:buSzPts val="2400"/>
              <a:buFont typeface="Noto Sans Symbols"/>
              <a:buChar char="▪"/>
            </a:pPr>
            <a:r>
              <a:rPr lang="en-US" sz="2400" b="0" i="0" u="none">
                <a:solidFill>
                  <a:schemeClr val="dk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Introduction</a:t>
            </a:r>
          </a:p>
          <a:p>
            <a:pPr marL="429895" marR="0" lvl="0" indent="-321945" algn="just" rtl="0">
              <a:lnSpc>
                <a:spcPct val="150000"/>
              </a:lnSpc>
              <a:spcBef>
                <a:spcPts val="0"/>
              </a:spcBef>
              <a:spcAft>
                <a:spcPts val="0"/>
              </a:spcAft>
              <a:buClr>
                <a:schemeClr val="dk1"/>
              </a:buClr>
              <a:buSzPts val="2400"/>
              <a:buFont typeface="Noto Sans Symbols"/>
              <a:buChar char="▪"/>
            </a:pPr>
            <a:r>
              <a:rPr lang="en-US" sz="2400" b="0" i="0" u="none">
                <a:solidFill>
                  <a:schemeClr val="dk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Literature Survey of the existing systems</a:t>
            </a:r>
          </a:p>
          <a:p>
            <a:pPr marL="429895" marR="0" lvl="0" indent="-321945" algn="just" rtl="0">
              <a:lnSpc>
                <a:spcPct val="150000"/>
              </a:lnSpc>
              <a:spcBef>
                <a:spcPts val="0"/>
              </a:spcBef>
              <a:spcAft>
                <a:spcPts val="0"/>
              </a:spcAft>
              <a:buClr>
                <a:schemeClr val="dk1"/>
              </a:buClr>
              <a:buSzPts val="2400"/>
              <a:buFont typeface="Noto Sans Symbols"/>
              <a:buChar char="▪"/>
            </a:pPr>
            <a:r>
              <a:rPr lang="en-US" sz="2400" b="0" i="0" u="none">
                <a:solidFill>
                  <a:schemeClr val="dk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Limitations of the existing systems</a:t>
            </a:r>
          </a:p>
          <a:p>
            <a:pPr marL="429895" marR="0" lvl="0" indent="-321945" algn="just" rtl="0">
              <a:lnSpc>
                <a:spcPct val="150000"/>
              </a:lnSpc>
              <a:spcBef>
                <a:spcPts val="0"/>
              </a:spcBef>
              <a:spcAft>
                <a:spcPts val="0"/>
              </a:spcAft>
              <a:buClr>
                <a:schemeClr val="dk1"/>
              </a:buClr>
              <a:buSzPts val="2400"/>
              <a:buFont typeface="Noto Sans Symbols"/>
              <a:buChar char="▪"/>
            </a:pPr>
            <a:r>
              <a:rPr lang="en-US" sz="2400" b="0" i="0" u="none">
                <a:solidFill>
                  <a:schemeClr val="dk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Problem statement </a:t>
            </a:r>
          </a:p>
          <a:p>
            <a:pPr marL="429895" marR="0" lvl="0" indent="-321945" algn="just" rtl="0">
              <a:lnSpc>
                <a:spcPct val="150000"/>
              </a:lnSpc>
              <a:spcBef>
                <a:spcPts val="0"/>
              </a:spcBef>
              <a:spcAft>
                <a:spcPts val="0"/>
              </a:spcAft>
              <a:buClr>
                <a:schemeClr val="dk1"/>
              </a:buClr>
              <a:buSzPts val="2400"/>
              <a:buFont typeface="Noto Sans Symbols"/>
              <a:buChar char="▪"/>
            </a:pPr>
            <a:r>
              <a:rPr lang="en-US" sz="2400" b="0" i="0" u="none">
                <a:solidFill>
                  <a:schemeClr val="dk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System Design</a:t>
            </a:r>
          </a:p>
          <a:p>
            <a:pPr marL="429895" marR="0" lvl="0" indent="-321945" algn="just" rtl="0">
              <a:lnSpc>
                <a:spcPct val="150000"/>
              </a:lnSpc>
              <a:spcBef>
                <a:spcPts val="0"/>
              </a:spcBef>
              <a:spcAft>
                <a:spcPts val="0"/>
              </a:spcAft>
              <a:buClr>
                <a:schemeClr val="dk1"/>
              </a:buClr>
              <a:buSzPts val="2400"/>
              <a:buFont typeface="Noto Sans Symbols"/>
              <a:buChar char="▪"/>
            </a:pPr>
            <a:r>
              <a:rPr lang="en-US" sz="2400" b="0" i="0" u="none">
                <a:solidFill>
                  <a:schemeClr val="dk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Technologies and methodologies</a:t>
            </a:r>
          </a:p>
          <a:p>
            <a:pPr marL="429895" marR="0" lvl="0" indent="-321945" algn="just" rtl="0">
              <a:lnSpc>
                <a:spcPct val="150000"/>
              </a:lnSpc>
              <a:spcBef>
                <a:spcPts val="0"/>
              </a:spcBef>
              <a:spcAft>
                <a:spcPts val="0"/>
              </a:spcAft>
              <a:buClr>
                <a:schemeClr val="dk1"/>
              </a:buClr>
              <a:buSzPts val="2400"/>
              <a:buFont typeface="Noto Sans Symbols"/>
              <a:buChar char="▪"/>
            </a:pPr>
            <a:r>
              <a:rPr lang="en-US" sz="2400" b="0" i="0" u="none">
                <a:solidFill>
                  <a:schemeClr val="dk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Implementation</a:t>
            </a:r>
          </a:p>
          <a:p>
            <a:pPr marL="429895" marR="0" lvl="0" indent="-321945" algn="just" rtl="0">
              <a:lnSpc>
                <a:spcPct val="150000"/>
              </a:lnSpc>
              <a:spcBef>
                <a:spcPts val="0"/>
              </a:spcBef>
              <a:spcAft>
                <a:spcPts val="0"/>
              </a:spcAft>
              <a:buClr>
                <a:schemeClr val="dk1"/>
              </a:buClr>
              <a:buSzPts val="2400"/>
              <a:buFont typeface="Noto Sans Symbols"/>
              <a:buChar char="▪"/>
            </a:pPr>
            <a:r>
              <a:rPr lang="en-US" sz="2400" b="0" i="0" u="none">
                <a:solidFill>
                  <a:schemeClr val="dk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Conclusion </a:t>
            </a:r>
          </a:p>
          <a:p>
            <a:pPr marL="429895" marR="0" lvl="0" indent="-321945" algn="just" rtl="0">
              <a:lnSpc>
                <a:spcPct val="150000"/>
              </a:lnSpc>
              <a:spcBef>
                <a:spcPts val="0"/>
              </a:spcBef>
              <a:spcAft>
                <a:spcPts val="0"/>
              </a:spcAft>
              <a:buClr>
                <a:schemeClr val="dk1"/>
              </a:buClr>
              <a:buSzPts val="2400"/>
              <a:buFont typeface="Noto Sans Symbols"/>
              <a:buChar char="▪"/>
            </a:pPr>
            <a:r>
              <a:rPr lang="en-US" sz="2400" b="0" i="0" u="none">
                <a:solidFill>
                  <a:schemeClr val="dk1"/>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0"/>
        <p:cNvGrpSpPr/>
        <p:nvPr/>
      </p:nvGrpSpPr>
      <p:grpSpPr>
        <a:xfrm>
          <a:off x="0" y="0"/>
          <a:ext cx="0" cy="0"/>
          <a:chOff x="0" y="0"/>
          <a:chExt cx="0" cy="0"/>
        </a:xfrm>
      </p:grpSpPr>
      <p:sp>
        <p:nvSpPr>
          <p:cNvPr id="151" name="Google Shape;151;p19"/>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panose="02020603050405020304"/>
              <a:buNone/>
            </a:pPr>
            <a:r>
              <a:rPr lang="en-US" sz="3600" b="1"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Introduction</a:t>
            </a:r>
          </a:p>
        </p:txBody>
      </p:sp>
      <p:sp>
        <p:nvSpPr>
          <p:cNvPr id="152" name="Google Shape;152;p19"/>
          <p:cNvSpPr txBox="1"/>
          <p:nvPr/>
        </p:nvSpPr>
        <p:spPr>
          <a:xfrm>
            <a:off x="414312" y="1359187"/>
            <a:ext cx="9160025" cy="5535575"/>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0"/>
              </a:spcBef>
              <a:spcAft>
                <a:spcPts val="0"/>
              </a:spcAft>
              <a:buClr>
                <a:srgbClr val="000000"/>
              </a:buClr>
              <a:buSzPts val="2000"/>
              <a:buFont typeface="Arial" panose="020B0604020202020204"/>
              <a:buNone/>
            </a:pPr>
            <a:r>
              <a:rPr sz="2400" dirty="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Smartfit</a:t>
            </a:r>
            <a:r>
              <a:rPr sz="2400" dirty="0">
                <a:latin typeface="Times New Roman" panose="02020603050405020304" pitchFamily="18" charset="0"/>
                <a:cs typeface="Times New Roman" panose="02020603050405020304" pitchFamily="18" charset="0"/>
              </a:rPr>
              <a:t> project provides personalized workout plans and diet recommendations based on user data. By predicting metrics like BFP and BMI, it tailors fitness programs to individual goals, helping users achieve optimal health and fitness outcomes.</a:t>
            </a:r>
          </a:p>
          <a:p>
            <a:pPr marL="0" marR="0" lvl="0" indent="0" algn="just" rtl="0">
              <a:lnSpc>
                <a:spcPct val="100000"/>
              </a:lnSpc>
              <a:spcBef>
                <a:spcPts val="0"/>
              </a:spcBef>
              <a:spcAft>
                <a:spcPts val="0"/>
              </a:spcAft>
              <a:buClr>
                <a:srgbClr val="000000"/>
              </a:buClr>
              <a:buSzPts val="2000"/>
              <a:buFont typeface="Arial" panose="020B0604020202020204"/>
              <a:buNone/>
            </a:pPr>
            <a:endParaRPr sz="2400" dirty="0">
              <a:latin typeface="Times New Roman" panose="02020603050405020304" pitchFamily="18" charset="0"/>
              <a:cs typeface="Times New Roman" panose="02020603050405020304" pitchFamily="18" charset="0"/>
            </a:endParaRPr>
          </a:p>
          <a:p>
            <a:pPr marL="0" marR="0" lvl="0" indent="0" algn="l" rtl="0">
              <a:lnSpc>
                <a:spcPct val="100000"/>
              </a:lnSpc>
              <a:spcBef>
                <a:spcPts val="400"/>
              </a:spcBef>
              <a:spcAft>
                <a:spcPts val="0"/>
              </a:spcAft>
              <a:buNone/>
            </a:pPr>
            <a:r>
              <a:rPr lang="en-US" sz="2400" b="1" i="0" u="none" dirty="0">
                <a:solidFill>
                  <a:srgbClr val="000000"/>
                </a:solidFill>
                <a:latin typeface="Times New Roman" panose="02020603050405020304" pitchFamily="18" charset="0"/>
                <a:cs typeface="Times New Roman" panose="02020603050405020304" pitchFamily="18" charset="0"/>
                <a:sym typeface="Arial" panose="020B0604020202020204"/>
              </a:rPr>
              <a:t>Motivation: </a:t>
            </a:r>
            <a:endParaRPr sz="2400"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1200"/>
              </a:spcBef>
              <a:spcAft>
                <a:spcPts val="0"/>
              </a:spcAft>
              <a:buClr>
                <a:schemeClr val="dk1"/>
              </a:buClr>
              <a:buSzPts val="1800"/>
              <a:buChar char="•"/>
            </a:pPr>
            <a:r>
              <a:rPr lang="en-US" sz="2400" dirty="0">
                <a:latin typeface="Times New Roman" panose="02020603050405020304" pitchFamily="18" charset="0"/>
                <a:cs typeface="Times New Roman" panose="02020603050405020304" pitchFamily="18" charset="0"/>
              </a:rPr>
              <a:t>Generic workout plans fail to meet individual fitness needs.</a:t>
            </a:r>
            <a:endParaRPr sz="2400"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Clr>
                <a:schemeClr val="dk1"/>
              </a:buClr>
              <a:buSzPts val="1800"/>
              <a:buChar char="•"/>
            </a:pPr>
            <a:r>
              <a:rPr lang="en-US" sz="2400" dirty="0">
                <a:latin typeface="Times New Roman" panose="02020603050405020304" pitchFamily="18" charset="0"/>
                <a:cs typeface="Times New Roman" panose="02020603050405020304" pitchFamily="18" charset="0"/>
              </a:rPr>
              <a:t>Existing solutions lack real-time feedback and personalization.</a:t>
            </a:r>
            <a:endParaRPr sz="2400"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Clr>
                <a:schemeClr val="dk1"/>
              </a:buClr>
              <a:buSzPts val="1800"/>
              <a:buChar char="•"/>
            </a:pPr>
            <a:r>
              <a:rPr lang="en-US" sz="2400" dirty="0">
                <a:latin typeface="Times New Roman" panose="02020603050405020304" pitchFamily="18" charset="0"/>
                <a:cs typeface="Times New Roman" panose="02020603050405020304" pitchFamily="18" charset="0"/>
              </a:rPr>
              <a:t>Many users struggle with motivation and consistency.</a:t>
            </a:r>
            <a:endParaRPr sz="2400"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Clr>
                <a:schemeClr val="dk1"/>
              </a:buClr>
              <a:buSzPts val="1800"/>
              <a:buChar char="•"/>
            </a:pPr>
            <a:r>
              <a:rPr lang="en-US" sz="2400" dirty="0">
                <a:latin typeface="Times New Roman" panose="02020603050405020304" pitchFamily="18" charset="0"/>
                <a:cs typeface="Times New Roman" panose="02020603050405020304" pitchFamily="18" charset="0"/>
              </a:rPr>
              <a:t>Need for tailored, goal-specific routines to improve long-term success.</a:t>
            </a:r>
            <a:endParaRPr sz="2400" dirty="0">
              <a:latin typeface="Times New Roman" panose="02020603050405020304" pitchFamily="18" charset="0"/>
              <a:cs typeface="Times New Roman" panose="02020603050405020304" pitchFamily="18" charset="0"/>
            </a:endParaRPr>
          </a:p>
          <a:p>
            <a:pPr marL="0" marR="0" lvl="0" indent="0" algn="l" rtl="0">
              <a:lnSpc>
                <a:spcPct val="100000"/>
              </a:lnSpc>
              <a:spcBef>
                <a:spcPts val="1200"/>
              </a:spcBef>
              <a:spcAft>
                <a:spcPts val="0"/>
              </a:spcAft>
              <a:buClr>
                <a:srgbClr val="000000"/>
              </a:buClr>
              <a:buSzPts val="2000"/>
              <a:buFont typeface="Arial" panose="020B0604020202020204"/>
              <a:buNone/>
            </a:pP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7"/>
        <p:cNvGrpSpPr/>
        <p:nvPr/>
      </p:nvGrpSpPr>
      <p:grpSpPr>
        <a:xfrm>
          <a:off x="0" y="0"/>
          <a:ext cx="0" cy="0"/>
          <a:chOff x="0" y="0"/>
          <a:chExt cx="0" cy="0"/>
        </a:xfrm>
      </p:grpSpPr>
      <p:sp>
        <p:nvSpPr>
          <p:cNvPr id="158" name="Google Shape;158;p20"/>
          <p:cNvSpPr txBox="1"/>
          <p:nvPr/>
        </p:nvSpPr>
        <p:spPr>
          <a:xfrm>
            <a:off x="464908" y="1827113"/>
            <a:ext cx="9150805" cy="5077328"/>
          </a:xfrm>
          <a:prstGeom prst="rect">
            <a:avLst/>
          </a:prstGeom>
          <a:noFill/>
          <a:ln>
            <a:noFill/>
          </a:ln>
        </p:spPr>
        <p:txBody>
          <a:bodyPr spcFirstLastPara="1" wrap="square" lIns="91425" tIns="45700" rIns="91425" bIns="45700" anchor="t" anchorCtr="0">
            <a:normAutofit/>
          </a:bodyPr>
          <a:lstStyle/>
          <a:p>
            <a:pPr marL="457200" lvl="0" indent="-342900" algn="just" rtl="0">
              <a:spcBef>
                <a:spcPts val="400"/>
              </a:spcBef>
              <a:spcAft>
                <a:spcPts val="0"/>
              </a:spcAft>
              <a:buClr>
                <a:schemeClr val="dk1"/>
              </a:buClr>
              <a:buSzPts val="1800"/>
              <a:buChar char="•"/>
            </a:pPr>
            <a:r>
              <a:rPr lang="en-US" sz="2400" dirty="0">
                <a:solidFill>
                  <a:schemeClr val="dk1"/>
                </a:solidFill>
                <a:latin typeface="Times New Roman" panose="02020603050405020304" pitchFamily="18" charset="0"/>
                <a:cs typeface="Times New Roman" panose="02020603050405020304" pitchFamily="18" charset="0"/>
              </a:rPr>
              <a:t>To provide personalized fitness plans based on user inputs using random forest and genetic algorithm.</a:t>
            </a:r>
          </a:p>
          <a:p>
            <a:pPr marL="114300" lvl="0" algn="just" rtl="0">
              <a:spcBef>
                <a:spcPts val="400"/>
              </a:spcBef>
              <a:spcAft>
                <a:spcPts val="0"/>
              </a:spcAft>
              <a:buClr>
                <a:schemeClr val="dk1"/>
              </a:buClr>
              <a:buSzPts val="1800"/>
            </a:pPr>
            <a:endParaRPr sz="2400" dirty="0">
              <a:solidFill>
                <a:srgbClr val="888888"/>
              </a:solidFill>
              <a:latin typeface="Times New Roman" panose="02020603050405020304" pitchFamily="18" charset="0"/>
              <a:cs typeface="Times New Roman" panose="02020603050405020304" pitchFamily="18" charset="0"/>
            </a:endParaRPr>
          </a:p>
          <a:p>
            <a:pPr marL="457200" lvl="0" indent="-342900" algn="just" rtl="0">
              <a:lnSpc>
                <a:spcPct val="90000"/>
              </a:lnSpc>
              <a:spcBef>
                <a:spcPts val="0"/>
              </a:spcBef>
              <a:spcAft>
                <a:spcPts val="0"/>
              </a:spcAft>
              <a:buClr>
                <a:schemeClr val="dk1"/>
              </a:buClr>
              <a:buSzPts val="1800"/>
              <a:buChar char="•"/>
            </a:pPr>
            <a:r>
              <a:rPr lang="en-US" sz="2400" dirty="0">
                <a:solidFill>
                  <a:schemeClr val="dk1"/>
                </a:solidFill>
                <a:latin typeface="Times New Roman" panose="02020603050405020304" pitchFamily="18" charset="0"/>
                <a:cs typeface="Times New Roman" panose="02020603050405020304" pitchFamily="18" charset="0"/>
              </a:rPr>
              <a:t>To recommend diet plans that align with users' fitness goals and  using random forest and genetic algorithm.</a:t>
            </a:r>
          </a:p>
          <a:p>
            <a:pPr marL="114300" lvl="0" algn="just" rtl="0">
              <a:lnSpc>
                <a:spcPct val="90000"/>
              </a:lnSpc>
              <a:spcBef>
                <a:spcPts val="0"/>
              </a:spcBef>
              <a:spcAft>
                <a:spcPts val="0"/>
              </a:spcAft>
              <a:buClr>
                <a:schemeClr val="dk1"/>
              </a:buClr>
              <a:buSzPts val="1800"/>
            </a:pPr>
            <a:endParaRPr sz="2400" dirty="0">
              <a:solidFill>
                <a:schemeClr val="dk1"/>
              </a:solidFill>
              <a:latin typeface="Times New Roman" panose="02020603050405020304" pitchFamily="18" charset="0"/>
              <a:cs typeface="Times New Roman" panose="02020603050405020304" pitchFamily="18" charset="0"/>
            </a:endParaRPr>
          </a:p>
          <a:p>
            <a:pPr marL="457200" lvl="0" indent="-342900" algn="just" rtl="0">
              <a:lnSpc>
                <a:spcPct val="90000"/>
              </a:lnSpc>
              <a:spcBef>
                <a:spcPts val="0"/>
              </a:spcBef>
              <a:spcAft>
                <a:spcPts val="0"/>
              </a:spcAft>
              <a:buClr>
                <a:schemeClr val="dk1"/>
              </a:buClr>
              <a:buSzPts val="1800"/>
              <a:buChar char="•"/>
            </a:pPr>
            <a:r>
              <a:rPr lang="en-US" sz="2400" dirty="0">
                <a:solidFill>
                  <a:schemeClr val="dk1"/>
                </a:solidFill>
                <a:latin typeface="Times New Roman" panose="02020603050405020304" pitchFamily="18" charset="0"/>
                <a:cs typeface="Times New Roman" panose="02020603050405020304" pitchFamily="18" charset="0"/>
              </a:rPr>
              <a:t>To improve the precision of exercise using OpenCV.</a:t>
            </a:r>
          </a:p>
          <a:p>
            <a:pPr marL="457200" lvl="0" indent="-342900" algn="just" rtl="0">
              <a:lnSpc>
                <a:spcPct val="90000"/>
              </a:lnSpc>
              <a:spcBef>
                <a:spcPts val="0"/>
              </a:spcBef>
              <a:spcAft>
                <a:spcPts val="0"/>
              </a:spcAft>
              <a:buClr>
                <a:schemeClr val="dk1"/>
              </a:buClr>
              <a:buSzPts val="1800"/>
              <a:buChar char="•"/>
            </a:pPr>
            <a:endParaRPr lang="en-US" sz="2400" dirty="0">
              <a:solidFill>
                <a:schemeClr val="dk1"/>
              </a:solidFill>
              <a:latin typeface="Times New Roman" panose="02020603050405020304" pitchFamily="18" charset="0"/>
              <a:cs typeface="Times New Roman" panose="02020603050405020304" pitchFamily="18" charset="0"/>
            </a:endParaRPr>
          </a:p>
          <a:p>
            <a:pPr marL="457200" lvl="0" indent="-342900" algn="just" rtl="0">
              <a:lnSpc>
                <a:spcPct val="90000"/>
              </a:lnSpc>
              <a:spcBef>
                <a:spcPts val="0"/>
              </a:spcBef>
              <a:spcAft>
                <a:spcPts val="0"/>
              </a:spcAft>
              <a:buClr>
                <a:schemeClr val="dk1"/>
              </a:buClr>
              <a:buSzPts val="1800"/>
              <a:buChar char="•"/>
            </a:pPr>
            <a:r>
              <a:rPr lang="en-US" sz="2400" dirty="0">
                <a:latin typeface="Times New Roman" panose="02020603050405020304" pitchFamily="18" charset="0"/>
                <a:cs typeface="Times New Roman" panose="02020603050405020304" pitchFamily="18" charset="0"/>
              </a:rPr>
              <a:t>To calculate BMI and classify users into appropriate health categories .</a:t>
            </a:r>
            <a:endParaRPr lang="en-US" sz="2400" dirty="0">
              <a:solidFill>
                <a:schemeClr val="dk1"/>
              </a:solidFill>
              <a:latin typeface="Times New Roman" panose="02020603050405020304" pitchFamily="18" charset="0"/>
              <a:cs typeface="Times New Roman" panose="02020603050405020304" pitchFamily="18" charset="0"/>
            </a:endParaRPr>
          </a:p>
          <a:p>
            <a:pPr marL="457200" lvl="0" indent="-342900" algn="just" rtl="0">
              <a:lnSpc>
                <a:spcPct val="90000"/>
              </a:lnSpc>
              <a:spcBef>
                <a:spcPts val="0"/>
              </a:spcBef>
              <a:spcAft>
                <a:spcPts val="0"/>
              </a:spcAft>
              <a:buClr>
                <a:schemeClr val="dk1"/>
              </a:buClr>
              <a:buSzPts val="1800"/>
              <a:buChar char="•"/>
            </a:pPr>
            <a:endParaRPr lang="en-US" sz="2400" dirty="0">
              <a:solidFill>
                <a:schemeClr val="dk1"/>
              </a:solidFill>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Clr>
                <a:schemeClr val="dk1"/>
              </a:buClr>
              <a:buSzPts val="1800"/>
              <a:buChar char="•"/>
            </a:pPr>
            <a:endParaRPr lang="en-US" sz="2400" dirty="0">
              <a:solidFill>
                <a:schemeClr val="dk1"/>
              </a:solidFill>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Clr>
                <a:schemeClr val="dk1"/>
              </a:buClr>
              <a:buSzPts val="1800"/>
              <a:buChar char="•"/>
            </a:pPr>
            <a:endParaRPr sz="2400" b="1" dirty="0">
              <a:solidFill>
                <a:schemeClr val="dk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02920" y="592582"/>
            <a:ext cx="8811491"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0"/>
        <p:cNvGrpSpPr/>
        <p:nvPr/>
      </p:nvGrpSpPr>
      <p:grpSpPr>
        <a:xfrm>
          <a:off x="0" y="0"/>
          <a:ext cx="0" cy="0"/>
          <a:chOff x="0" y="0"/>
          <a:chExt cx="0" cy="0"/>
        </a:xfrm>
      </p:grpSpPr>
      <p:sp>
        <p:nvSpPr>
          <p:cNvPr id="171" name="Google Shape;171;p22"/>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panose="02020603050405020304"/>
              <a:buNone/>
            </a:pPr>
            <a:r>
              <a:rPr lang="en-US" sz="36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Literature Survey of the existing system</a:t>
            </a:r>
          </a:p>
        </p:txBody>
      </p:sp>
      <p:graphicFrame>
        <p:nvGraphicFramePr>
          <p:cNvPr id="312" name="Google Shape;312;p39"/>
          <p:cNvGraphicFramePr/>
          <p:nvPr/>
        </p:nvGraphicFramePr>
        <p:xfrm>
          <a:off x="457200" y="1463040"/>
          <a:ext cx="8954292" cy="5957250"/>
        </p:xfrm>
        <a:graphic>
          <a:graphicData uri="http://schemas.openxmlformats.org/drawingml/2006/table">
            <a:tbl>
              <a:tblPr firstRow="1" bandRow="1">
                <a:noFill/>
                <a:tableStyleId>{EAEA8D6A-D38C-4F9B-8557-A7EB3D5D93BF}</a:tableStyleId>
              </a:tblPr>
              <a:tblGrid>
                <a:gridCol w="963037">
                  <a:extLst>
                    <a:ext uri="{9D8B030D-6E8A-4147-A177-3AD203B41FA5}">
                      <a16:colId xmlns:a16="http://schemas.microsoft.com/office/drawing/2014/main" val="20000"/>
                    </a:ext>
                  </a:extLst>
                </a:gridCol>
                <a:gridCol w="972964">
                  <a:extLst>
                    <a:ext uri="{9D8B030D-6E8A-4147-A177-3AD203B41FA5}">
                      <a16:colId xmlns:a16="http://schemas.microsoft.com/office/drawing/2014/main" val="20001"/>
                    </a:ext>
                  </a:extLst>
                </a:gridCol>
                <a:gridCol w="1022124">
                  <a:extLst>
                    <a:ext uri="{9D8B030D-6E8A-4147-A177-3AD203B41FA5}">
                      <a16:colId xmlns:a16="http://schemas.microsoft.com/office/drawing/2014/main" val="20002"/>
                    </a:ext>
                  </a:extLst>
                </a:gridCol>
                <a:gridCol w="2173041">
                  <a:extLst>
                    <a:ext uri="{9D8B030D-6E8A-4147-A177-3AD203B41FA5}">
                      <a16:colId xmlns:a16="http://schemas.microsoft.com/office/drawing/2014/main" val="20003"/>
                    </a:ext>
                  </a:extLst>
                </a:gridCol>
                <a:gridCol w="1765750">
                  <a:extLst>
                    <a:ext uri="{9D8B030D-6E8A-4147-A177-3AD203B41FA5}">
                      <a16:colId xmlns:a16="http://schemas.microsoft.com/office/drawing/2014/main" val="20004"/>
                    </a:ext>
                  </a:extLst>
                </a:gridCol>
                <a:gridCol w="2057376">
                  <a:extLst>
                    <a:ext uri="{9D8B030D-6E8A-4147-A177-3AD203B41FA5}">
                      <a16:colId xmlns:a16="http://schemas.microsoft.com/office/drawing/2014/main" val="20005"/>
                    </a:ext>
                  </a:extLst>
                </a:gridCol>
              </a:tblGrid>
              <a:tr h="4721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Title</a:t>
                      </a:r>
                      <a:endParaRPr sz="14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Author</a:t>
                      </a:r>
                      <a:endParaRPr sz="14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Year</a:t>
                      </a:r>
                      <a:endParaRPr sz="14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Outcomes</a:t>
                      </a:r>
                      <a:endParaRPr sz="14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Methodology</a:t>
                      </a:r>
                      <a:endParaRPr sz="14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Results</a:t>
                      </a:r>
                      <a:endParaRPr sz="14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37775" marB="37775"/>
                </a:tc>
                <a:extLst>
                  <a:ext uri="{0D108BD9-81ED-4DB2-BD59-A6C34878D82A}">
                    <a16:rowId xmlns:a16="http://schemas.microsoft.com/office/drawing/2014/main" val="10000"/>
                  </a:ext>
                </a:extLst>
              </a:tr>
              <a:tr h="2480863">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dirty="0">
                          <a:latin typeface="Times New Roman" panose="02020603050405020304"/>
                          <a:ea typeface="Times New Roman" panose="02020603050405020304"/>
                          <a:cs typeface="Times New Roman" panose="02020603050405020304"/>
                          <a:sym typeface="Times New Roman" panose="02020603050405020304"/>
                        </a:rPr>
                        <a:t>[1]</a:t>
                      </a:r>
                      <a:r>
                        <a:rPr lang="en-IN"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Exercise Recommendation Method Based on Machine Learning</a:t>
                      </a:r>
                    </a:p>
                  </a:txBody>
                  <a:tcPr marL="91450" marR="91450" marT="37775" marB="3777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IN" dirty="0" err="1"/>
                        <a:t>Zhizhuang</a:t>
                      </a:r>
                      <a:r>
                        <a:rPr lang="en-IN" dirty="0"/>
                        <a:t> Li, Haiyang Hu, </a:t>
                      </a:r>
                      <a:r>
                        <a:rPr lang="en-IN" dirty="0" err="1"/>
                        <a:t>Zhipeng</a:t>
                      </a:r>
                      <a:r>
                        <a:rPr lang="en-IN" dirty="0"/>
                        <a:t> Xia, </a:t>
                      </a:r>
                    </a:p>
                    <a:p>
                      <a:pPr marL="0" marR="0" lvl="0" indent="0" algn="l" rtl="0">
                        <a:lnSpc>
                          <a:spcPct val="100000"/>
                        </a:lnSpc>
                        <a:spcBef>
                          <a:spcPts val="0"/>
                        </a:spcBef>
                        <a:spcAft>
                          <a:spcPts val="0"/>
                        </a:spcAft>
                        <a:buClr>
                          <a:srgbClr val="000000"/>
                        </a:buClr>
                        <a:buSzPts val="1400"/>
                        <a:buFont typeface="Arial" panose="020B0604020202020204"/>
                        <a:buNone/>
                      </a:pPr>
                      <a:endParaRPr lang="en-IN"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2022</a:t>
                      </a:r>
                    </a:p>
                  </a:txBody>
                  <a:tcPr marL="91450" marR="91450" marT="37775" marB="37775"/>
                </a:tc>
                <a:tc>
                  <a:txBody>
                    <a:bodyPr/>
                    <a:lstStyle/>
                    <a:p>
                      <a:r>
                        <a:rPr lang="en-US" dirty="0">
                          <a:latin typeface="Times New Roman" panose="02020603050405020304" pitchFamily="18" charset="0"/>
                          <a:cs typeface="Times New Roman" panose="02020603050405020304" pitchFamily="18" charset="0"/>
                        </a:rPr>
                        <a:t>The objectives of this paper are to create a web-based exercise recommendation system using machine learning, enhance the accuracy and personalization of exercise plans, and address challenges such as cold start issues and limited exercise diversity.</a:t>
                      </a: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dirty="0">
                          <a:latin typeface="Times New Roman" panose="02020603050405020304"/>
                          <a:ea typeface="Times New Roman" panose="02020603050405020304"/>
                          <a:cs typeface="Times New Roman" panose="02020603050405020304"/>
                          <a:sym typeface="Times New Roman" panose="02020603050405020304"/>
                        </a:rPr>
                        <a:t>Collaborative Filtering, Content-Based Filtering, Decision Trees, KNN, Hybrid Filtering</a:t>
                      </a: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dirty="0">
                          <a:latin typeface="Times New Roman" panose="02020603050405020304" pitchFamily="18" charset="0"/>
                          <a:cs typeface="Times New Roman" panose="02020603050405020304" pitchFamily="18" charset="0"/>
                        </a:rPr>
                        <a:t>The result is an advanced exercise recommendation system that delivers highly accurate and personalized workout plans, effectively integrates multiple machine learning models, and addresses key challenges such as cold start issues and exercise diversity limitations</a:t>
                      </a:r>
                      <a:r>
                        <a:rPr lang="en-IN" sz="14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p>
                  </a:txBody>
                  <a:tcPr marL="91450" marR="91450" marT="37775" marB="37775"/>
                </a:tc>
                <a:extLst>
                  <a:ext uri="{0D108BD9-81ED-4DB2-BD59-A6C34878D82A}">
                    <a16:rowId xmlns:a16="http://schemas.microsoft.com/office/drawing/2014/main" val="10001"/>
                  </a:ext>
                </a:extLst>
              </a:tr>
              <a:tr h="2681676">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dirty="0">
                          <a:latin typeface="Times New Roman" panose="02020603050405020304"/>
                          <a:ea typeface="Times New Roman" panose="02020603050405020304"/>
                          <a:cs typeface="Times New Roman" panose="02020603050405020304"/>
                          <a:sym typeface="Times New Roman" panose="02020603050405020304"/>
                        </a:rPr>
                        <a:t>[2]E</a:t>
                      </a: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-Health Monitoring System with Diet and Fitness Recommendation using Machine Learning</a:t>
                      </a: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[2]Divya </a:t>
                      </a:r>
                      <a:r>
                        <a:rPr lang="en-IN" sz="1400" u="none" strike="noStrike" cap="none" dirty="0" err="1">
                          <a:latin typeface="Times New Roman" panose="02020603050405020304"/>
                          <a:ea typeface="Times New Roman" panose="02020603050405020304"/>
                          <a:cs typeface="Times New Roman" panose="02020603050405020304"/>
                          <a:sym typeface="Times New Roman" panose="02020603050405020304"/>
                        </a:rPr>
                        <a:t>Mogaveera</a:t>
                      </a: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 Vedant Mathur, Sagar </a:t>
                      </a:r>
                      <a:r>
                        <a:rPr lang="en-IN" sz="1400" u="none" strike="noStrike" cap="none" dirty="0" err="1">
                          <a:latin typeface="Times New Roman" panose="02020603050405020304"/>
                          <a:ea typeface="Times New Roman" panose="02020603050405020304"/>
                          <a:cs typeface="Times New Roman" panose="02020603050405020304"/>
                          <a:sym typeface="Times New Roman" panose="02020603050405020304"/>
                        </a:rPr>
                        <a:t>Waghela</a:t>
                      </a: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 </a:t>
                      </a: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2009</a:t>
                      </a: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dirty="0">
                          <a:latin typeface="Times New Roman" panose="02020603050405020304" pitchFamily="18" charset="0"/>
                          <a:cs typeface="Times New Roman" panose="02020603050405020304" pitchFamily="18" charset="0"/>
                        </a:rPr>
                        <a:t>The outcomes are a system that effectively integrates various health sensors and provides real-time monitoring and recommendations, while facing challenges in ensuring data accuracy and security.</a:t>
                      </a:r>
                      <a:endParaRPr lang="en-IN"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dirty="0">
                          <a:latin typeface="Times New Roman" panose="02020603050405020304"/>
                          <a:ea typeface="Times New Roman" panose="02020603050405020304"/>
                          <a:cs typeface="Times New Roman" panose="02020603050405020304"/>
                          <a:sym typeface="Times New Roman" panose="02020603050405020304"/>
                        </a:rPr>
                        <a:t>Machine Learning, Health Monitoring</a:t>
                      </a: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dirty="0">
                          <a:latin typeface="Times New Roman" panose="02020603050405020304" pitchFamily="18" charset="0"/>
                          <a:cs typeface="Times New Roman" panose="02020603050405020304" pitchFamily="18" charset="0"/>
                        </a:rPr>
                        <a:t>The result is a comprehensive e-health monitoring system that offers personalized diet and fitness recommendations, utilizes real-time data from wearable devices for health tracking, and manages challenges related to sensor integration and data security.</a:t>
                      </a:r>
                      <a:endParaRPr lang="en-IN" sz="14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37775" marB="3777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0"/>
        <p:cNvGrpSpPr/>
        <p:nvPr/>
      </p:nvGrpSpPr>
      <p:grpSpPr>
        <a:xfrm>
          <a:off x="0" y="0"/>
          <a:ext cx="0" cy="0"/>
          <a:chOff x="0" y="0"/>
          <a:chExt cx="0" cy="0"/>
        </a:xfrm>
      </p:grpSpPr>
      <p:sp>
        <p:nvSpPr>
          <p:cNvPr id="171" name="Google Shape;171;p22"/>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panose="02020603050405020304"/>
              <a:buNone/>
            </a:pPr>
            <a:r>
              <a:rPr lang="en-US" sz="36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 Literature Survey of the existing system</a:t>
            </a:r>
          </a:p>
        </p:txBody>
      </p:sp>
      <p:graphicFrame>
        <p:nvGraphicFramePr>
          <p:cNvPr id="312" name="Google Shape;312;p39"/>
          <p:cNvGraphicFramePr/>
          <p:nvPr/>
        </p:nvGraphicFramePr>
        <p:xfrm>
          <a:off x="457200" y="1463040"/>
          <a:ext cx="8859821" cy="5798322"/>
        </p:xfrm>
        <a:graphic>
          <a:graphicData uri="http://schemas.openxmlformats.org/drawingml/2006/table">
            <a:tbl>
              <a:tblPr firstRow="1" bandRow="1">
                <a:noFill/>
                <a:tableStyleId>{EAEA8D6A-D38C-4F9B-8557-A7EB3D5D93BF}</a:tableStyleId>
              </a:tblPr>
              <a:tblGrid>
                <a:gridCol w="906945">
                  <a:extLst>
                    <a:ext uri="{9D8B030D-6E8A-4147-A177-3AD203B41FA5}">
                      <a16:colId xmlns:a16="http://schemas.microsoft.com/office/drawing/2014/main" val="20000"/>
                    </a:ext>
                  </a:extLst>
                </a:gridCol>
                <a:gridCol w="1058779">
                  <a:extLst>
                    <a:ext uri="{9D8B030D-6E8A-4147-A177-3AD203B41FA5}">
                      <a16:colId xmlns:a16="http://schemas.microsoft.com/office/drawing/2014/main" val="20001"/>
                    </a:ext>
                  </a:extLst>
                </a:gridCol>
                <a:gridCol w="1034716">
                  <a:extLst>
                    <a:ext uri="{9D8B030D-6E8A-4147-A177-3AD203B41FA5}">
                      <a16:colId xmlns:a16="http://schemas.microsoft.com/office/drawing/2014/main" val="20002"/>
                    </a:ext>
                  </a:extLst>
                </a:gridCol>
                <a:gridCol w="2237874">
                  <a:extLst>
                    <a:ext uri="{9D8B030D-6E8A-4147-A177-3AD203B41FA5}">
                      <a16:colId xmlns:a16="http://schemas.microsoft.com/office/drawing/2014/main" val="20003"/>
                    </a:ext>
                  </a:extLst>
                </a:gridCol>
                <a:gridCol w="1900989">
                  <a:extLst>
                    <a:ext uri="{9D8B030D-6E8A-4147-A177-3AD203B41FA5}">
                      <a16:colId xmlns:a16="http://schemas.microsoft.com/office/drawing/2014/main" val="20004"/>
                    </a:ext>
                  </a:extLst>
                </a:gridCol>
                <a:gridCol w="1720518">
                  <a:extLst>
                    <a:ext uri="{9D8B030D-6E8A-4147-A177-3AD203B41FA5}">
                      <a16:colId xmlns:a16="http://schemas.microsoft.com/office/drawing/2014/main" val="20005"/>
                    </a:ext>
                  </a:extLst>
                </a:gridCol>
              </a:tblGrid>
              <a:tr h="44877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Title</a:t>
                      </a:r>
                      <a:endParaRPr sz="14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Author</a:t>
                      </a:r>
                      <a:endParaRPr sz="14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Year</a:t>
                      </a:r>
                      <a:endParaRPr sz="14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Outcomes</a:t>
                      </a:r>
                      <a:endParaRPr sz="14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Methodology</a:t>
                      </a:r>
                      <a:endParaRPr sz="14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Results</a:t>
                      </a:r>
                      <a:endParaRPr sz="14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37775" marB="37775"/>
                </a:tc>
                <a:extLst>
                  <a:ext uri="{0D108BD9-81ED-4DB2-BD59-A6C34878D82A}">
                    <a16:rowId xmlns:a16="http://schemas.microsoft.com/office/drawing/2014/main" val="10000"/>
                  </a:ext>
                </a:extLst>
              </a:tr>
              <a:tr h="235513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dirty="0">
                          <a:latin typeface="Times New Roman" panose="02020603050405020304"/>
                          <a:ea typeface="Times New Roman" panose="02020603050405020304"/>
                          <a:cs typeface="Times New Roman" panose="02020603050405020304"/>
                          <a:sym typeface="Times New Roman" panose="02020603050405020304"/>
                        </a:rPr>
                        <a:t>[3]</a:t>
                      </a:r>
                      <a:r>
                        <a:rPr lang="en-IN"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Computer Vision Imaging Based on Artificial Intelligence</a:t>
                      </a: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Li Xin, Shi </a:t>
                      </a:r>
                      <a:r>
                        <a:rPr lang="en-IN" sz="1400" u="none" strike="noStrike" cap="none" dirty="0" err="1">
                          <a:latin typeface="Times New Roman" panose="02020603050405020304"/>
                          <a:ea typeface="Times New Roman" panose="02020603050405020304"/>
                          <a:cs typeface="Times New Roman" panose="02020603050405020304"/>
                          <a:sym typeface="Times New Roman" panose="02020603050405020304"/>
                        </a:rPr>
                        <a:t>YiLiang</a:t>
                      </a: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 </a:t>
                      </a: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2024</a:t>
                      </a: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dirty="0">
                          <a:latin typeface="Times New Roman" panose="02020603050405020304" pitchFamily="18" charset="0"/>
                          <a:cs typeface="Times New Roman" panose="02020603050405020304" pitchFamily="18" charset="0"/>
                        </a:rPr>
                        <a:t>The system incurs significant computational expenses due to complex image processing algorithms and demands large volumes of data for effective model training, which can limit efficiency and scalability in practical applications</a:t>
                      </a:r>
                      <a:r>
                        <a:rPr lang="en-US" dirty="0"/>
                        <a:t>.</a:t>
                      </a:r>
                      <a:endParaRPr lang="en-IN" sz="14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dirty="0">
                          <a:latin typeface="Times New Roman" panose="02020603050405020304"/>
                          <a:ea typeface="Times New Roman" panose="02020603050405020304"/>
                          <a:cs typeface="Times New Roman" panose="02020603050405020304"/>
                          <a:sym typeface="Times New Roman" panose="02020603050405020304"/>
                        </a:rPr>
                        <a:t>OpenCV, AI (Machine Learning for Image Processing)</a:t>
                      </a: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dirty="0">
                          <a:latin typeface="Times New Roman" panose="02020603050405020304" pitchFamily="18" charset="0"/>
                          <a:cs typeface="Times New Roman" panose="02020603050405020304" pitchFamily="18" charset="0"/>
                        </a:rPr>
                        <a:t>The result is a computer vision system that achieves precise object detection and recognition using OpenCV and AI, with efficient edge detection and image segmentation capabilities</a:t>
                      </a:r>
                      <a:r>
                        <a:rPr lang="en-US" dirty="0"/>
                        <a:t>.</a:t>
                      </a:r>
                      <a:r>
                        <a:rPr lang="en-IN" sz="1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p>
                  </a:txBody>
                  <a:tcPr marL="91450" marR="91450" marT="37775" marB="37775"/>
                </a:tc>
                <a:extLst>
                  <a:ext uri="{0D108BD9-81ED-4DB2-BD59-A6C34878D82A}">
                    <a16:rowId xmlns:a16="http://schemas.microsoft.com/office/drawing/2014/main" val="10001"/>
                  </a:ext>
                </a:extLst>
              </a:tr>
              <a:tr h="2927037">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dirty="0">
                          <a:latin typeface="Times New Roman" panose="02020603050405020304"/>
                          <a:ea typeface="Times New Roman" panose="02020603050405020304"/>
                          <a:cs typeface="Times New Roman" panose="02020603050405020304"/>
                          <a:sym typeface="Times New Roman" panose="02020603050405020304"/>
                        </a:rPr>
                        <a:t>[</a:t>
                      </a:r>
                      <a:r>
                        <a:rPr lang="en-IN"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4]</a:t>
                      </a:r>
                      <a:r>
                        <a:rPr lang="en-IN" sz="14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Assessing Human Motion During Exercise Using Machine Learning</a:t>
                      </a:r>
                    </a:p>
                  </a:txBody>
                  <a:tcPr marL="91450" marR="91450" marT="37775" marB="37775"/>
                </a:tc>
                <a:tc>
                  <a:txBody>
                    <a:bodyPr/>
                    <a:lstStyle/>
                    <a:p>
                      <a:r>
                        <a:rPr lang="en-IN" dirty="0">
                          <a:latin typeface="Times New Roman" panose="02020603050405020304" pitchFamily="18" charset="0"/>
                          <a:cs typeface="Times New Roman" panose="02020603050405020304" pitchFamily="18" charset="0"/>
                        </a:rPr>
                        <a:t>Fotos </a:t>
                      </a:r>
                      <a:r>
                        <a:rPr lang="en-IN" dirty="0" err="1">
                          <a:latin typeface="Times New Roman" panose="02020603050405020304" pitchFamily="18" charset="0"/>
                          <a:cs typeface="Times New Roman" panose="02020603050405020304" pitchFamily="18" charset="0"/>
                        </a:rPr>
                        <a:t>Frangoudes</a:t>
                      </a:r>
                      <a:r>
                        <a:rPr lang="en-IN" dirty="0">
                          <a:latin typeface="Times New Roman" panose="02020603050405020304" pitchFamily="18" charset="0"/>
                          <a:cs typeface="Times New Roman" panose="02020603050405020304" pitchFamily="18" charset="0"/>
                        </a:rPr>
                        <a:t>, Maria </a:t>
                      </a:r>
                      <a:r>
                        <a:rPr lang="en-IN" dirty="0" err="1">
                          <a:latin typeface="Times New Roman" panose="02020603050405020304" pitchFamily="18" charset="0"/>
                          <a:cs typeface="Times New Roman" panose="02020603050405020304" pitchFamily="18" charset="0"/>
                        </a:rPr>
                        <a:t>Matsangidou</a:t>
                      </a:r>
                      <a:r>
                        <a:rPr lang="en-IN" dirty="0">
                          <a:latin typeface="Times New Roman" panose="02020603050405020304" pitchFamily="18" charset="0"/>
                          <a:cs typeface="Times New Roman" panose="02020603050405020304" pitchFamily="18" charset="0"/>
                        </a:rPr>
                        <a:t>, Eirini C. </a:t>
                      </a:r>
                      <a:r>
                        <a:rPr lang="en-IN" dirty="0" err="1">
                          <a:latin typeface="Times New Roman" panose="02020603050405020304" pitchFamily="18" charset="0"/>
                          <a:cs typeface="Times New Roman" panose="02020603050405020304" pitchFamily="18" charset="0"/>
                        </a:rPr>
                        <a:t>Schiza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Kleanthis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Neokleous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Constantinos</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Pattichis</a:t>
                      </a:r>
                      <a:endParaRPr lang="en-IN" dirty="0">
                        <a:latin typeface="Times New Roman" panose="02020603050405020304" pitchFamily="18" charset="0"/>
                        <a:cs typeface="Times New Roman" panose="02020603050405020304" pitchFamily="18" charset="0"/>
                      </a:endParaRP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2024</a:t>
                      </a: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dirty="0">
                          <a:latin typeface="Times New Roman" panose="02020603050405020304" pitchFamily="18" charset="0"/>
                          <a:cs typeface="Times New Roman" panose="02020603050405020304" pitchFamily="18" charset="0"/>
                        </a:rPr>
                        <a:t>The system faces data privacy concerns and challenges in capturing fine-grained motion without specialized equipment, which may affect overall effectiveness and user acceptance</a:t>
                      </a:r>
                      <a:endParaRPr lang="en-IN"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dirty="0">
                          <a:latin typeface="Times New Roman" panose="02020603050405020304"/>
                          <a:ea typeface="Times New Roman" panose="02020603050405020304"/>
                          <a:cs typeface="Times New Roman" panose="02020603050405020304"/>
                          <a:sym typeface="Times New Roman" panose="02020603050405020304"/>
                        </a:rPr>
                        <a:t>Machine Learning, Motion Analysis</a:t>
                      </a:r>
                    </a:p>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latin typeface="Times New Roman" panose="02020603050405020304"/>
                          <a:ea typeface="Times New Roman" panose="02020603050405020304"/>
                          <a:cs typeface="Times New Roman" panose="02020603050405020304"/>
                          <a:sym typeface="Times New Roman" panose="02020603050405020304"/>
                        </a:rPr>
                        <a:t>.</a:t>
                      </a:r>
                    </a:p>
                  </a:txBody>
                  <a:tcPr marL="91450" marR="91450" marT="37775" marB="3777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dirty="0">
                          <a:latin typeface="Times New Roman" panose="02020603050405020304" pitchFamily="18" charset="0"/>
                          <a:cs typeface="Times New Roman" panose="02020603050405020304" pitchFamily="18" charset="0"/>
                        </a:rPr>
                        <a:t>The result is a motion analysis system that enhances the accuracy of human motion analysis for exercise and offers potential benefits for rehabilitation and performance improvement</a:t>
                      </a:r>
                      <a:endParaRPr lang="en-IN" sz="14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37775" marB="3777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3"/>
        <p:cNvGrpSpPr/>
        <p:nvPr/>
      </p:nvGrpSpPr>
      <p:grpSpPr>
        <a:xfrm>
          <a:off x="0" y="0"/>
          <a:ext cx="0" cy="0"/>
          <a:chOff x="0" y="0"/>
          <a:chExt cx="0" cy="0"/>
        </a:xfrm>
      </p:grpSpPr>
      <p:sp>
        <p:nvSpPr>
          <p:cNvPr id="184" name="Google Shape;184;p24"/>
          <p:cNvSpPr txBox="1"/>
          <p:nvPr/>
        </p:nvSpPr>
        <p:spPr>
          <a:xfrm>
            <a:off x="504775" y="2275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panose="02020603050405020304"/>
              <a:buNone/>
            </a:pPr>
            <a:r>
              <a:rPr lang="en-US" sz="3600" b="1"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Limitations of existing systems </a:t>
            </a:r>
          </a:p>
        </p:txBody>
      </p:sp>
      <p:sp>
        <p:nvSpPr>
          <p:cNvPr id="185" name="Google Shape;185;p24"/>
          <p:cNvSpPr txBox="1"/>
          <p:nvPr/>
        </p:nvSpPr>
        <p:spPr>
          <a:xfrm>
            <a:off x="504825" y="1274445"/>
            <a:ext cx="9070975" cy="548386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86" name="Google Shape;186;p24"/>
          <p:cNvSpPr txBox="1"/>
          <p:nvPr/>
        </p:nvSpPr>
        <p:spPr>
          <a:xfrm>
            <a:off x="573337" y="1489625"/>
            <a:ext cx="8783700" cy="4152900"/>
          </a:xfrm>
          <a:prstGeom prst="rect">
            <a:avLst/>
          </a:prstGeom>
          <a:noFill/>
          <a:ln>
            <a:noFill/>
          </a:ln>
        </p:spPr>
        <p:txBody>
          <a:bodyPr spcFirstLastPara="1" wrap="square" lIns="91425" tIns="45700" rIns="91425" bIns="45700" anchor="t" anchorCtr="0">
            <a:spAutoFit/>
          </a:bodyPr>
          <a:lstStyle/>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Lack of Real-Time Personalization: </a:t>
            </a:r>
            <a:r>
              <a:rPr lang="en-US" sz="2400" dirty="0">
                <a:latin typeface="Times New Roman" panose="02020603050405020304" pitchFamily="18" charset="0"/>
                <a:cs typeface="Times New Roman" panose="02020603050405020304" pitchFamily="18" charset="0"/>
              </a:rPr>
              <a:t>Most fitness apps don’t provide immediate, personalized feedback based on user performance, limiting dynamic interaction.</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Fragmented Workout and Diet Plans:</a:t>
            </a:r>
            <a:r>
              <a:rPr lang="en-US" sz="2400" dirty="0">
                <a:latin typeface="Times New Roman" panose="02020603050405020304" pitchFamily="18" charset="0"/>
                <a:cs typeface="Times New Roman" panose="02020603050405020304" pitchFamily="18" charset="0"/>
              </a:rPr>
              <a:t> Many systems fail to integrate workout routines and diet plans, forcing users to manage these separately, creating inefficiencies.</a:t>
            </a:r>
          </a:p>
          <a:p>
            <a:pPr marL="0" indent="0" algn="just">
              <a:buFont typeface="Arial" panose="020B0604020202020204" pitchFamily="34" charset="0"/>
              <a:buNone/>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Limited Use of AI and Computer Vision: </a:t>
            </a:r>
            <a:r>
              <a:rPr lang="en-US" sz="2400" dirty="0">
                <a:latin typeface="Times New Roman" panose="02020603050405020304" pitchFamily="18" charset="0"/>
                <a:cs typeface="Times New Roman" panose="02020603050405020304" pitchFamily="18" charset="0"/>
              </a:rPr>
              <a:t>AI and computer vision are underutilized in real-time fitness feedback, limiting personalized guidance and interaction.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671195" y="506730"/>
            <a:ext cx="8123555" cy="7334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panose="02020603050405020304"/>
              <a:buNone/>
            </a:pPr>
            <a:r>
              <a:rPr lang="en-US" sz="3600" b="1"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Problem Statement </a:t>
            </a:r>
          </a:p>
        </p:txBody>
      </p:sp>
      <p:sp>
        <p:nvSpPr>
          <p:cNvPr id="192" name="Google Shape;192;p25"/>
          <p:cNvSpPr txBox="1">
            <a:spLocks noGrp="1"/>
          </p:cNvSpPr>
          <p:nvPr>
            <p:ph type="body" idx="1"/>
          </p:nvPr>
        </p:nvSpPr>
        <p:spPr>
          <a:xfrm>
            <a:off x="671512" y="1763712"/>
            <a:ext cx="8123572" cy="5124451"/>
          </a:xfrm>
          <a:prstGeom prst="rect">
            <a:avLst/>
          </a:prstGeom>
          <a:noFill/>
          <a:ln>
            <a:noFill/>
          </a:ln>
        </p:spPr>
        <p:txBody>
          <a:bodyPr spcFirstLastPara="1" wrap="square" lIns="91425" tIns="45700" rIns="91425" bIns="45700" anchor="t" anchorCtr="0">
            <a:noAutofit/>
          </a:bodyPr>
          <a:lstStyle/>
          <a:p>
            <a:pPr marL="457200" marR="0" lvl="0" indent="-336550" algn="just" rtl="0">
              <a:lnSpc>
                <a:spcPct val="100000"/>
              </a:lnSpc>
              <a:spcBef>
                <a:spcPts val="480"/>
              </a:spcBef>
              <a:spcAft>
                <a:spcPts val="0"/>
              </a:spcAft>
              <a:buClr>
                <a:schemeClr val="dk1"/>
              </a:buClr>
              <a:buSzPts val="1700"/>
              <a:buFont typeface="Arial" panose="020B0604020202020204"/>
              <a:buChar char="●"/>
            </a:pPr>
            <a:r>
              <a:rPr lang="en-US" sz="2400" b="1"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t>No Real-time Feedback:</a:t>
            </a:r>
            <a:r>
              <a:rPr lang="en-US" sz="2400"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t> Lack of real-time exercise feedback.</a:t>
            </a:r>
          </a:p>
          <a:p>
            <a:pPr marL="120650" marR="0" lvl="0" indent="0" algn="just" rtl="0">
              <a:lnSpc>
                <a:spcPct val="100000"/>
              </a:lnSpc>
              <a:spcBef>
                <a:spcPts val="480"/>
              </a:spcBef>
              <a:spcAft>
                <a:spcPts val="0"/>
              </a:spcAft>
              <a:buClr>
                <a:schemeClr val="dk1"/>
              </a:buClr>
              <a:buSzPts val="1700"/>
              <a:buNone/>
            </a:pPr>
            <a:endParaRPr sz="2400"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457200" lvl="0" indent="-336550" algn="just" rtl="0">
              <a:spcBef>
                <a:spcPts val="0"/>
              </a:spcBef>
              <a:spcAft>
                <a:spcPts val="0"/>
              </a:spcAft>
              <a:buClr>
                <a:schemeClr val="dk1"/>
              </a:buClr>
              <a:buSzPts val="1700"/>
              <a:buFont typeface="Arial" panose="020B0604020202020204"/>
              <a:buChar char="●"/>
            </a:pPr>
            <a:r>
              <a:rPr lang="en-US" sz="2400" b="1"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t>Manual Input Dependency:</a:t>
            </a:r>
            <a:r>
              <a:rPr lang="en-US" sz="2400"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t> Users rely on manual input, leading to inconsistent and inaccurate data.</a:t>
            </a:r>
          </a:p>
          <a:p>
            <a:pPr marL="120650" lvl="0" indent="0" algn="just" rtl="0">
              <a:spcBef>
                <a:spcPts val="0"/>
              </a:spcBef>
              <a:spcAft>
                <a:spcPts val="0"/>
              </a:spcAft>
              <a:buClr>
                <a:schemeClr val="dk1"/>
              </a:buClr>
              <a:buSzPts val="1700"/>
              <a:buNone/>
            </a:pPr>
            <a:endParaRPr sz="2400"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457200" lvl="0" indent="-336550" algn="just" rtl="0">
              <a:spcBef>
                <a:spcPts val="0"/>
              </a:spcBef>
              <a:spcAft>
                <a:spcPts val="0"/>
              </a:spcAft>
              <a:buClr>
                <a:schemeClr val="dk1"/>
              </a:buClr>
              <a:buSzPts val="1700"/>
              <a:buFont typeface="Arial" panose="020B0604020202020204"/>
              <a:buChar char="●"/>
            </a:pPr>
            <a:r>
              <a:rPr lang="en-US" sz="2400" b="1"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t>Fragmented Systems:</a:t>
            </a:r>
            <a:r>
              <a:rPr lang="en-US" sz="2400"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t> Workout and diet recommendations are not integrated.</a:t>
            </a:r>
          </a:p>
          <a:p>
            <a:pPr marL="120650" lvl="0" indent="0" algn="just" rtl="0">
              <a:spcBef>
                <a:spcPts val="0"/>
              </a:spcBef>
              <a:spcAft>
                <a:spcPts val="0"/>
              </a:spcAft>
              <a:buClr>
                <a:schemeClr val="dk1"/>
              </a:buClr>
              <a:buSzPts val="1700"/>
              <a:buNone/>
            </a:pPr>
            <a:endParaRPr sz="2400"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457200" lvl="0" indent="-336550" algn="just" rtl="0">
              <a:spcBef>
                <a:spcPts val="0"/>
              </a:spcBef>
              <a:spcAft>
                <a:spcPts val="0"/>
              </a:spcAft>
              <a:buClr>
                <a:schemeClr val="dk1"/>
              </a:buClr>
              <a:buSzPts val="1700"/>
              <a:buFont typeface="Arial" panose="020B0604020202020204"/>
              <a:buChar char="●"/>
            </a:pPr>
            <a:r>
              <a:rPr lang="en-US" sz="2400" b="1"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t>Poor Body Classification:</a:t>
            </a:r>
            <a:r>
              <a:rPr lang="en-US" sz="2400"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t> Inadequate user classification based on BMI and BFP.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5"/>
        <p:cNvGrpSpPr/>
        <p:nvPr/>
      </p:nvGrpSpPr>
      <p:grpSpPr>
        <a:xfrm>
          <a:off x="0" y="0"/>
          <a:ext cx="0" cy="0"/>
          <a:chOff x="0" y="0"/>
          <a:chExt cx="0" cy="0"/>
        </a:xfrm>
      </p:grpSpPr>
      <p:pic>
        <p:nvPicPr>
          <p:cNvPr id="4" name="Picture 3" descr="Capture"/>
          <p:cNvPicPr>
            <a:picLocks noChangeAspect="1"/>
          </p:cNvPicPr>
          <p:nvPr/>
        </p:nvPicPr>
        <p:blipFill>
          <a:blip r:embed="rId3"/>
          <a:srcRect l="12150" t="2735" r="1853" b="4900"/>
          <a:stretch>
            <a:fillRect/>
          </a:stretch>
        </p:blipFill>
        <p:spPr>
          <a:xfrm>
            <a:off x="480060" y="1385570"/>
            <a:ext cx="7927975" cy="5039360"/>
          </a:xfrm>
          <a:prstGeom prst="rect">
            <a:avLst/>
          </a:prstGeom>
        </p:spPr>
      </p:pic>
      <p:sp>
        <p:nvSpPr>
          <p:cNvPr id="191" name="Google Shape;191;p25"/>
          <p:cNvSpPr txBox="1">
            <a:spLocks noGrp="1"/>
          </p:cNvSpPr>
          <p:nvPr>
            <p:ph type="title"/>
          </p:nvPr>
        </p:nvSpPr>
        <p:spPr>
          <a:xfrm>
            <a:off x="671195" y="506730"/>
            <a:ext cx="8123555" cy="7334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panose="02020603050405020304"/>
              <a:buNone/>
            </a:pPr>
            <a:r>
              <a:rPr lang="en-IN" altLang="en-US" sz="3600" b="1"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System design</a:t>
            </a:r>
          </a:p>
        </p:txBody>
      </p:sp>
    </p:spTree>
  </p:cSld>
  <p:clrMapOvr>
    <a:masterClrMapping/>
  </p:clrMapOvr>
</p:sld>
</file>

<file path=ppt/theme/theme1.xml><?xml version="1.0" encoding="utf-8"?>
<a:theme xmlns:a="http://schemas.openxmlformats.org/drawingml/2006/main" name="Facet">
  <a:themeElements>
    <a:clrScheme name="default">
      <a:dk1>
        <a:srgbClr val="000000"/>
      </a:dk1>
      <a:lt1>
        <a:srgbClr val="FFFFFF"/>
      </a:lt1>
      <a:dk2>
        <a:srgbClr val="2C3C43"/>
      </a:dk2>
      <a:lt2>
        <a:srgbClr val="EBEBEB"/>
      </a:lt2>
      <a:accent1>
        <a:srgbClr val="5FCBEF"/>
      </a:accent1>
      <a:accent2>
        <a:srgbClr val="2E83C3"/>
      </a:accent2>
      <a:accent3>
        <a:srgbClr val="FFFFFF"/>
      </a:accent3>
      <a:accent4>
        <a:srgbClr val="5FCBEF"/>
      </a:accent4>
      <a:accent5>
        <a:srgbClr val="2E83C3"/>
      </a:accent5>
      <a:accent6>
        <a:srgbClr val="FFFFFF"/>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1003</Words>
  <Application>Microsoft Office PowerPoint</Application>
  <PresentationFormat>Custom</PresentationFormat>
  <Paragraphs>139</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Noto Sans Symbols</vt:lpstr>
      <vt:lpstr>Times New Roman</vt:lpstr>
      <vt:lpstr>Trebuchet MS</vt:lpstr>
      <vt:lpstr>Facet</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Problem Statement </vt:lpstr>
      <vt:lpstr>System design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Siddhi Patwardhan</cp:lastModifiedBy>
  <cp:revision>11</cp:revision>
  <dcterms:created xsi:type="dcterms:W3CDTF">2024-09-12T06:00:00Z</dcterms:created>
  <dcterms:modified xsi:type="dcterms:W3CDTF">2024-10-22T14:51:04Z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8EF946F622FD45848465F6844F891FE4_13</vt:lpwstr>
  </property>
  <property fmtid="{D5CDD505-2E9C-101B-9397-08002B2CF9AE}" pid="3" name="KSOProductBuildVer">
    <vt:lpwstr>1033-12.2.0.13472</vt:lpwstr>
  </property>
</Properties>
</file>