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3"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A837D-8441-65EC-C418-0A617FBCF8D6}" v="18" dt="2025-02-22T06:41:18.039"/>
    <p1510:client id="{3D8DF02E-F354-FD1F-FC95-32BDAEA356DA}" v="535" dt="2025-02-21T21:08:22.097"/>
    <p1510:client id="{DCEF8979-F3C3-269E-7C83-FE39ECB793BA}" v="62" dt="2025-02-22T05:48:20.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ve Akshata Tanaji" userId="S::akshatakce121@gst.sies.edu.in::1f9026df-8b62-4b4e-b18d-67ea57b4dd01" providerId="AD" clId="Web-{DCEF8979-F3C3-269E-7C83-FE39ECB793BA}"/>
    <pc:docChg chg="modSld">
      <pc:chgData name="Kirve Akshata Tanaji" userId="S::akshatakce121@gst.sies.edu.in::1f9026df-8b62-4b4e-b18d-67ea57b4dd01" providerId="AD" clId="Web-{DCEF8979-F3C3-269E-7C83-FE39ECB793BA}" dt="2025-02-22T05:48:20.694" v="39" actId="20577"/>
      <pc:docMkLst>
        <pc:docMk/>
      </pc:docMkLst>
      <pc:sldChg chg="modSp">
        <pc:chgData name="Kirve Akshata Tanaji" userId="S::akshatakce121@gst.sies.edu.in::1f9026df-8b62-4b4e-b18d-67ea57b4dd01" providerId="AD" clId="Web-{DCEF8979-F3C3-269E-7C83-FE39ECB793BA}" dt="2025-02-22T05:48:20.694" v="39" actId="20577"/>
        <pc:sldMkLst>
          <pc:docMk/>
          <pc:sldMk cId="953325580" sldId="256"/>
        </pc:sldMkLst>
        <pc:spChg chg="mod">
          <ac:chgData name="Kirve Akshata Tanaji" userId="S::akshatakce121@gst.sies.edu.in::1f9026df-8b62-4b4e-b18d-67ea57b4dd01" providerId="AD" clId="Web-{DCEF8979-F3C3-269E-7C83-FE39ECB793BA}" dt="2025-02-22T05:48:20.694" v="39" actId="20577"/>
          <ac:spMkLst>
            <pc:docMk/>
            <pc:sldMk cId="953325580" sldId="256"/>
            <ac:spMk id="4" creationId="{00000000-0000-0000-0000-000000000000}"/>
          </ac:spMkLst>
        </pc:spChg>
      </pc:sldChg>
      <pc:sldChg chg="modSp">
        <pc:chgData name="Kirve Akshata Tanaji" userId="S::akshatakce121@gst.sies.edu.in::1f9026df-8b62-4b4e-b18d-67ea57b4dd01" providerId="AD" clId="Web-{DCEF8979-F3C3-269E-7C83-FE39ECB793BA}" dt="2025-02-22T05:46:20.170" v="15" actId="20577"/>
        <pc:sldMkLst>
          <pc:docMk/>
          <pc:sldMk cId="2230664768" sldId="2146847061"/>
        </pc:sldMkLst>
        <pc:spChg chg="mod">
          <ac:chgData name="Kirve Akshata Tanaji" userId="S::akshatakce121@gst.sies.edu.in::1f9026df-8b62-4b4e-b18d-67ea57b4dd01" providerId="AD" clId="Web-{DCEF8979-F3C3-269E-7C83-FE39ECB793BA}" dt="2025-02-22T05:46:20.170" v="15" actId="20577"/>
          <ac:spMkLst>
            <pc:docMk/>
            <pc:sldMk cId="2230664768" sldId="2146847061"/>
            <ac:spMk id="3" creationId="{51A299DD-46FA-7866-41D8-C1BFCC2F69DD}"/>
          </ac:spMkLst>
        </pc:spChg>
      </pc:sldChg>
    </pc:docChg>
  </pc:docChgLst>
  <pc:docChgLst>
    <pc:chgData name="Kirve Akshata Tanaji" userId="S::akshatakce121@gst.sies.edu.in::1f9026df-8b62-4b4e-b18d-67ea57b4dd01" providerId="AD" clId="Web-{375A837D-8441-65EC-C418-0A617FBCF8D6}"/>
    <pc:docChg chg="modSld">
      <pc:chgData name="Kirve Akshata Tanaji" userId="S::akshatakce121@gst.sies.edu.in::1f9026df-8b62-4b4e-b18d-67ea57b4dd01" providerId="AD" clId="Web-{375A837D-8441-65EC-C418-0A617FBCF8D6}" dt="2025-02-22T06:41:18.039" v="7" actId="20577"/>
      <pc:docMkLst>
        <pc:docMk/>
      </pc:docMkLst>
      <pc:sldChg chg="modSp">
        <pc:chgData name="Kirve Akshata Tanaji" userId="S::akshatakce121@gst.sies.edu.in::1f9026df-8b62-4b4e-b18d-67ea57b4dd01" providerId="AD" clId="Web-{375A837D-8441-65EC-C418-0A617FBCF8D6}" dt="2025-02-22T06:41:18.039" v="7" actId="20577"/>
        <pc:sldMkLst>
          <pc:docMk/>
          <pc:sldMk cId="1827212798" sldId="2146847063"/>
        </pc:sldMkLst>
        <pc:spChg chg="mod">
          <ac:chgData name="Kirve Akshata Tanaji" userId="S::akshatakce121@gst.sies.edu.in::1f9026df-8b62-4b4e-b18d-67ea57b4dd01" providerId="AD" clId="Web-{375A837D-8441-65EC-C418-0A617FBCF8D6}" dt="2025-02-22T06:41:18.039" v="7" actId="20577"/>
          <ac:spMkLst>
            <pc:docMk/>
            <pc:sldMk cId="1827212798" sldId="2146847063"/>
            <ac:spMk id="7" creationId="{37E4ECB6-3CB3-04B0-AE34-F88B652D3B8C}"/>
          </ac:spMkLst>
        </pc:spChg>
      </pc:sldChg>
    </pc:docChg>
  </pc:docChgLst>
  <pc:docChgLst>
    <pc:chgData name="Kirve Akshata Tanaji" userId="S::akshatakce121@gst.sies.edu.in::1f9026df-8b62-4b4e-b18d-67ea57b4dd01" providerId="AD" clId="Web-{3D8DF02E-F354-FD1F-FC95-32BDAEA356DA}"/>
    <pc:docChg chg="addSld delSld modSld">
      <pc:chgData name="Kirve Akshata Tanaji" userId="S::akshatakce121@gst.sies.edu.in::1f9026df-8b62-4b4e-b18d-67ea57b4dd01" providerId="AD" clId="Web-{3D8DF02E-F354-FD1F-FC95-32BDAEA356DA}" dt="2025-02-21T21:08:08.612" v="431" actId="20577"/>
      <pc:docMkLst>
        <pc:docMk/>
      </pc:docMkLst>
      <pc:sldChg chg="modSp">
        <pc:chgData name="Kirve Akshata Tanaji" userId="S::akshatakce121@gst.sies.edu.in::1f9026df-8b62-4b4e-b18d-67ea57b4dd01" providerId="AD" clId="Web-{3D8DF02E-F354-FD1F-FC95-32BDAEA356DA}" dt="2025-02-21T20:40:11.260" v="220" actId="20577"/>
        <pc:sldMkLst>
          <pc:docMk/>
          <pc:sldMk cId="953325580" sldId="256"/>
        </pc:sldMkLst>
        <pc:spChg chg="mod">
          <ac:chgData name="Kirve Akshata Tanaji" userId="S::akshatakce121@gst.sies.edu.in::1f9026df-8b62-4b4e-b18d-67ea57b4dd01" providerId="AD" clId="Web-{3D8DF02E-F354-FD1F-FC95-32BDAEA356DA}" dt="2025-02-21T20:39:06.929" v="184" actId="20577"/>
          <ac:spMkLst>
            <pc:docMk/>
            <pc:sldMk cId="953325580" sldId="256"/>
            <ac:spMk id="2" creationId="{A8A11E26-4C38-41A6-9857-11032CEECD80}"/>
          </ac:spMkLst>
        </pc:spChg>
        <pc:spChg chg="mod">
          <ac:chgData name="Kirve Akshata Tanaji" userId="S::akshatakce121@gst.sies.edu.in::1f9026df-8b62-4b4e-b18d-67ea57b4dd01" providerId="AD" clId="Web-{3D8DF02E-F354-FD1F-FC95-32BDAEA356DA}" dt="2025-02-21T20:40:11.260" v="220" actId="20577"/>
          <ac:spMkLst>
            <pc:docMk/>
            <pc:sldMk cId="953325580" sldId="256"/>
            <ac:spMk id="4" creationId="{00000000-0000-0000-0000-000000000000}"/>
          </ac:spMkLst>
        </pc:spChg>
      </pc:sldChg>
      <pc:sldChg chg="modSp">
        <pc:chgData name="Kirve Akshata Tanaji" userId="S::akshatakce121@gst.sies.edu.in::1f9026df-8b62-4b4e-b18d-67ea57b4dd01" providerId="AD" clId="Web-{3D8DF02E-F354-FD1F-FC95-32BDAEA356DA}" dt="2025-02-21T21:00:22.859" v="395" actId="20577"/>
        <pc:sldMkLst>
          <pc:docMk/>
          <pc:sldMk cId="1186421160" sldId="262"/>
        </pc:sldMkLst>
        <pc:spChg chg="mod">
          <ac:chgData name="Kirve Akshata Tanaji" userId="S::akshatakce121@gst.sies.edu.in::1f9026df-8b62-4b4e-b18d-67ea57b4dd01" providerId="AD" clId="Web-{3D8DF02E-F354-FD1F-FC95-32BDAEA356DA}" dt="2025-02-21T21:00:22.859" v="395" actId="20577"/>
          <ac:spMkLst>
            <pc:docMk/>
            <pc:sldMk cId="1186421160" sldId="262"/>
            <ac:spMk id="2" creationId="{8FEE4A9C-3F57-7DA7-91FD-715C3FB47F93}"/>
          </ac:spMkLst>
        </pc:spChg>
      </pc:sldChg>
      <pc:sldChg chg="modSp">
        <pc:chgData name="Kirve Akshata Tanaji" userId="S::akshatakce121@gst.sies.edu.in::1f9026df-8b62-4b4e-b18d-67ea57b4dd01" providerId="AD" clId="Web-{3D8DF02E-F354-FD1F-FC95-32BDAEA356DA}" dt="2025-02-21T21:05:38.528" v="416" actId="20577"/>
        <pc:sldMkLst>
          <pc:docMk/>
          <pc:sldMk cId="3210358481" sldId="263"/>
        </pc:sldMkLst>
        <pc:spChg chg="mod">
          <ac:chgData name="Kirve Akshata Tanaji" userId="S::akshatakce121@gst.sies.edu.in::1f9026df-8b62-4b4e-b18d-67ea57b4dd01" providerId="AD" clId="Web-{3D8DF02E-F354-FD1F-FC95-32BDAEA356DA}" dt="2025-02-21T21:05:38.528" v="416" actId="20577"/>
          <ac:spMkLst>
            <pc:docMk/>
            <pc:sldMk cId="3210358481" sldId="263"/>
            <ac:spMk id="2" creationId="{E041FD9D-DF07-9C37-1E61-1D920E0EF1D4}"/>
          </ac:spMkLst>
        </pc:spChg>
      </pc:sldChg>
      <pc:sldChg chg="modSp">
        <pc:chgData name="Kirve Akshata Tanaji" userId="S::akshatakce121@gst.sies.edu.in::1f9026df-8b62-4b4e-b18d-67ea57b4dd01" providerId="AD" clId="Web-{3D8DF02E-F354-FD1F-FC95-32BDAEA356DA}" dt="2025-02-21T20:58:49.309" v="391" actId="20577"/>
        <pc:sldMkLst>
          <pc:docMk/>
          <pc:sldMk cId="3202024527" sldId="265"/>
        </pc:sldMkLst>
        <pc:spChg chg="mod">
          <ac:chgData name="Kirve Akshata Tanaji" userId="S::akshatakce121@gst.sies.edu.in::1f9026df-8b62-4b4e-b18d-67ea57b4dd01" providerId="AD" clId="Web-{3D8DF02E-F354-FD1F-FC95-32BDAEA356DA}" dt="2025-02-21T20:58:49.309" v="391" actId="20577"/>
          <ac:spMkLst>
            <pc:docMk/>
            <pc:sldMk cId="3202024527" sldId="265"/>
            <ac:spMk id="2" creationId="{C4FFAF3C-BA60-9181-132C-C36C403AAEA7}"/>
          </ac:spMkLst>
        </pc:spChg>
      </pc:sldChg>
      <pc:sldChg chg="modSp">
        <pc:chgData name="Kirve Akshata Tanaji" userId="S::akshatakce121@gst.sies.edu.in::1f9026df-8b62-4b4e-b18d-67ea57b4dd01" providerId="AD" clId="Web-{3D8DF02E-F354-FD1F-FC95-32BDAEA356DA}" dt="2025-02-21T21:08:08.612" v="431" actId="20577"/>
        <pc:sldMkLst>
          <pc:docMk/>
          <pc:sldMk cId="614882681" sldId="2146847055"/>
        </pc:sldMkLst>
        <pc:spChg chg="mod">
          <ac:chgData name="Kirve Akshata Tanaji" userId="S::akshatakce121@gst.sies.edu.in::1f9026df-8b62-4b4e-b18d-67ea57b4dd01" providerId="AD" clId="Web-{3D8DF02E-F354-FD1F-FC95-32BDAEA356DA}" dt="2025-02-21T21:08:08.612" v="431" actId="20577"/>
          <ac:spMkLst>
            <pc:docMk/>
            <pc:sldMk cId="614882681" sldId="2146847055"/>
            <ac:spMk id="3" creationId="{A6638FD1-D00E-E75B-705C-564F06D93D7B}"/>
          </ac:spMkLst>
        </pc:spChg>
        <pc:spChg chg="mod">
          <ac:chgData name="Kirve Akshata Tanaji" userId="S::akshatakce121@gst.sies.edu.in::1f9026df-8b62-4b4e-b18d-67ea57b4dd01" providerId="AD" clId="Web-{3D8DF02E-F354-FD1F-FC95-32BDAEA356DA}" dt="2025-02-21T21:08:01.346" v="430" actId="20577"/>
          <ac:spMkLst>
            <pc:docMk/>
            <pc:sldMk cId="614882681" sldId="2146847055"/>
            <ac:spMk id="5" creationId="{3F968F13-9AC4-7120-7ACD-9F752C767D5D}"/>
          </ac:spMkLst>
        </pc:spChg>
      </pc:sldChg>
      <pc:sldChg chg="modSp">
        <pc:chgData name="Kirve Akshata Tanaji" userId="S::akshatakce121@gst.sies.edu.in::1f9026df-8b62-4b4e-b18d-67ea57b4dd01" providerId="AD" clId="Web-{3D8DF02E-F354-FD1F-FC95-32BDAEA356DA}" dt="2025-02-21T21:05:15.542" v="414" actId="20577"/>
        <pc:sldMkLst>
          <pc:docMk/>
          <pc:sldMk cId="3819043843" sldId="2146847057"/>
        </pc:sldMkLst>
        <pc:spChg chg="mod">
          <ac:chgData name="Kirve Akshata Tanaji" userId="S::akshatakce121@gst.sies.edu.in::1f9026df-8b62-4b4e-b18d-67ea57b4dd01" providerId="AD" clId="Web-{3D8DF02E-F354-FD1F-FC95-32BDAEA356DA}" dt="2025-02-21T21:05:15.542" v="414" actId="20577"/>
          <ac:spMkLst>
            <pc:docMk/>
            <pc:sldMk cId="3819043843" sldId="2146847057"/>
            <ac:spMk id="3" creationId="{AB679E23-F86A-AFA9-FE9C-7F5A518E8198}"/>
          </ac:spMkLst>
        </pc:spChg>
      </pc:sldChg>
      <pc:sldChg chg="addSp delSp modSp del">
        <pc:chgData name="Kirve Akshata Tanaji" userId="S::akshatakce121@gst.sies.edu.in::1f9026df-8b62-4b4e-b18d-67ea57b4dd01" providerId="AD" clId="Web-{3D8DF02E-F354-FD1F-FC95-32BDAEA356DA}" dt="2025-02-21T20:14:48.378" v="62"/>
        <pc:sldMkLst>
          <pc:docMk/>
          <pc:sldMk cId="2083715239" sldId="2146847060"/>
        </pc:sldMkLst>
        <pc:spChg chg="del mod">
          <ac:chgData name="Kirve Akshata Tanaji" userId="S::akshatakce121@gst.sies.edu.in::1f9026df-8b62-4b4e-b18d-67ea57b4dd01" providerId="AD" clId="Web-{3D8DF02E-F354-FD1F-FC95-32BDAEA356DA}" dt="2025-02-21T20:06:11.728" v="2"/>
          <ac:spMkLst>
            <pc:docMk/>
            <pc:sldMk cId="2083715239" sldId="2146847060"/>
            <ac:spMk id="3" creationId="{805D7125-AC62-752D-6E68-9EB88BCC631C}"/>
          </ac:spMkLst>
        </pc:spChg>
        <pc:picChg chg="add mod ord">
          <ac:chgData name="Kirve Akshata Tanaji" userId="S::akshatakce121@gst.sies.edu.in::1f9026df-8b62-4b4e-b18d-67ea57b4dd01" providerId="AD" clId="Web-{3D8DF02E-F354-FD1F-FC95-32BDAEA356DA}" dt="2025-02-21T20:09:52.127" v="18" actId="1076"/>
          <ac:picMkLst>
            <pc:docMk/>
            <pc:sldMk cId="2083715239" sldId="2146847060"/>
            <ac:picMk id="4" creationId="{D52586BC-5746-6444-E003-A5E7584C121A}"/>
          </ac:picMkLst>
        </pc:picChg>
        <pc:picChg chg="add mod">
          <ac:chgData name="Kirve Akshata Tanaji" userId="S::akshatakce121@gst.sies.edu.in::1f9026df-8b62-4b4e-b18d-67ea57b4dd01" providerId="AD" clId="Web-{3D8DF02E-F354-FD1F-FC95-32BDAEA356DA}" dt="2025-02-21T20:09:32.720" v="17" actId="1076"/>
          <ac:picMkLst>
            <pc:docMk/>
            <pc:sldMk cId="2083715239" sldId="2146847060"/>
            <ac:picMk id="5" creationId="{F20CE66E-41F7-EE70-059C-3D99DACAF0EC}"/>
          </ac:picMkLst>
        </pc:picChg>
      </pc:sldChg>
      <pc:sldChg chg="modSp">
        <pc:chgData name="Kirve Akshata Tanaji" userId="S::akshatakce121@gst.sies.edu.in::1f9026df-8b62-4b4e-b18d-67ea57b4dd01" providerId="AD" clId="Web-{3D8DF02E-F354-FD1F-FC95-32BDAEA356DA}" dt="2025-02-21T21:05:04.089" v="413" actId="20577"/>
        <pc:sldMkLst>
          <pc:docMk/>
          <pc:sldMk cId="4233882376" sldId="2146847062"/>
        </pc:sldMkLst>
        <pc:spChg chg="mod">
          <ac:chgData name="Kirve Akshata Tanaji" userId="S::akshatakce121@gst.sies.edu.in::1f9026df-8b62-4b4e-b18d-67ea57b4dd01" providerId="AD" clId="Web-{3D8DF02E-F354-FD1F-FC95-32BDAEA356DA}" dt="2025-02-21T21:05:04.089" v="413" actId="20577"/>
          <ac:spMkLst>
            <pc:docMk/>
            <pc:sldMk cId="4233882376" sldId="2146847062"/>
            <ac:spMk id="3" creationId="{D4974547-DF1B-77BB-E545-9344EDB9AD3F}"/>
          </ac:spMkLst>
        </pc:spChg>
      </pc:sldChg>
      <pc:sldChg chg="addSp delSp modSp add replId">
        <pc:chgData name="Kirve Akshata Tanaji" userId="S::akshatakce121@gst.sies.edu.in::1f9026df-8b62-4b4e-b18d-67ea57b4dd01" providerId="AD" clId="Web-{3D8DF02E-F354-FD1F-FC95-32BDAEA356DA}" dt="2025-02-21T20:29:43.351" v="108" actId="14100"/>
        <pc:sldMkLst>
          <pc:docMk/>
          <pc:sldMk cId="1827212798" sldId="2146847063"/>
        </pc:sldMkLst>
        <pc:spChg chg="add del mod">
          <ac:chgData name="Kirve Akshata Tanaji" userId="S::akshatakce121@gst.sies.edu.in::1f9026df-8b62-4b4e-b18d-67ea57b4dd01" providerId="AD" clId="Web-{3D8DF02E-F354-FD1F-FC95-32BDAEA356DA}" dt="2025-02-21T20:13:04.608" v="25"/>
          <ac:spMkLst>
            <pc:docMk/>
            <pc:sldMk cId="1827212798" sldId="2146847063"/>
            <ac:spMk id="3" creationId="{E2F1CFAD-C591-C07E-AF9E-6A007CEC0EB5}"/>
          </ac:spMkLst>
        </pc:spChg>
        <pc:spChg chg="add mod">
          <ac:chgData name="Kirve Akshata Tanaji" userId="S::akshatakce121@gst.sies.edu.in::1f9026df-8b62-4b4e-b18d-67ea57b4dd01" providerId="AD" clId="Web-{3D8DF02E-F354-FD1F-FC95-32BDAEA356DA}" dt="2025-02-21T20:24:21.010" v="84" actId="14100"/>
          <ac:spMkLst>
            <pc:docMk/>
            <pc:sldMk cId="1827212798" sldId="2146847063"/>
            <ac:spMk id="6" creationId="{C5A31C23-D82E-689C-F25A-FA6BCEE0927E}"/>
          </ac:spMkLst>
        </pc:spChg>
        <pc:spChg chg="add mod">
          <ac:chgData name="Kirve Akshata Tanaji" userId="S::akshatakce121@gst.sies.edu.in::1f9026df-8b62-4b4e-b18d-67ea57b4dd01" providerId="AD" clId="Web-{3D8DF02E-F354-FD1F-FC95-32BDAEA356DA}" dt="2025-02-21T20:29:33.992" v="107" actId="20577"/>
          <ac:spMkLst>
            <pc:docMk/>
            <pc:sldMk cId="1827212798" sldId="2146847063"/>
            <ac:spMk id="7" creationId="{37E4ECB6-3CB3-04B0-AE34-F88B652D3B8C}"/>
          </ac:spMkLst>
        </pc:spChg>
        <pc:spChg chg="add del mod">
          <ac:chgData name="Kirve Akshata Tanaji" userId="S::akshatakce121@gst.sies.edu.in::1f9026df-8b62-4b4e-b18d-67ea57b4dd01" providerId="AD" clId="Web-{3D8DF02E-F354-FD1F-FC95-32BDAEA356DA}" dt="2025-02-21T20:21:23.722" v="65"/>
          <ac:spMkLst>
            <pc:docMk/>
            <pc:sldMk cId="1827212798" sldId="2146847063"/>
            <ac:spMk id="9" creationId="{972F56F7-04ED-1E18-2031-3C8539BFB5AF}"/>
          </ac:spMkLst>
        </pc:spChg>
        <pc:spChg chg="add del mod">
          <ac:chgData name="Kirve Akshata Tanaji" userId="S::akshatakce121@gst.sies.edu.in::1f9026df-8b62-4b4e-b18d-67ea57b4dd01" providerId="AD" clId="Web-{3D8DF02E-F354-FD1F-FC95-32BDAEA356DA}" dt="2025-02-21T20:28:38.849" v="95"/>
          <ac:spMkLst>
            <pc:docMk/>
            <pc:sldMk cId="1827212798" sldId="2146847063"/>
            <ac:spMk id="13" creationId="{3CEC1090-FB42-0A96-4168-45C7D4A41B34}"/>
          </ac:spMkLst>
        </pc:spChg>
        <pc:graphicFrameChg chg="add del mod ord modGraphic">
          <ac:chgData name="Kirve Akshata Tanaji" userId="S::akshatakce121@gst.sies.edu.in::1f9026df-8b62-4b4e-b18d-67ea57b4dd01" providerId="AD" clId="Web-{3D8DF02E-F354-FD1F-FC95-32BDAEA356DA}" dt="2025-02-21T20:24:27.682" v="87"/>
          <ac:graphicFrameMkLst>
            <pc:docMk/>
            <pc:sldMk cId="1827212798" sldId="2146847063"/>
            <ac:graphicFrameMk id="14" creationId="{9CB33084-B1EB-F9F5-8DD6-17959F613314}"/>
          </ac:graphicFrameMkLst>
        </pc:graphicFrameChg>
        <pc:picChg chg="del mod">
          <ac:chgData name="Kirve Akshata Tanaji" userId="S::akshatakce121@gst.sies.edu.in::1f9026df-8b62-4b4e-b18d-67ea57b4dd01" providerId="AD" clId="Web-{3D8DF02E-F354-FD1F-FC95-32BDAEA356DA}" dt="2025-02-21T20:21:19.128" v="64"/>
          <ac:picMkLst>
            <pc:docMk/>
            <pc:sldMk cId="1827212798" sldId="2146847063"/>
            <ac:picMk id="4" creationId="{5AF0644D-7CF9-39AE-60D8-238A3A1C57D0}"/>
          </ac:picMkLst>
        </pc:picChg>
        <pc:picChg chg="del mod">
          <ac:chgData name="Kirve Akshata Tanaji" userId="S::akshatakce121@gst.sies.edu.in::1f9026df-8b62-4b4e-b18d-67ea57b4dd01" providerId="AD" clId="Web-{3D8DF02E-F354-FD1F-FC95-32BDAEA356DA}" dt="2025-02-21T20:22:15.817" v="76"/>
          <ac:picMkLst>
            <pc:docMk/>
            <pc:sldMk cId="1827212798" sldId="2146847063"/>
            <ac:picMk id="5" creationId="{9E33FF5F-AB43-5EFC-C30A-021C44B82ED8}"/>
          </ac:picMkLst>
        </pc:picChg>
        <pc:picChg chg="add del mod ord">
          <ac:chgData name="Kirve Akshata Tanaji" userId="S::akshatakce121@gst.sies.edu.in::1f9026df-8b62-4b4e-b18d-67ea57b4dd01" providerId="AD" clId="Web-{3D8DF02E-F354-FD1F-FC95-32BDAEA356DA}" dt="2025-02-21T20:23:43.946" v="78"/>
          <ac:picMkLst>
            <pc:docMk/>
            <pc:sldMk cId="1827212798" sldId="2146847063"/>
            <ac:picMk id="10" creationId="{E5CBAC6F-C077-16DA-B78A-E6B0725AEDF8}"/>
          </ac:picMkLst>
        </pc:picChg>
        <pc:picChg chg="add mod modCrop">
          <ac:chgData name="Kirve Akshata Tanaji" userId="S::akshatakce121@gst.sies.edu.in::1f9026df-8b62-4b4e-b18d-67ea57b4dd01" providerId="AD" clId="Web-{3D8DF02E-F354-FD1F-FC95-32BDAEA356DA}" dt="2025-02-21T20:26:11.030" v="94" actId="1076"/>
          <ac:picMkLst>
            <pc:docMk/>
            <pc:sldMk cId="1827212798" sldId="2146847063"/>
            <ac:picMk id="11" creationId="{094D43A4-BC78-A6CA-C6BC-3002132AB585}"/>
          </ac:picMkLst>
        </pc:picChg>
        <pc:picChg chg="add mod ord">
          <ac:chgData name="Kirve Akshata Tanaji" userId="S::akshatakce121@gst.sies.edu.in::1f9026df-8b62-4b4e-b18d-67ea57b4dd01" providerId="AD" clId="Web-{3D8DF02E-F354-FD1F-FC95-32BDAEA356DA}" dt="2025-02-21T20:29:43.351" v="108" actId="14100"/>
          <ac:picMkLst>
            <pc:docMk/>
            <pc:sldMk cId="1827212798" sldId="2146847063"/>
            <ac:picMk id="21" creationId="{A18FB485-B616-AF7C-4777-35131BD0A7D1}"/>
          </ac:picMkLst>
        </pc:picChg>
      </pc:sldChg>
      <pc:sldChg chg="addSp delSp modSp add replId">
        <pc:chgData name="Kirve Akshata Tanaji" userId="S::akshatakce121@gst.sies.edu.in::1f9026df-8b62-4b4e-b18d-67ea57b4dd01" providerId="AD" clId="Web-{3D8DF02E-F354-FD1F-FC95-32BDAEA356DA}" dt="2025-02-21T20:37:19.894" v="156" actId="20577"/>
        <pc:sldMkLst>
          <pc:docMk/>
          <pc:sldMk cId="1031496260" sldId="2146847064"/>
        </pc:sldMkLst>
        <pc:spChg chg="mod">
          <ac:chgData name="Kirve Akshata Tanaji" userId="S::akshatakce121@gst.sies.edu.in::1f9026df-8b62-4b4e-b18d-67ea57b4dd01" providerId="AD" clId="Web-{3D8DF02E-F354-FD1F-FC95-32BDAEA356DA}" dt="2025-02-21T20:30:14.009" v="111" actId="14100"/>
          <ac:spMkLst>
            <pc:docMk/>
            <pc:sldMk cId="1031496260" sldId="2146847064"/>
            <ac:spMk id="7" creationId="{4D915CF3-89C6-9A4A-D782-2667B027BA97}"/>
          </ac:spMkLst>
        </pc:spChg>
        <pc:spChg chg="add mod">
          <ac:chgData name="Kirve Akshata Tanaji" userId="S::akshatakce121@gst.sies.edu.in::1f9026df-8b62-4b4e-b18d-67ea57b4dd01" providerId="AD" clId="Web-{3D8DF02E-F354-FD1F-FC95-32BDAEA356DA}" dt="2025-02-21T20:35:24.071" v="130" actId="20577"/>
          <ac:spMkLst>
            <pc:docMk/>
            <pc:sldMk cId="1031496260" sldId="2146847064"/>
            <ac:spMk id="9" creationId="{D9B07725-CF17-2C59-AE7F-8538644BFE7F}"/>
          </ac:spMkLst>
        </pc:spChg>
        <pc:spChg chg="add del mod">
          <ac:chgData name="Kirve Akshata Tanaji" userId="S::akshatakce121@gst.sies.edu.in::1f9026df-8b62-4b4e-b18d-67ea57b4dd01" providerId="AD" clId="Web-{3D8DF02E-F354-FD1F-FC95-32BDAEA356DA}" dt="2025-02-21T20:36:05.073" v="142"/>
          <ac:spMkLst>
            <pc:docMk/>
            <pc:sldMk cId="1031496260" sldId="2146847064"/>
            <ac:spMk id="10" creationId="{E2F7FA67-7617-7E6F-C191-B6DC018B90A7}"/>
          </ac:spMkLst>
        </pc:spChg>
        <pc:spChg chg="add mod">
          <ac:chgData name="Kirve Akshata Tanaji" userId="S::akshatakce121@gst.sies.edu.in::1f9026df-8b62-4b4e-b18d-67ea57b4dd01" providerId="AD" clId="Web-{3D8DF02E-F354-FD1F-FC95-32BDAEA356DA}" dt="2025-02-21T20:37:19.894" v="156" actId="20577"/>
          <ac:spMkLst>
            <pc:docMk/>
            <pc:sldMk cId="1031496260" sldId="2146847064"/>
            <ac:spMk id="11" creationId="{079EDBFB-DCBA-06B7-51AC-3CC07E85ACF5}"/>
          </ac:spMkLst>
        </pc:spChg>
        <pc:picChg chg="add mod">
          <ac:chgData name="Kirve Akshata Tanaji" userId="S::akshatakce121@gst.sies.edu.in::1f9026df-8b62-4b4e-b18d-67ea57b4dd01" providerId="AD" clId="Web-{3D8DF02E-F354-FD1F-FC95-32BDAEA356DA}" dt="2025-02-21T20:33:54.284" v="117" actId="14100"/>
          <ac:picMkLst>
            <pc:docMk/>
            <pc:sldMk cId="1031496260" sldId="2146847064"/>
            <ac:picMk id="3" creationId="{4C7D3236-BF4B-2B91-7EEB-9744A233072C}"/>
          </ac:picMkLst>
        </pc:picChg>
        <pc:picChg chg="mod">
          <ac:chgData name="Kirve Akshata Tanaji" userId="S::akshatakce121@gst.sies.edu.in::1f9026df-8b62-4b4e-b18d-67ea57b4dd01" providerId="AD" clId="Web-{3D8DF02E-F354-FD1F-FC95-32BDAEA356DA}" dt="2025-02-21T20:35:54.901" v="135" actId="1076"/>
          <ac:picMkLst>
            <pc:docMk/>
            <pc:sldMk cId="1031496260" sldId="2146847064"/>
            <ac:picMk id="4" creationId="{AAAB0764-7818-C3E0-B286-A57DB9B8CAB9}"/>
          </ac:picMkLst>
        </pc:picChg>
        <pc:picChg chg="mod">
          <ac:chgData name="Kirve Akshata Tanaji" userId="S::akshatakce121@gst.sies.edu.in::1f9026df-8b62-4b4e-b18d-67ea57b4dd01" providerId="AD" clId="Web-{3D8DF02E-F354-FD1F-FC95-32BDAEA356DA}" dt="2025-02-21T20:30:03.712" v="109" actId="1076"/>
          <ac:picMkLst>
            <pc:docMk/>
            <pc:sldMk cId="1031496260" sldId="2146847064"/>
            <ac:picMk id="5" creationId="{0583D27D-7FDB-BAD8-59E0-D933592CB28D}"/>
          </ac:picMkLst>
        </pc:picChg>
        <pc:picChg chg="add mod">
          <ac:chgData name="Kirve Akshata Tanaji" userId="S::akshatakce121@gst.sies.edu.in::1f9026df-8b62-4b4e-b18d-67ea57b4dd01" providerId="AD" clId="Web-{3D8DF02E-F354-FD1F-FC95-32BDAEA356DA}" dt="2025-02-21T20:34:29.397" v="120" actId="14100"/>
          <ac:picMkLst>
            <pc:docMk/>
            <pc:sldMk cId="1031496260" sldId="2146847064"/>
            <ac:picMk id="8" creationId="{17A356C0-D3AB-7D77-347C-01CD06D11F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a:solidFill>
                  <a:schemeClr val="accent1"/>
                </a:solidFill>
                <a:latin typeface="Arial"/>
                <a:cs typeface="Arial"/>
              </a:rPr>
              <a:t>SeCURE</a:t>
            </a:r>
            <a:r>
              <a:rPr lang="en-US" b="1" dirty="0">
                <a:solidFill>
                  <a:schemeClr val="accent1"/>
                </a:solidFill>
                <a:latin typeface="Arial"/>
                <a:cs typeface="Arial"/>
              </a:rPr>
              <a:t>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Akshata </a:t>
            </a:r>
            <a:r>
              <a:rPr lang="en-US" sz="2000" b="1" dirty="0" err="1">
                <a:solidFill>
                  <a:schemeClr val="accent1">
                    <a:lumMod val="75000"/>
                  </a:schemeClr>
                </a:solidFill>
                <a:latin typeface="Arial"/>
                <a:cs typeface="Arial"/>
              </a:rPr>
              <a:t>Kirve</a:t>
            </a:r>
            <a:endParaRPr lang="en-US" sz="2000" b="1" dirty="0" err="1">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Akshata </a:t>
            </a:r>
            <a:r>
              <a:rPr lang="en-US" sz="2000" b="1" dirty="0" err="1">
                <a:solidFill>
                  <a:schemeClr val="accent1">
                    <a:lumMod val="75000"/>
                  </a:schemeClr>
                </a:solidFill>
                <a:latin typeface="Arial"/>
                <a:cs typeface="Arial"/>
              </a:rPr>
              <a:t>Kirve</a:t>
            </a:r>
          </a:p>
          <a:p>
            <a:r>
              <a:rPr lang="en-US" sz="2000" b="1">
                <a:solidFill>
                  <a:schemeClr val="accent1">
                    <a:lumMod val="75000"/>
                  </a:schemeClr>
                </a:solidFill>
                <a:latin typeface="Arial"/>
                <a:cs typeface="Arial"/>
              </a:rPr>
              <a:t>College Name : SIES Graduate School of Technology</a:t>
            </a:r>
          </a:p>
          <a:p>
            <a:r>
              <a:rPr lang="en-US" sz="2000" b="1">
                <a:solidFill>
                  <a:schemeClr val="accent1">
                    <a:lumMod val="75000"/>
                  </a:schemeClr>
                </a:solidFill>
                <a:latin typeface="Arial"/>
                <a:cs typeface="Arial"/>
              </a:rPr>
              <a:t>Department : Computer Engineering</a:t>
            </a:r>
            <a:endParaRPr lang="en-US">
              <a:solidFill>
                <a:schemeClr val="accent1">
                  <a:lumMod val="75000"/>
                </a:schemeClr>
              </a:solidFil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2000" dirty="0">
                <a:ea typeface="+mn-lt"/>
                <a:cs typeface="+mn-lt"/>
                <a:hlinkClick r:id="" action="ppaction://noaction"/>
              </a:rPr>
              <a:t> https://github.com/Akshatakirve38/Steganography.git</a:t>
            </a:r>
            <a:endParaRPr lang="en-US" sz="2000">
              <a:hlinkClick r:id="" action="ppaction://noaction"/>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1800" dirty="0">
                <a:ea typeface="+mn-lt"/>
                <a:cs typeface="+mn-lt"/>
              </a:rPr>
              <a:t>Extend support for more image and multimedia file types.</a:t>
            </a:r>
            <a:endParaRPr lang="en-US" sz="1800"/>
          </a:p>
          <a:p>
            <a:pPr marL="305435" indent="-305435"/>
            <a:r>
              <a:rPr lang="en-US" sz="1800" dirty="0">
                <a:ea typeface="+mn-lt"/>
                <a:cs typeface="+mn-lt"/>
              </a:rPr>
              <a:t>Optimize data embedding to store larger messages securely.</a:t>
            </a:r>
            <a:endParaRPr lang="en-US" sz="1800"/>
          </a:p>
          <a:p>
            <a:pPr marL="305435" indent="-305435"/>
            <a:r>
              <a:rPr lang="en-US" sz="1800" dirty="0">
                <a:ea typeface="+mn-lt"/>
                <a:cs typeface="+mn-lt"/>
              </a:rPr>
              <a:t>Develop a mobile-friendly version for wider accessibility.</a:t>
            </a:r>
            <a:endParaRPr lang="en-US" sz="1800"/>
          </a:p>
          <a:p>
            <a:pPr marL="305435" indent="-305435"/>
            <a:r>
              <a:rPr lang="en-US" sz="1800" dirty="0">
                <a:ea typeface="+mn-lt"/>
                <a:cs typeface="+mn-lt"/>
              </a:rPr>
              <a:t>Use AI for automatic detection and prevention of steganalysis attacks.</a:t>
            </a:r>
            <a:endParaRPr lang="en-US" sz="1800"/>
          </a:p>
          <a:p>
            <a:pPr marL="305435" indent="-305435"/>
            <a:r>
              <a:rPr lang="en-US" sz="1800" dirty="0">
                <a:ea typeface="+mn-lt"/>
                <a:cs typeface="+mn-lt"/>
              </a:rPr>
              <a:t>Implement advanced encryption techniques for added protection.</a:t>
            </a:r>
            <a:endParaRPr lang="en-US" sz="18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lgn="just">
              <a:buNone/>
            </a:pPr>
            <a:endParaRPr lang="en-IN" sz="3200" dirty="0">
              <a:solidFill>
                <a:srgbClr val="0F0F0F"/>
              </a:solidFill>
              <a:ea typeface="+mn-lt"/>
              <a:cs typeface="+mn-lt"/>
            </a:endParaRPr>
          </a:p>
          <a:p>
            <a:pPr marL="305435" indent="-305435" algn="just">
              <a:buNone/>
            </a:pPr>
            <a:endParaRPr lang="en-IN" b="1" dirty="0"/>
          </a:p>
          <a:p>
            <a:pPr marL="305435" indent="-305435" algn="just">
              <a:buNone/>
            </a:pPr>
            <a:r>
              <a:rPr lang="en-IN" sz="3200" dirty="0">
                <a:solidFill>
                  <a:srgbClr val="0F0F0F"/>
                </a:solidFill>
                <a:ea typeface="+mn-lt"/>
                <a:cs typeface="+mn-lt"/>
              </a:rPr>
              <a:t>  With increasing cyber threats, protecting sensitive information during transmission is a major challenge. Traditional encryption methods can attract attention and be targeted for hacking. There is a need for a more discrete way to hide and send confidential messages without raising suspicion. This project aims to solve this problem by using steganography to hide messages inside images, ensuring secure and hidden communication.</a:t>
            </a:r>
            <a:endParaRPr lang="en-IN" dirty="0"/>
          </a:p>
          <a:p>
            <a:pPr marL="0" indent="0" algn="just">
              <a:buNone/>
            </a:pPr>
            <a:endParaRPr lang="en-IN" sz="3200" dirty="0">
              <a:solidFill>
                <a:srgbClr val="0F0F0F"/>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b="1" dirty="0"/>
              <a:t>Programming language: </a:t>
            </a:r>
            <a:r>
              <a:rPr lang="en-IN" sz="2000" dirty="0"/>
              <a:t>Python</a:t>
            </a:r>
          </a:p>
          <a:p>
            <a:pPr marL="305435" indent="-305435"/>
            <a:r>
              <a:rPr lang="en-IN" sz="2000" b="1" dirty="0"/>
              <a:t>Image Processing Library:</a:t>
            </a:r>
            <a:r>
              <a:rPr lang="en-IN" sz="2000" dirty="0"/>
              <a:t> OpenCV</a:t>
            </a:r>
          </a:p>
          <a:p>
            <a:pPr marL="305435" indent="-305435"/>
            <a:r>
              <a:rPr lang="en-IN" sz="2000" b="1" dirty="0"/>
              <a:t>Graphical User Interface (GUI) Developemnt:</a:t>
            </a:r>
            <a:r>
              <a:rPr lang="en-IN" sz="2000" dirty="0"/>
              <a:t> </a:t>
            </a:r>
            <a:r>
              <a:rPr lang="en-IN" sz="2000" dirty="0" err="1"/>
              <a:t>Tkinter</a:t>
            </a:r>
            <a:endParaRPr lang="en-IN" sz="2000" dirty="0"/>
          </a:p>
          <a:p>
            <a:pPr marL="305435" indent="-305435"/>
            <a:r>
              <a:rPr lang="en-IN" sz="2000" b="1" dirty="0"/>
              <a:t>Image handling Library:</a:t>
            </a:r>
            <a:r>
              <a:rPr lang="en-IN" sz="2000" dirty="0"/>
              <a:t> Pillow(PIL)</a:t>
            </a:r>
          </a:p>
          <a:p>
            <a:pPr marL="305435" indent="-305435"/>
            <a:r>
              <a:rPr lang="en-IN" sz="2000" b="1" dirty="0"/>
              <a:t>Platform:</a:t>
            </a:r>
            <a:r>
              <a:rPr lang="en-IN" sz="2000" dirty="0"/>
              <a:t> Visual Studio</a:t>
            </a:r>
          </a:p>
          <a:p>
            <a:pPr marL="305435" indent="-305435"/>
            <a:endParaRPr lang="en-IN" sz="2800" dirty="0"/>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ea typeface="+mn-lt"/>
                <a:cs typeface="+mn-lt"/>
              </a:rPr>
              <a:t>A </a:t>
            </a:r>
            <a:r>
              <a:rPr lang="en-IN" sz="1800" b="1" dirty="0" err="1">
                <a:solidFill>
                  <a:srgbClr val="0F0F0F"/>
                </a:solidFill>
                <a:ea typeface="+mn-lt"/>
                <a:cs typeface="+mn-lt"/>
              </a:rPr>
              <a:t>Tkinter</a:t>
            </a:r>
            <a:r>
              <a:rPr lang="en-IN" sz="1800" b="1" dirty="0">
                <a:solidFill>
                  <a:srgbClr val="0F0F0F"/>
                </a:solidFill>
                <a:ea typeface="+mn-lt"/>
                <a:cs typeface="+mn-lt"/>
              </a:rPr>
              <a:t>-based interface</a:t>
            </a:r>
            <a:r>
              <a:rPr lang="en-IN" sz="1800" dirty="0">
                <a:solidFill>
                  <a:srgbClr val="0F0F0F"/>
                </a:solidFill>
                <a:ea typeface="+mn-lt"/>
                <a:cs typeface="+mn-lt"/>
              </a:rPr>
              <a:t> makes encryption and decryption simple and accessible.</a:t>
            </a:r>
          </a:p>
          <a:p>
            <a:pPr marL="305435" indent="-305435"/>
            <a:r>
              <a:rPr lang="en-IN" sz="1800" dirty="0">
                <a:solidFill>
                  <a:srgbClr val="0F0F0F"/>
                </a:solidFill>
                <a:ea typeface="+mn-lt"/>
                <a:cs typeface="+mn-lt"/>
              </a:rPr>
              <a:t>The passcode is stored within the image and</a:t>
            </a:r>
            <a:r>
              <a:rPr lang="en-IN" sz="1800" b="1" dirty="0">
                <a:solidFill>
                  <a:srgbClr val="0F0F0F"/>
                </a:solidFill>
                <a:ea typeface="+mn-lt"/>
                <a:cs typeface="+mn-lt"/>
              </a:rPr>
              <a:t> verified automatically</a:t>
            </a:r>
            <a:r>
              <a:rPr lang="en-IN" sz="1800" dirty="0">
                <a:solidFill>
                  <a:srgbClr val="0F0F0F"/>
                </a:solidFill>
                <a:ea typeface="+mn-lt"/>
                <a:cs typeface="+mn-lt"/>
              </a:rPr>
              <a:t> during decryption.</a:t>
            </a:r>
          </a:p>
          <a:p>
            <a:pPr marL="305435" indent="-305435"/>
            <a:r>
              <a:rPr lang="en-IN" sz="1800" dirty="0">
                <a:solidFill>
                  <a:srgbClr val="0F0F0F"/>
                </a:solidFill>
                <a:ea typeface="+mn-lt"/>
                <a:cs typeface="+mn-lt"/>
              </a:rPr>
              <a:t>The </a:t>
            </a:r>
            <a:r>
              <a:rPr lang="en-IN" sz="1800" b="1" dirty="0">
                <a:solidFill>
                  <a:srgbClr val="0F0F0F"/>
                </a:solidFill>
                <a:ea typeface="+mn-lt"/>
                <a:cs typeface="+mn-lt"/>
              </a:rPr>
              <a:t>Red channel</a:t>
            </a:r>
            <a:r>
              <a:rPr lang="en-IN" sz="1800" dirty="0">
                <a:solidFill>
                  <a:srgbClr val="0F0F0F"/>
                </a:solidFill>
                <a:ea typeface="+mn-lt"/>
                <a:cs typeface="+mn-lt"/>
              </a:rPr>
              <a:t> stores the passcode, while the </a:t>
            </a:r>
            <a:r>
              <a:rPr lang="en-IN" sz="1800" b="1" dirty="0">
                <a:solidFill>
                  <a:srgbClr val="0F0F0F"/>
                </a:solidFill>
                <a:ea typeface="+mn-lt"/>
                <a:cs typeface="+mn-lt"/>
              </a:rPr>
              <a:t>Green channel</a:t>
            </a:r>
            <a:r>
              <a:rPr lang="en-IN" sz="1800" dirty="0">
                <a:solidFill>
                  <a:srgbClr val="0F0F0F"/>
                </a:solidFill>
                <a:ea typeface="+mn-lt"/>
                <a:cs typeface="+mn-lt"/>
              </a:rPr>
              <a:t> holds the message, enhancing security.</a:t>
            </a:r>
            <a:endParaRPr lang="en-IN" sz="1800" dirty="0">
              <a:solidFill>
                <a:srgbClr val="0F0F0F"/>
              </a:solidFill>
            </a:endParaRPr>
          </a:p>
          <a:p>
            <a:pPr marL="305435" indent="-305435"/>
            <a:r>
              <a:rPr lang="en-IN" sz="1800" dirty="0">
                <a:solidFill>
                  <a:srgbClr val="0F0F0F"/>
                </a:solidFill>
                <a:ea typeface="+mn-lt"/>
                <a:cs typeface="+mn-lt"/>
              </a:rPr>
              <a:t>Uses </a:t>
            </a:r>
            <a:r>
              <a:rPr lang="en-IN" sz="1800" b="1" dirty="0">
                <a:solidFill>
                  <a:srgbClr val="0F0F0F"/>
                </a:solidFill>
                <a:ea typeface="+mn-lt"/>
                <a:cs typeface="+mn-lt"/>
              </a:rPr>
              <a:t>PNG format</a:t>
            </a:r>
            <a:r>
              <a:rPr lang="en-IN" sz="1800" dirty="0">
                <a:solidFill>
                  <a:srgbClr val="0F0F0F"/>
                </a:solidFill>
                <a:ea typeface="+mn-lt"/>
                <a:cs typeface="+mn-lt"/>
              </a:rPr>
              <a:t> to prevent data loss and maintain message integrity.</a:t>
            </a:r>
          </a:p>
          <a:p>
            <a:pPr marL="305435" indent="-305435"/>
            <a:r>
              <a:rPr lang="en-IN" sz="1800" dirty="0">
                <a:solidFill>
                  <a:srgbClr val="0F0F0F"/>
                </a:solidFill>
                <a:ea typeface="+mn-lt"/>
                <a:cs typeface="+mn-lt"/>
              </a:rPr>
              <a:t>Works on </a:t>
            </a:r>
            <a:r>
              <a:rPr lang="en-IN" sz="1800" b="1" dirty="0">
                <a:solidFill>
                  <a:srgbClr val="0F0F0F"/>
                </a:solidFill>
                <a:ea typeface="+mn-lt"/>
                <a:cs typeface="+mn-lt"/>
              </a:rPr>
              <a:t>Windows, Linux, and macOS</a:t>
            </a:r>
            <a:r>
              <a:rPr lang="en-IN" sz="1800" dirty="0">
                <a:solidFill>
                  <a:srgbClr val="0F0F0F"/>
                </a:solidFill>
                <a:ea typeface="+mn-lt"/>
                <a:cs typeface="+mn-lt"/>
              </a:rPr>
              <a:t>, ensuring broad usability </a:t>
            </a:r>
            <a:r>
              <a:rPr lang="en-IN" sz="1800" b="1" dirty="0">
                <a:solidFill>
                  <a:srgbClr val="0F0F0F"/>
                </a:solidFill>
                <a:ea typeface="+mn-lt"/>
                <a:cs typeface="+mn-lt"/>
              </a:rPr>
              <a:t>(Cross-Platform Compatibility)</a:t>
            </a:r>
            <a:r>
              <a:rPr lang="en-IN" sz="1800" dirty="0">
                <a:solidFill>
                  <a:srgbClr val="0F0F0F"/>
                </a:solidFill>
                <a:ea typeface="+mn-lt"/>
                <a:cs typeface="+mn-lt"/>
              </a:rPr>
              <a: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000" b="1" dirty="0">
                <a:ea typeface="+mn-lt"/>
                <a:cs typeface="+mn-lt"/>
              </a:rPr>
              <a:t>Cybersecurity Professionals</a:t>
            </a:r>
            <a:r>
              <a:rPr lang="en-IN" sz="2000" dirty="0">
                <a:ea typeface="+mn-lt"/>
                <a:cs typeface="+mn-lt"/>
              </a:rPr>
              <a:t> – For secure communication and data protection.</a:t>
            </a:r>
            <a:endParaRPr lang="en-US" sz="2000"/>
          </a:p>
          <a:p>
            <a:pPr marL="305435" indent="-305435"/>
            <a:r>
              <a:rPr lang="en-IN" sz="2000" b="1" dirty="0">
                <a:ea typeface="+mn-lt"/>
                <a:cs typeface="+mn-lt"/>
              </a:rPr>
              <a:t>Journalists &amp; Activists</a:t>
            </a:r>
            <a:r>
              <a:rPr lang="en-IN" sz="2000" dirty="0">
                <a:ea typeface="+mn-lt"/>
                <a:cs typeface="+mn-lt"/>
              </a:rPr>
              <a:t> – To safeguard sensitive information from surveillance.</a:t>
            </a:r>
            <a:endParaRPr lang="en-IN" sz="2000"/>
          </a:p>
          <a:p>
            <a:pPr marL="305435" indent="-305435"/>
            <a:r>
              <a:rPr lang="en-IN" sz="2000" b="1" dirty="0">
                <a:ea typeface="+mn-lt"/>
                <a:cs typeface="+mn-lt"/>
              </a:rPr>
              <a:t>Government &amp; Intelligence Agencies</a:t>
            </a:r>
            <a:r>
              <a:rPr lang="en-IN" sz="2000" dirty="0">
                <a:ea typeface="+mn-lt"/>
                <a:cs typeface="+mn-lt"/>
              </a:rPr>
              <a:t> – For covert data exchange and secure messaging.</a:t>
            </a:r>
            <a:endParaRPr lang="en-IN" sz="2000"/>
          </a:p>
          <a:p>
            <a:pPr marL="305435" indent="-305435"/>
            <a:r>
              <a:rPr lang="en-IN" sz="2000" b="1" dirty="0">
                <a:ea typeface="+mn-lt"/>
                <a:cs typeface="+mn-lt"/>
              </a:rPr>
              <a:t>Corporate Users</a:t>
            </a:r>
            <a:r>
              <a:rPr lang="en-IN" sz="2000" dirty="0">
                <a:ea typeface="+mn-lt"/>
                <a:cs typeface="+mn-lt"/>
              </a:rPr>
              <a:t> – To protect confidential business information.</a:t>
            </a:r>
            <a:endParaRPr lang="en-IN" sz="2000"/>
          </a:p>
          <a:p>
            <a:pPr marL="305435" indent="-305435"/>
            <a:r>
              <a:rPr lang="en-IN" sz="2000" b="1" dirty="0">
                <a:ea typeface="+mn-lt"/>
                <a:cs typeface="+mn-lt"/>
              </a:rPr>
              <a:t>General Users</a:t>
            </a:r>
            <a:r>
              <a:rPr lang="en-IN" sz="2000" dirty="0">
                <a:ea typeface="+mn-lt"/>
                <a:cs typeface="+mn-lt"/>
              </a:rPr>
              <a:t> – Anyone who wants to securely hide personal messages in images.</a:t>
            </a:r>
            <a:endParaRPr lang="en-IN" sz="2000" dirty="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A6B4A-5F42-3564-10C0-8C9BC21C6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ADD2F-379D-ACD7-DFEC-E3D4617039C4}"/>
              </a:ext>
            </a:extLst>
          </p:cNvPr>
          <p:cNvSpPr>
            <a:spLocks noGrp="1"/>
          </p:cNvSpPr>
          <p:nvPr>
            <p:ph type="title"/>
          </p:nvPr>
        </p:nvSpPr>
        <p:spPr/>
        <p:txBody>
          <a:bodyPr/>
          <a:lstStyle/>
          <a:p>
            <a:r>
              <a:rPr lang="en-IN" dirty="0">
                <a:solidFill>
                  <a:schemeClr val="accent1"/>
                </a:solidFill>
              </a:rPr>
              <a:t>Results</a:t>
            </a:r>
          </a:p>
        </p:txBody>
      </p:sp>
      <p:sp>
        <p:nvSpPr>
          <p:cNvPr id="6" name="TextBox 5">
            <a:extLst>
              <a:ext uri="{FF2B5EF4-FFF2-40B4-BE49-F238E27FC236}">
                <a16:creationId xmlns:a16="http://schemas.microsoft.com/office/drawing/2014/main" id="{C5A31C23-D82E-689C-F25A-FA6BCEE0927E}"/>
              </a:ext>
            </a:extLst>
          </p:cNvPr>
          <p:cNvSpPr txBox="1"/>
          <p:nvPr/>
        </p:nvSpPr>
        <p:spPr>
          <a:xfrm>
            <a:off x="1232318" y="6242236"/>
            <a:ext cx="32476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Encryption Code</a:t>
            </a:r>
          </a:p>
        </p:txBody>
      </p:sp>
      <p:sp>
        <p:nvSpPr>
          <p:cNvPr id="7" name="TextBox 6">
            <a:extLst>
              <a:ext uri="{FF2B5EF4-FFF2-40B4-BE49-F238E27FC236}">
                <a16:creationId xmlns:a16="http://schemas.microsoft.com/office/drawing/2014/main" id="{37E4ECB6-3CB3-04B0-AE34-F88B652D3B8C}"/>
              </a:ext>
            </a:extLst>
          </p:cNvPr>
          <p:cNvSpPr txBox="1"/>
          <p:nvPr/>
        </p:nvSpPr>
        <p:spPr>
          <a:xfrm>
            <a:off x="7714119" y="6240532"/>
            <a:ext cx="22602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Decryption Code</a:t>
            </a:r>
          </a:p>
        </p:txBody>
      </p:sp>
      <p:pic>
        <p:nvPicPr>
          <p:cNvPr id="11" name="Picture 10" descr="A screenshot of a computer program&#10;&#10;AI-generated content may be incorrect.">
            <a:extLst>
              <a:ext uri="{FF2B5EF4-FFF2-40B4-BE49-F238E27FC236}">
                <a16:creationId xmlns:a16="http://schemas.microsoft.com/office/drawing/2014/main" id="{094D43A4-BC78-A6CA-C6BC-3002132AB585}"/>
              </a:ext>
            </a:extLst>
          </p:cNvPr>
          <p:cNvPicPr>
            <a:picLocks noChangeAspect="1"/>
          </p:cNvPicPr>
          <p:nvPr/>
        </p:nvPicPr>
        <p:blipFill>
          <a:blip r:embed="rId2"/>
          <a:srcRect l="2508" t="-3" r="1076" b="381"/>
          <a:stretch/>
        </p:blipFill>
        <p:spPr>
          <a:xfrm>
            <a:off x="591776" y="1238601"/>
            <a:ext cx="5002249" cy="4993104"/>
          </a:xfrm>
          <a:prstGeom prst="rect">
            <a:avLst/>
          </a:prstGeom>
        </p:spPr>
      </p:pic>
      <p:pic>
        <p:nvPicPr>
          <p:cNvPr id="21" name="Content Placeholder 20" descr="A screenshot of a computer program&#10;&#10;AI-generated content may be incorrect.">
            <a:extLst>
              <a:ext uri="{FF2B5EF4-FFF2-40B4-BE49-F238E27FC236}">
                <a16:creationId xmlns:a16="http://schemas.microsoft.com/office/drawing/2014/main" id="{A18FB485-B616-AF7C-4777-35131BD0A7D1}"/>
              </a:ext>
            </a:extLst>
          </p:cNvPr>
          <p:cNvPicPr>
            <a:picLocks noGrp="1" noChangeAspect="1"/>
          </p:cNvPicPr>
          <p:nvPr>
            <p:ph idx="1"/>
          </p:nvPr>
        </p:nvPicPr>
        <p:blipFill>
          <a:blip r:embed="rId3"/>
          <a:stretch>
            <a:fillRect/>
          </a:stretch>
        </p:blipFill>
        <p:spPr>
          <a:xfrm>
            <a:off x="6355740" y="1237631"/>
            <a:ext cx="4889645" cy="4995296"/>
          </a:xfrm>
        </p:spPr>
      </p:pic>
    </p:spTree>
    <p:extLst>
      <p:ext uri="{BB962C8B-B14F-4D97-AF65-F5344CB8AC3E}">
        <p14:creationId xmlns:p14="http://schemas.microsoft.com/office/powerpoint/2010/main" val="182721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320BF-13D7-2F6C-F984-F6780612A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79110-9C95-F5BC-CCF8-DF12B7574676}"/>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 screen&#10;&#10;AI-generated content may be incorrect.">
            <a:extLst>
              <a:ext uri="{FF2B5EF4-FFF2-40B4-BE49-F238E27FC236}">
                <a16:creationId xmlns:a16="http://schemas.microsoft.com/office/drawing/2014/main" id="{AAAB0764-7818-C3E0-B286-A57DB9B8CAB9}"/>
              </a:ext>
            </a:extLst>
          </p:cNvPr>
          <p:cNvPicPr>
            <a:picLocks noGrp="1" noChangeAspect="1"/>
          </p:cNvPicPr>
          <p:nvPr>
            <p:ph idx="1"/>
          </p:nvPr>
        </p:nvPicPr>
        <p:blipFill>
          <a:blip r:embed="rId2"/>
          <a:stretch>
            <a:fillRect/>
          </a:stretch>
        </p:blipFill>
        <p:spPr>
          <a:xfrm>
            <a:off x="573171" y="1269831"/>
            <a:ext cx="4563290" cy="5220674"/>
          </a:xfrm>
        </p:spPr>
      </p:pic>
      <p:pic>
        <p:nvPicPr>
          <p:cNvPr id="5" name="Picture 4" descr="A screenshot of a computer screen&#10;&#10;AI-generated content may be incorrect.">
            <a:extLst>
              <a:ext uri="{FF2B5EF4-FFF2-40B4-BE49-F238E27FC236}">
                <a16:creationId xmlns:a16="http://schemas.microsoft.com/office/drawing/2014/main" id="{0583D27D-7FDB-BAD8-59E0-D933592CB28D}"/>
              </a:ext>
            </a:extLst>
          </p:cNvPr>
          <p:cNvPicPr>
            <a:picLocks noChangeAspect="1"/>
          </p:cNvPicPr>
          <p:nvPr/>
        </p:nvPicPr>
        <p:blipFill>
          <a:blip r:embed="rId3"/>
          <a:stretch>
            <a:fillRect/>
          </a:stretch>
        </p:blipFill>
        <p:spPr>
          <a:xfrm>
            <a:off x="5465511" y="1255690"/>
            <a:ext cx="4255316" cy="5226677"/>
          </a:xfrm>
          <a:prstGeom prst="rect">
            <a:avLst/>
          </a:prstGeom>
        </p:spPr>
      </p:pic>
      <p:sp>
        <p:nvSpPr>
          <p:cNvPr id="6" name="TextBox 5">
            <a:extLst>
              <a:ext uri="{FF2B5EF4-FFF2-40B4-BE49-F238E27FC236}">
                <a16:creationId xmlns:a16="http://schemas.microsoft.com/office/drawing/2014/main" id="{90CA9E16-71C4-843C-D0EB-82B11C8E5D38}"/>
              </a:ext>
            </a:extLst>
          </p:cNvPr>
          <p:cNvSpPr txBox="1"/>
          <p:nvPr/>
        </p:nvSpPr>
        <p:spPr>
          <a:xfrm>
            <a:off x="1296712" y="6478349"/>
            <a:ext cx="31832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Encryption Process</a:t>
            </a:r>
          </a:p>
        </p:txBody>
      </p:sp>
      <p:sp>
        <p:nvSpPr>
          <p:cNvPr id="7" name="TextBox 6">
            <a:extLst>
              <a:ext uri="{FF2B5EF4-FFF2-40B4-BE49-F238E27FC236}">
                <a16:creationId xmlns:a16="http://schemas.microsoft.com/office/drawing/2014/main" id="{4D915CF3-89C6-9A4A-D782-2667B027BA97}"/>
              </a:ext>
            </a:extLst>
          </p:cNvPr>
          <p:cNvSpPr txBox="1"/>
          <p:nvPr/>
        </p:nvSpPr>
        <p:spPr>
          <a:xfrm>
            <a:off x="6555021" y="6487376"/>
            <a:ext cx="22387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Decryption Process</a:t>
            </a:r>
          </a:p>
        </p:txBody>
      </p:sp>
      <p:pic>
        <p:nvPicPr>
          <p:cNvPr id="3" name="Picture 2" descr="A cat on a white background&#10;&#10;AI-generated content may be incorrect.">
            <a:extLst>
              <a:ext uri="{FF2B5EF4-FFF2-40B4-BE49-F238E27FC236}">
                <a16:creationId xmlns:a16="http://schemas.microsoft.com/office/drawing/2014/main" id="{4C7D3236-BF4B-2B91-7EEB-9744A233072C}"/>
              </a:ext>
            </a:extLst>
          </p:cNvPr>
          <p:cNvPicPr>
            <a:picLocks noChangeAspect="1"/>
          </p:cNvPicPr>
          <p:nvPr/>
        </p:nvPicPr>
        <p:blipFill>
          <a:blip r:embed="rId4"/>
          <a:stretch>
            <a:fillRect/>
          </a:stretch>
        </p:blipFill>
        <p:spPr>
          <a:xfrm>
            <a:off x="10100458" y="1505084"/>
            <a:ext cx="1693169" cy="1411577"/>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id="{17A356C0-D3AB-7D77-347C-01CD06D11F82}"/>
              </a:ext>
            </a:extLst>
          </p:cNvPr>
          <p:cNvPicPr>
            <a:picLocks noChangeAspect="1"/>
          </p:cNvPicPr>
          <p:nvPr/>
        </p:nvPicPr>
        <p:blipFill>
          <a:blip r:embed="rId5"/>
          <a:stretch>
            <a:fillRect/>
          </a:stretch>
        </p:blipFill>
        <p:spPr>
          <a:xfrm>
            <a:off x="9875480" y="3432018"/>
            <a:ext cx="2143125" cy="1217455"/>
          </a:xfrm>
          <a:prstGeom prst="rect">
            <a:avLst/>
          </a:prstGeom>
        </p:spPr>
      </p:pic>
      <p:sp>
        <p:nvSpPr>
          <p:cNvPr id="9" name="TextBox 8">
            <a:extLst>
              <a:ext uri="{FF2B5EF4-FFF2-40B4-BE49-F238E27FC236}">
                <a16:creationId xmlns:a16="http://schemas.microsoft.com/office/drawing/2014/main" id="{D9B07725-CF17-2C59-AE7F-8538644BFE7F}"/>
              </a:ext>
            </a:extLst>
          </p:cNvPr>
          <p:cNvSpPr txBox="1"/>
          <p:nvPr/>
        </p:nvSpPr>
        <p:spPr>
          <a:xfrm>
            <a:off x="9968763" y="3037681"/>
            <a:ext cx="18309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Original Image</a:t>
            </a:r>
          </a:p>
        </p:txBody>
      </p:sp>
      <p:sp>
        <p:nvSpPr>
          <p:cNvPr id="11" name="TextBox 10">
            <a:extLst>
              <a:ext uri="{FF2B5EF4-FFF2-40B4-BE49-F238E27FC236}">
                <a16:creationId xmlns:a16="http://schemas.microsoft.com/office/drawing/2014/main" id="{079EDBFB-DCBA-06B7-51AC-3CC07E85ACF5}"/>
              </a:ext>
            </a:extLst>
          </p:cNvPr>
          <p:cNvSpPr txBox="1"/>
          <p:nvPr/>
        </p:nvSpPr>
        <p:spPr>
          <a:xfrm>
            <a:off x="9967406" y="4644433"/>
            <a:ext cx="20563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Encrypted Image</a:t>
            </a:r>
          </a:p>
        </p:txBody>
      </p:sp>
    </p:spTree>
    <p:extLst>
      <p:ext uri="{BB962C8B-B14F-4D97-AF65-F5344CB8AC3E}">
        <p14:creationId xmlns:p14="http://schemas.microsoft.com/office/powerpoint/2010/main" val="103149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000" dirty="0">
                <a:ea typeface="+mn-lt"/>
                <a:cs typeface="+mn-lt"/>
              </a:rPr>
              <a:t>The project ensures secure and discreet data transmission using steganography.</a:t>
            </a:r>
            <a:endParaRPr lang="en-IN" sz="2000" dirty="0"/>
          </a:p>
          <a:p>
            <a:pPr marL="305435" indent="-305435"/>
            <a:r>
              <a:rPr lang="en-IN" sz="2000" dirty="0">
                <a:ea typeface="+mn-lt"/>
                <a:cs typeface="+mn-lt"/>
              </a:rPr>
              <a:t>Sensitive information is embedded within images to prevent unauthorized access.</a:t>
            </a:r>
            <a:endParaRPr lang="en-IN" sz="2000" dirty="0"/>
          </a:p>
          <a:p>
            <a:pPr marL="305435" indent="-305435"/>
            <a:r>
              <a:rPr lang="en-IN" sz="2000" dirty="0">
                <a:ea typeface="+mn-lt"/>
                <a:cs typeface="+mn-lt"/>
              </a:rPr>
              <a:t>A user-friendly GUI enhances ease of use while maintaining confidentiality.</a:t>
            </a:r>
            <a:endParaRPr lang="en-IN" sz="2000" dirty="0"/>
          </a:p>
          <a:p>
            <a:pPr marL="305435" indent="-305435"/>
            <a:r>
              <a:rPr lang="en-IN" sz="2000" dirty="0">
                <a:ea typeface="+mn-lt"/>
                <a:cs typeface="+mn-lt"/>
              </a:rPr>
              <a:t>It provides an efficient and reliable solution for covert communication.</a:t>
            </a:r>
            <a:endParaRPr lang="en-IN" sz="2000" dirty="0"/>
          </a:p>
          <a:p>
            <a:pPr marL="305435" indent="-305435"/>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243</cp:revision>
  <dcterms:created xsi:type="dcterms:W3CDTF">2021-05-26T16:50:10Z</dcterms:created>
  <dcterms:modified xsi:type="dcterms:W3CDTF">2025-02-22T06:41:20Z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