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D3709E-C577-4961-BC6A-03F6043FEC1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B0F26DD-B5D1-4B82-A3E2-E8A437AF2FB0}">
      <dgm:prSet phldrT="[Text]"/>
      <dgm:spPr>
        <a:gradFill rotWithShape="0">
          <a:gsLst>
            <a:gs pos="22000">
              <a:schemeClr val="accent4">
                <a:lumMod val="60000"/>
                <a:lumOff val="40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patients</a:t>
          </a:r>
        </a:p>
      </dgm:t>
    </dgm:pt>
    <dgm:pt modelId="{1C83BF6A-6528-498C-B192-3DDADCB63A6C}" type="parTrans" cxnId="{73256BA2-6B9F-454E-9C1B-E0127898D3B1}">
      <dgm:prSet/>
      <dgm:spPr/>
      <dgm:t>
        <a:bodyPr/>
        <a:lstStyle/>
        <a:p>
          <a:endParaRPr lang="en-IN"/>
        </a:p>
      </dgm:t>
    </dgm:pt>
    <dgm:pt modelId="{CCBD1987-C36B-467F-888C-1A7C19C99D26}" type="sibTrans" cxnId="{73256BA2-6B9F-454E-9C1B-E0127898D3B1}">
      <dgm:prSet/>
      <dgm:spPr/>
      <dgm:t>
        <a:bodyPr/>
        <a:lstStyle/>
        <a:p>
          <a:endParaRPr lang="en-IN"/>
        </a:p>
      </dgm:t>
    </dgm:pt>
    <dgm:pt modelId="{8E7A8AA0-31EF-43AF-B7A0-B18EF7F41A90}">
      <dgm:prSet phldrT="[Text]"/>
      <dgm:sp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Admission/registration</a:t>
          </a:r>
        </a:p>
      </dgm:t>
    </dgm:pt>
    <dgm:pt modelId="{E4FD3CC0-F41D-4B6A-84FA-D20FACA17EC0}" type="parTrans" cxnId="{0965C545-D731-40E8-B0FB-B9E82BBF2696}">
      <dgm:prSet/>
      <dgm:spPr/>
      <dgm:t>
        <a:bodyPr/>
        <a:lstStyle/>
        <a:p>
          <a:endParaRPr lang="en-IN"/>
        </a:p>
      </dgm:t>
    </dgm:pt>
    <dgm:pt modelId="{FE44DFE2-55BE-4B2D-B30E-95E520A1572C}" type="sibTrans" cxnId="{0965C545-D731-40E8-B0FB-B9E82BBF2696}">
      <dgm:prSet/>
      <dgm:spPr/>
      <dgm:t>
        <a:bodyPr/>
        <a:lstStyle/>
        <a:p>
          <a:endParaRPr lang="en-IN"/>
        </a:p>
      </dgm:t>
    </dgm:pt>
    <dgm:pt modelId="{9E877B5A-D7FD-4EA0-97E2-0B0CE37C7302}">
      <dgm:prSet phldrT="[Text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consultation</a:t>
          </a:r>
        </a:p>
      </dgm:t>
    </dgm:pt>
    <dgm:pt modelId="{5E5A3193-59A5-4D3F-A7CC-F195E91BB398}" type="parTrans" cxnId="{3F2B549E-1419-45F6-876D-20E02529DABB}">
      <dgm:prSet/>
      <dgm:spPr/>
      <dgm:t>
        <a:bodyPr/>
        <a:lstStyle/>
        <a:p>
          <a:endParaRPr lang="en-IN"/>
        </a:p>
      </dgm:t>
    </dgm:pt>
    <dgm:pt modelId="{D62E4859-FCA8-477A-BE7D-4A7FF3999015}" type="sibTrans" cxnId="{3F2B549E-1419-45F6-876D-20E02529DABB}">
      <dgm:prSet/>
      <dgm:spPr/>
      <dgm:t>
        <a:bodyPr/>
        <a:lstStyle/>
        <a:p>
          <a:endParaRPr lang="en-IN"/>
        </a:p>
      </dgm:t>
    </dgm:pt>
    <dgm:pt modelId="{45208BFB-579A-4FC1-8695-BEF85F65202A}">
      <dgm:prSet phldrT="[Text]"/>
      <dgm:spPr>
        <a:gradFill rotWithShape="0">
          <a:gsLst>
            <a:gs pos="0">
              <a:schemeClr val="tx2">
                <a:lumMod val="60000"/>
                <a:lumOff val="40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billing</a:t>
          </a:r>
        </a:p>
      </dgm:t>
    </dgm:pt>
    <dgm:pt modelId="{972529AE-4817-4ED8-B6AB-CFEA6CAA127D}" type="parTrans" cxnId="{FF6AD255-B915-4C78-B28F-C8ED6D6C5F8D}">
      <dgm:prSet/>
      <dgm:spPr/>
      <dgm:t>
        <a:bodyPr/>
        <a:lstStyle/>
        <a:p>
          <a:endParaRPr lang="en-IN"/>
        </a:p>
      </dgm:t>
    </dgm:pt>
    <dgm:pt modelId="{B8171632-4651-4B3F-95B6-AEBEBD829643}" type="sibTrans" cxnId="{FF6AD255-B915-4C78-B28F-C8ED6D6C5F8D}">
      <dgm:prSet/>
      <dgm:spPr/>
      <dgm:t>
        <a:bodyPr/>
        <a:lstStyle/>
        <a:p>
          <a:endParaRPr lang="en-IN"/>
        </a:p>
      </dgm:t>
    </dgm:pt>
    <dgm:pt modelId="{A3B908A0-458A-4188-ADF3-EBF462A4AA27}">
      <dgm:prSet phldrT="[Text]"/>
      <dgm:spPr>
        <a:gradFill rotWithShape="0">
          <a:gsLst>
            <a:gs pos="0">
              <a:schemeClr val="tx1">
                <a:lumMod val="75000"/>
                <a:lumOff val="2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IN" dirty="0">
              <a:solidFill>
                <a:schemeClr val="tx1"/>
              </a:solidFill>
            </a:rPr>
            <a:t>Discharge</a:t>
          </a:r>
        </a:p>
      </dgm:t>
    </dgm:pt>
    <dgm:pt modelId="{16A27DFF-DB92-4CBD-9A5D-ED8B10B63130}" type="parTrans" cxnId="{EE1A8BA5-927A-4DAC-A616-2B6891F00FC0}">
      <dgm:prSet/>
      <dgm:spPr/>
      <dgm:t>
        <a:bodyPr/>
        <a:lstStyle/>
        <a:p>
          <a:endParaRPr lang="en-IN"/>
        </a:p>
      </dgm:t>
    </dgm:pt>
    <dgm:pt modelId="{0F6A69C6-1EF4-4A6B-931E-E19AA1B8C40C}" type="sibTrans" cxnId="{EE1A8BA5-927A-4DAC-A616-2B6891F00FC0}">
      <dgm:prSet/>
      <dgm:spPr/>
      <dgm:t>
        <a:bodyPr/>
        <a:lstStyle/>
        <a:p>
          <a:endParaRPr lang="en-IN"/>
        </a:p>
      </dgm:t>
    </dgm:pt>
    <dgm:pt modelId="{AB36B286-65D7-4AF2-B985-9E5FDCE023A8}" type="pres">
      <dgm:prSet presAssocID="{B0D3709E-C577-4961-BC6A-03F6043FEC1A}" presName="linearFlow" presStyleCnt="0">
        <dgm:presLayoutVars>
          <dgm:resizeHandles val="exact"/>
        </dgm:presLayoutVars>
      </dgm:prSet>
      <dgm:spPr/>
    </dgm:pt>
    <dgm:pt modelId="{1D0BE866-10F9-40BF-BC08-150274136191}" type="pres">
      <dgm:prSet presAssocID="{BB0F26DD-B5D1-4B82-A3E2-E8A437AF2FB0}" presName="node" presStyleLbl="node1" presStyleIdx="0" presStyleCnt="5">
        <dgm:presLayoutVars>
          <dgm:bulletEnabled val="1"/>
        </dgm:presLayoutVars>
      </dgm:prSet>
      <dgm:spPr/>
    </dgm:pt>
    <dgm:pt modelId="{9B5E0F9F-DAD2-45A6-BEBF-C845F0268E43}" type="pres">
      <dgm:prSet presAssocID="{CCBD1987-C36B-467F-888C-1A7C19C99D26}" presName="sibTrans" presStyleLbl="sibTrans2D1" presStyleIdx="0" presStyleCnt="4"/>
      <dgm:spPr/>
    </dgm:pt>
    <dgm:pt modelId="{AECE55F3-9079-4CE0-A188-8CD96D185C7F}" type="pres">
      <dgm:prSet presAssocID="{CCBD1987-C36B-467F-888C-1A7C19C99D26}" presName="connectorText" presStyleLbl="sibTrans2D1" presStyleIdx="0" presStyleCnt="4"/>
      <dgm:spPr/>
    </dgm:pt>
    <dgm:pt modelId="{EE5573DC-464B-47DB-99FB-75BBACC9B1E3}" type="pres">
      <dgm:prSet presAssocID="{8E7A8AA0-31EF-43AF-B7A0-B18EF7F41A90}" presName="node" presStyleLbl="node1" presStyleIdx="1" presStyleCnt="5">
        <dgm:presLayoutVars>
          <dgm:bulletEnabled val="1"/>
        </dgm:presLayoutVars>
      </dgm:prSet>
      <dgm:spPr/>
    </dgm:pt>
    <dgm:pt modelId="{16CCB8D3-62BD-402E-B1C3-F9E375D20695}" type="pres">
      <dgm:prSet presAssocID="{FE44DFE2-55BE-4B2D-B30E-95E520A1572C}" presName="sibTrans" presStyleLbl="sibTrans2D1" presStyleIdx="1" presStyleCnt="4"/>
      <dgm:spPr/>
    </dgm:pt>
    <dgm:pt modelId="{84A86DCB-7E78-4C9C-B70B-061C3C4D6DCC}" type="pres">
      <dgm:prSet presAssocID="{FE44DFE2-55BE-4B2D-B30E-95E520A1572C}" presName="connectorText" presStyleLbl="sibTrans2D1" presStyleIdx="1" presStyleCnt="4"/>
      <dgm:spPr/>
    </dgm:pt>
    <dgm:pt modelId="{AE954725-90FE-48E7-A6F8-439417A6C275}" type="pres">
      <dgm:prSet presAssocID="{9E877B5A-D7FD-4EA0-97E2-0B0CE37C7302}" presName="node" presStyleLbl="node1" presStyleIdx="2" presStyleCnt="5" custLinFactNeighborX="-957" custLinFactNeighborY="-468">
        <dgm:presLayoutVars>
          <dgm:bulletEnabled val="1"/>
        </dgm:presLayoutVars>
      </dgm:prSet>
      <dgm:spPr/>
    </dgm:pt>
    <dgm:pt modelId="{94AEC453-F2A5-475C-AD7B-878F736D4110}" type="pres">
      <dgm:prSet presAssocID="{D62E4859-FCA8-477A-BE7D-4A7FF3999015}" presName="sibTrans" presStyleLbl="sibTrans2D1" presStyleIdx="2" presStyleCnt="4"/>
      <dgm:spPr/>
    </dgm:pt>
    <dgm:pt modelId="{84C1A2D8-3FC7-43CE-9A6B-6B776FBD4A7C}" type="pres">
      <dgm:prSet presAssocID="{D62E4859-FCA8-477A-BE7D-4A7FF3999015}" presName="connectorText" presStyleLbl="sibTrans2D1" presStyleIdx="2" presStyleCnt="4"/>
      <dgm:spPr/>
    </dgm:pt>
    <dgm:pt modelId="{634403D4-C475-48CA-99B1-ECEE423267F4}" type="pres">
      <dgm:prSet presAssocID="{45208BFB-579A-4FC1-8695-BEF85F65202A}" presName="node" presStyleLbl="node1" presStyleIdx="3" presStyleCnt="5">
        <dgm:presLayoutVars>
          <dgm:bulletEnabled val="1"/>
        </dgm:presLayoutVars>
      </dgm:prSet>
      <dgm:spPr/>
    </dgm:pt>
    <dgm:pt modelId="{AD94A746-C930-4B49-8BBD-AD6F83FE4D73}" type="pres">
      <dgm:prSet presAssocID="{B8171632-4651-4B3F-95B6-AEBEBD829643}" presName="sibTrans" presStyleLbl="sibTrans2D1" presStyleIdx="3" presStyleCnt="4"/>
      <dgm:spPr/>
    </dgm:pt>
    <dgm:pt modelId="{866276CF-FB16-45AB-BCFB-2ED4E297BA5D}" type="pres">
      <dgm:prSet presAssocID="{B8171632-4651-4B3F-95B6-AEBEBD829643}" presName="connectorText" presStyleLbl="sibTrans2D1" presStyleIdx="3" presStyleCnt="4"/>
      <dgm:spPr/>
    </dgm:pt>
    <dgm:pt modelId="{2E636C6D-40D5-4C9A-AC84-D8C9308681C2}" type="pres">
      <dgm:prSet presAssocID="{A3B908A0-458A-4188-ADF3-EBF462A4AA27}" presName="node" presStyleLbl="node1" presStyleIdx="4" presStyleCnt="5">
        <dgm:presLayoutVars>
          <dgm:bulletEnabled val="1"/>
        </dgm:presLayoutVars>
      </dgm:prSet>
      <dgm:spPr/>
    </dgm:pt>
  </dgm:ptLst>
  <dgm:cxnLst>
    <dgm:cxn modelId="{4207300F-606C-4657-90AC-95B33B22BB5C}" type="presOf" srcId="{FE44DFE2-55BE-4B2D-B30E-95E520A1572C}" destId="{84A86DCB-7E78-4C9C-B70B-061C3C4D6DCC}" srcOrd="1" destOrd="0" presId="urn:microsoft.com/office/officeart/2005/8/layout/process2"/>
    <dgm:cxn modelId="{F6871513-C7A8-4075-A949-6D5F5E79076D}" type="presOf" srcId="{FE44DFE2-55BE-4B2D-B30E-95E520A1572C}" destId="{16CCB8D3-62BD-402E-B1C3-F9E375D20695}" srcOrd="0" destOrd="0" presId="urn:microsoft.com/office/officeart/2005/8/layout/process2"/>
    <dgm:cxn modelId="{0CEA6525-D713-4F0D-9564-F732BEB99389}" type="presOf" srcId="{B0D3709E-C577-4961-BC6A-03F6043FEC1A}" destId="{AB36B286-65D7-4AF2-B985-9E5FDCE023A8}" srcOrd="0" destOrd="0" presId="urn:microsoft.com/office/officeart/2005/8/layout/process2"/>
    <dgm:cxn modelId="{BC971B27-5FC8-4097-9701-A6FD4896938B}" type="presOf" srcId="{D62E4859-FCA8-477A-BE7D-4A7FF3999015}" destId="{94AEC453-F2A5-475C-AD7B-878F736D4110}" srcOrd="0" destOrd="0" presId="urn:microsoft.com/office/officeart/2005/8/layout/process2"/>
    <dgm:cxn modelId="{099EEF5F-F81B-4A21-80F8-9A47D4C17883}" type="presOf" srcId="{BB0F26DD-B5D1-4B82-A3E2-E8A437AF2FB0}" destId="{1D0BE866-10F9-40BF-BC08-150274136191}" srcOrd="0" destOrd="0" presId="urn:microsoft.com/office/officeart/2005/8/layout/process2"/>
    <dgm:cxn modelId="{0965C545-D731-40E8-B0FB-B9E82BBF2696}" srcId="{B0D3709E-C577-4961-BC6A-03F6043FEC1A}" destId="{8E7A8AA0-31EF-43AF-B7A0-B18EF7F41A90}" srcOrd="1" destOrd="0" parTransId="{E4FD3CC0-F41D-4B6A-84FA-D20FACA17EC0}" sibTransId="{FE44DFE2-55BE-4B2D-B30E-95E520A1572C}"/>
    <dgm:cxn modelId="{33C2C850-9C03-449E-BAF1-F706C1ACF444}" type="presOf" srcId="{CCBD1987-C36B-467F-888C-1A7C19C99D26}" destId="{9B5E0F9F-DAD2-45A6-BEBF-C845F0268E43}" srcOrd="0" destOrd="0" presId="urn:microsoft.com/office/officeart/2005/8/layout/process2"/>
    <dgm:cxn modelId="{FF6AD255-B915-4C78-B28F-C8ED6D6C5F8D}" srcId="{B0D3709E-C577-4961-BC6A-03F6043FEC1A}" destId="{45208BFB-579A-4FC1-8695-BEF85F65202A}" srcOrd="3" destOrd="0" parTransId="{972529AE-4817-4ED8-B6AB-CFEA6CAA127D}" sibTransId="{B8171632-4651-4B3F-95B6-AEBEBD829643}"/>
    <dgm:cxn modelId="{D38E3195-B682-44E6-9083-F4A20B001E2B}" type="presOf" srcId="{8E7A8AA0-31EF-43AF-B7A0-B18EF7F41A90}" destId="{EE5573DC-464B-47DB-99FB-75BBACC9B1E3}" srcOrd="0" destOrd="0" presId="urn:microsoft.com/office/officeart/2005/8/layout/process2"/>
    <dgm:cxn modelId="{6B037D98-BFC5-4DC0-A316-972051C33498}" type="presOf" srcId="{CCBD1987-C36B-467F-888C-1A7C19C99D26}" destId="{AECE55F3-9079-4CE0-A188-8CD96D185C7F}" srcOrd="1" destOrd="0" presId="urn:microsoft.com/office/officeart/2005/8/layout/process2"/>
    <dgm:cxn modelId="{3F2B549E-1419-45F6-876D-20E02529DABB}" srcId="{B0D3709E-C577-4961-BC6A-03F6043FEC1A}" destId="{9E877B5A-D7FD-4EA0-97E2-0B0CE37C7302}" srcOrd="2" destOrd="0" parTransId="{5E5A3193-59A5-4D3F-A7CC-F195E91BB398}" sibTransId="{D62E4859-FCA8-477A-BE7D-4A7FF3999015}"/>
    <dgm:cxn modelId="{73256BA2-6B9F-454E-9C1B-E0127898D3B1}" srcId="{B0D3709E-C577-4961-BC6A-03F6043FEC1A}" destId="{BB0F26DD-B5D1-4B82-A3E2-E8A437AF2FB0}" srcOrd="0" destOrd="0" parTransId="{1C83BF6A-6528-498C-B192-3DDADCB63A6C}" sibTransId="{CCBD1987-C36B-467F-888C-1A7C19C99D26}"/>
    <dgm:cxn modelId="{EE1A8BA5-927A-4DAC-A616-2B6891F00FC0}" srcId="{B0D3709E-C577-4961-BC6A-03F6043FEC1A}" destId="{A3B908A0-458A-4188-ADF3-EBF462A4AA27}" srcOrd="4" destOrd="0" parTransId="{16A27DFF-DB92-4CBD-9A5D-ED8B10B63130}" sibTransId="{0F6A69C6-1EF4-4A6B-931E-E19AA1B8C40C}"/>
    <dgm:cxn modelId="{C4DF60B1-0339-4FD4-AB7D-E09F9AE8E516}" type="presOf" srcId="{B8171632-4651-4B3F-95B6-AEBEBD829643}" destId="{AD94A746-C930-4B49-8BBD-AD6F83FE4D73}" srcOrd="0" destOrd="0" presId="urn:microsoft.com/office/officeart/2005/8/layout/process2"/>
    <dgm:cxn modelId="{ABA5EFCF-C984-446E-8A94-CAA9A61A238D}" type="presOf" srcId="{A3B908A0-458A-4188-ADF3-EBF462A4AA27}" destId="{2E636C6D-40D5-4C9A-AC84-D8C9308681C2}" srcOrd="0" destOrd="0" presId="urn:microsoft.com/office/officeart/2005/8/layout/process2"/>
    <dgm:cxn modelId="{99AD4BE4-4B0A-48F4-BDB0-A39B786EEB6C}" type="presOf" srcId="{9E877B5A-D7FD-4EA0-97E2-0B0CE37C7302}" destId="{AE954725-90FE-48E7-A6F8-439417A6C275}" srcOrd="0" destOrd="0" presId="urn:microsoft.com/office/officeart/2005/8/layout/process2"/>
    <dgm:cxn modelId="{14E442F0-E448-4F71-A701-11F12292100B}" type="presOf" srcId="{45208BFB-579A-4FC1-8695-BEF85F65202A}" destId="{634403D4-C475-48CA-99B1-ECEE423267F4}" srcOrd="0" destOrd="0" presId="urn:microsoft.com/office/officeart/2005/8/layout/process2"/>
    <dgm:cxn modelId="{A2FE47F3-89C0-42D0-8E3C-8DDEFC095142}" type="presOf" srcId="{B8171632-4651-4B3F-95B6-AEBEBD829643}" destId="{866276CF-FB16-45AB-BCFB-2ED4E297BA5D}" srcOrd="1" destOrd="0" presId="urn:microsoft.com/office/officeart/2005/8/layout/process2"/>
    <dgm:cxn modelId="{5B8493F6-877A-40CB-94ED-A3AFC8D2489C}" type="presOf" srcId="{D62E4859-FCA8-477A-BE7D-4A7FF3999015}" destId="{84C1A2D8-3FC7-43CE-9A6B-6B776FBD4A7C}" srcOrd="1" destOrd="0" presId="urn:microsoft.com/office/officeart/2005/8/layout/process2"/>
    <dgm:cxn modelId="{41D3726B-69C2-4077-BAA3-3E11B081B12B}" type="presParOf" srcId="{AB36B286-65D7-4AF2-B985-9E5FDCE023A8}" destId="{1D0BE866-10F9-40BF-BC08-150274136191}" srcOrd="0" destOrd="0" presId="urn:microsoft.com/office/officeart/2005/8/layout/process2"/>
    <dgm:cxn modelId="{E1C564FE-E833-4C7A-A948-7513C248CABA}" type="presParOf" srcId="{AB36B286-65D7-4AF2-B985-9E5FDCE023A8}" destId="{9B5E0F9F-DAD2-45A6-BEBF-C845F0268E43}" srcOrd="1" destOrd="0" presId="urn:microsoft.com/office/officeart/2005/8/layout/process2"/>
    <dgm:cxn modelId="{F2BAB90B-EFFC-450E-B470-1190A15943BA}" type="presParOf" srcId="{9B5E0F9F-DAD2-45A6-BEBF-C845F0268E43}" destId="{AECE55F3-9079-4CE0-A188-8CD96D185C7F}" srcOrd="0" destOrd="0" presId="urn:microsoft.com/office/officeart/2005/8/layout/process2"/>
    <dgm:cxn modelId="{094D5149-7511-46E3-BE11-6570ED31ACAC}" type="presParOf" srcId="{AB36B286-65D7-4AF2-B985-9E5FDCE023A8}" destId="{EE5573DC-464B-47DB-99FB-75BBACC9B1E3}" srcOrd="2" destOrd="0" presId="urn:microsoft.com/office/officeart/2005/8/layout/process2"/>
    <dgm:cxn modelId="{32BB9861-5904-400A-B7C6-A5A33EE51A15}" type="presParOf" srcId="{AB36B286-65D7-4AF2-B985-9E5FDCE023A8}" destId="{16CCB8D3-62BD-402E-B1C3-F9E375D20695}" srcOrd="3" destOrd="0" presId="urn:microsoft.com/office/officeart/2005/8/layout/process2"/>
    <dgm:cxn modelId="{46774E1A-D198-43C8-8E4E-C1C8565588C6}" type="presParOf" srcId="{16CCB8D3-62BD-402E-B1C3-F9E375D20695}" destId="{84A86DCB-7E78-4C9C-B70B-061C3C4D6DCC}" srcOrd="0" destOrd="0" presId="urn:microsoft.com/office/officeart/2005/8/layout/process2"/>
    <dgm:cxn modelId="{DFDFAEF4-D923-49FB-988C-B2D436D20A9C}" type="presParOf" srcId="{AB36B286-65D7-4AF2-B985-9E5FDCE023A8}" destId="{AE954725-90FE-48E7-A6F8-439417A6C275}" srcOrd="4" destOrd="0" presId="urn:microsoft.com/office/officeart/2005/8/layout/process2"/>
    <dgm:cxn modelId="{83DEB663-FA76-479B-8EED-08DEE2C5FEE1}" type="presParOf" srcId="{AB36B286-65D7-4AF2-B985-9E5FDCE023A8}" destId="{94AEC453-F2A5-475C-AD7B-878F736D4110}" srcOrd="5" destOrd="0" presId="urn:microsoft.com/office/officeart/2005/8/layout/process2"/>
    <dgm:cxn modelId="{08D6BEF8-C4D4-4E89-AE1E-BAFD6867EA87}" type="presParOf" srcId="{94AEC453-F2A5-475C-AD7B-878F736D4110}" destId="{84C1A2D8-3FC7-43CE-9A6B-6B776FBD4A7C}" srcOrd="0" destOrd="0" presId="urn:microsoft.com/office/officeart/2005/8/layout/process2"/>
    <dgm:cxn modelId="{624AC085-8D08-42C6-B65F-6C9857167145}" type="presParOf" srcId="{AB36B286-65D7-4AF2-B985-9E5FDCE023A8}" destId="{634403D4-C475-48CA-99B1-ECEE423267F4}" srcOrd="6" destOrd="0" presId="urn:microsoft.com/office/officeart/2005/8/layout/process2"/>
    <dgm:cxn modelId="{4C036F13-6AE3-4444-93CF-EB565697BB95}" type="presParOf" srcId="{AB36B286-65D7-4AF2-B985-9E5FDCE023A8}" destId="{AD94A746-C930-4B49-8BBD-AD6F83FE4D73}" srcOrd="7" destOrd="0" presId="urn:microsoft.com/office/officeart/2005/8/layout/process2"/>
    <dgm:cxn modelId="{A486DAE4-0714-4852-B98A-519EDC1CE496}" type="presParOf" srcId="{AD94A746-C930-4B49-8BBD-AD6F83FE4D73}" destId="{866276CF-FB16-45AB-BCFB-2ED4E297BA5D}" srcOrd="0" destOrd="0" presId="urn:microsoft.com/office/officeart/2005/8/layout/process2"/>
    <dgm:cxn modelId="{2E103C4B-351D-4411-A31C-2D6AF53BA44E}" type="presParOf" srcId="{AB36B286-65D7-4AF2-B985-9E5FDCE023A8}" destId="{2E636C6D-40D5-4C9A-AC84-D8C9308681C2}" srcOrd="8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BE866-10F9-40BF-BC08-150274136191}">
      <dsp:nvSpPr>
        <dsp:cNvPr id="0" name=""/>
        <dsp:cNvSpPr/>
      </dsp:nvSpPr>
      <dsp:spPr>
        <a:xfrm>
          <a:off x="4873696" y="837"/>
          <a:ext cx="2369105" cy="979475"/>
        </a:xfrm>
        <a:prstGeom prst="roundRect">
          <a:avLst>
            <a:gd name="adj" fmla="val 10000"/>
          </a:avLst>
        </a:prstGeom>
        <a:gradFill rotWithShape="0">
          <a:gsLst>
            <a:gs pos="22000">
              <a:schemeClr val="accent4">
                <a:lumMod val="60000"/>
                <a:lumOff val="40000"/>
              </a:schemeClr>
            </a:gs>
            <a:gs pos="56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patients</a:t>
          </a:r>
        </a:p>
      </dsp:txBody>
      <dsp:txXfrm>
        <a:off x="4902384" y="29525"/>
        <a:ext cx="2311729" cy="922099"/>
      </dsp:txXfrm>
    </dsp:sp>
    <dsp:sp modelId="{9B5E0F9F-DAD2-45A6-BEBF-C845F0268E43}">
      <dsp:nvSpPr>
        <dsp:cNvPr id="0" name=""/>
        <dsp:cNvSpPr/>
      </dsp:nvSpPr>
      <dsp:spPr>
        <a:xfrm rot="5400000">
          <a:off x="5874597" y="1004799"/>
          <a:ext cx="367303" cy="440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5926021" y="1041529"/>
        <a:ext cx="264457" cy="257112"/>
      </dsp:txXfrm>
    </dsp:sp>
    <dsp:sp modelId="{EE5573DC-464B-47DB-99FB-75BBACC9B1E3}">
      <dsp:nvSpPr>
        <dsp:cNvPr id="0" name=""/>
        <dsp:cNvSpPr/>
      </dsp:nvSpPr>
      <dsp:spPr>
        <a:xfrm>
          <a:off x="4873696" y="1470049"/>
          <a:ext cx="2369105" cy="97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Admission/registration</a:t>
          </a:r>
        </a:p>
      </dsp:txBody>
      <dsp:txXfrm>
        <a:off x="4902384" y="1498737"/>
        <a:ext cx="2311729" cy="922099"/>
      </dsp:txXfrm>
    </dsp:sp>
    <dsp:sp modelId="{16CCB8D3-62BD-402E-B1C3-F9E375D20695}">
      <dsp:nvSpPr>
        <dsp:cNvPr id="0" name=""/>
        <dsp:cNvSpPr/>
      </dsp:nvSpPr>
      <dsp:spPr>
        <a:xfrm rot="5453129">
          <a:off x="5864099" y="2472865"/>
          <a:ext cx="365627" cy="440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5915532" y="2510440"/>
        <a:ext cx="264457" cy="255939"/>
      </dsp:txXfrm>
    </dsp:sp>
    <dsp:sp modelId="{AE954725-90FE-48E7-A6F8-439417A6C275}">
      <dsp:nvSpPr>
        <dsp:cNvPr id="0" name=""/>
        <dsp:cNvSpPr/>
      </dsp:nvSpPr>
      <dsp:spPr>
        <a:xfrm>
          <a:off x="4851024" y="2936970"/>
          <a:ext cx="2369105" cy="97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consultation</a:t>
          </a:r>
        </a:p>
      </dsp:txBody>
      <dsp:txXfrm>
        <a:off x="4879712" y="2965658"/>
        <a:ext cx="2311729" cy="922099"/>
      </dsp:txXfrm>
    </dsp:sp>
    <dsp:sp modelId="{94AEC453-F2A5-475C-AD7B-878F736D4110}">
      <dsp:nvSpPr>
        <dsp:cNvPr id="0" name=""/>
        <dsp:cNvSpPr/>
      </dsp:nvSpPr>
      <dsp:spPr>
        <a:xfrm rot="5347037">
          <a:off x="5862380" y="3942078"/>
          <a:ext cx="369065" cy="440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5913832" y="3977933"/>
        <a:ext cx="264457" cy="258346"/>
      </dsp:txXfrm>
    </dsp:sp>
    <dsp:sp modelId="{634403D4-C475-48CA-99B1-ECEE423267F4}">
      <dsp:nvSpPr>
        <dsp:cNvPr id="0" name=""/>
        <dsp:cNvSpPr/>
      </dsp:nvSpPr>
      <dsp:spPr>
        <a:xfrm>
          <a:off x="4873696" y="4408475"/>
          <a:ext cx="2369105" cy="97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2">
                <a:lumMod val="60000"/>
                <a:lumOff val="40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billing</a:t>
          </a:r>
        </a:p>
      </dsp:txBody>
      <dsp:txXfrm>
        <a:off x="4902384" y="4437163"/>
        <a:ext cx="2311729" cy="922099"/>
      </dsp:txXfrm>
    </dsp:sp>
    <dsp:sp modelId="{AD94A746-C930-4B49-8BBD-AD6F83FE4D73}">
      <dsp:nvSpPr>
        <dsp:cNvPr id="0" name=""/>
        <dsp:cNvSpPr/>
      </dsp:nvSpPr>
      <dsp:spPr>
        <a:xfrm rot="5400000">
          <a:off x="5874597" y="5412437"/>
          <a:ext cx="367303" cy="4407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5926021" y="5449167"/>
        <a:ext cx="264457" cy="257112"/>
      </dsp:txXfrm>
    </dsp:sp>
    <dsp:sp modelId="{2E636C6D-40D5-4C9A-AC84-D8C9308681C2}">
      <dsp:nvSpPr>
        <dsp:cNvPr id="0" name=""/>
        <dsp:cNvSpPr/>
      </dsp:nvSpPr>
      <dsp:spPr>
        <a:xfrm>
          <a:off x="4873696" y="5877687"/>
          <a:ext cx="2369105" cy="97947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Discharge</a:t>
          </a:r>
        </a:p>
      </dsp:txBody>
      <dsp:txXfrm>
        <a:off x="4902384" y="5906375"/>
        <a:ext cx="2311729" cy="922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7A70-D37D-47D7-A41B-6F86E5D86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9E4FF-AA86-B061-7239-C3F2800A3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B48D-F1B3-871D-B204-849A60F7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8C51-0783-41ED-B47F-B671F87FE13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80B18-A14B-862B-67D5-C03CD1F8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3D6B7-B8B6-30D2-9AAE-13854A39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05D-E8A5-477B-B8F1-4D4EC76EF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17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4CFE-1A0F-BBA8-6EEE-8309C783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02E956-B382-CD2F-509B-BA71C314D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E79A3-3974-57F6-9F6E-6F514F004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8C51-0783-41ED-B47F-B671F87FE13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F9122-AC21-EE60-5D65-885B275E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C0C16-4F51-474E-6401-072E52DB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05D-E8A5-477B-B8F1-4D4EC76EF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4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4F528-0585-3195-681C-DF2A1E3C5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255E8-02CE-3C42-008D-17E47F7F2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CF1D-CB42-0AB3-5957-64405084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8C51-0783-41ED-B47F-B671F87FE13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9BB72-46D6-F16D-E4E6-278051ED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1839-2410-E041-4366-5D067D0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05D-E8A5-477B-B8F1-4D4EC76EF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7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D5EA-AD75-6A3E-6A37-0FBCCD99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881DA-17E1-900A-5C5F-21EC73FA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E6863-E07E-D3CA-0B43-CA536088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8C51-0783-41ED-B47F-B671F87FE13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EDA6-B01D-34CC-DA87-B0546167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2DC70-CBF1-3672-90D2-2C5CAF49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05D-E8A5-477B-B8F1-4D4EC76EF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66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B898-DCA5-8BE5-7DC5-A90D1B51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CEB63-3A99-04C7-41E8-DCCF1F1B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F6C3-93CC-FAA1-C465-82356FA8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8C51-0783-41ED-B47F-B671F87FE13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316EF-7D68-6108-4D3D-C7FE6010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1204-E58C-8CF5-6368-197E514A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05D-E8A5-477B-B8F1-4D4EC76EF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8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75BF-26B2-B632-FB3E-A26CF790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2B2E-BEBF-2A2A-B0EE-722A2BE76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264D6-BB7B-2E1A-49DD-C2F705FF8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7C1EB-CC17-667A-058F-525EEB65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8C51-0783-41ED-B47F-B671F87FE13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A5A23-B109-0C1D-B43E-1B465880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5A699-E62D-7AE0-C817-0D0DBCD6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05D-E8A5-477B-B8F1-4D4EC76EF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4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06FB-B7E3-F50B-20CD-7AD8F464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A2445-1143-02AF-26FF-7B89AF2FB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A9341-6E3D-773D-23DB-ECBACD793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145FD-0D7D-FFA1-7BDF-DD21EBCB5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660505-BC6F-CEA3-061E-72FB5C6195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95718-3C62-8A44-1EFF-6042BC7B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8C51-0783-41ED-B47F-B671F87FE13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5E577-2387-9323-7854-BA34E6C3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1FE25-5193-7B96-340E-09F5AFF1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05D-E8A5-477B-B8F1-4D4EC76EF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53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BB06-5343-FBBD-1D8C-6083FB6C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8534A-FE26-09CB-CB71-D098A9C2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8C51-0783-41ED-B47F-B671F87FE13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E85A3-7156-0C84-72F9-FD15A716E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61DF3-AAC5-3E87-50B9-22D47899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05D-E8A5-477B-B8F1-4D4EC76EF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3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69A0C-19D0-04A1-25C7-5670DCA6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8C51-0783-41ED-B47F-B671F87FE13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838B1-EDF6-B71E-0180-D84573620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F1EA4-2F1A-04FF-BAA4-C1D1C7D1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05D-E8A5-477B-B8F1-4D4EC76EF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4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5183-E245-787B-95BF-611FE379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7D895-AB36-124D-DA21-5C51AB542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6F4B1-52B3-AE11-CCA3-DEEBCE3F6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E0C27-54AD-35EA-BAAE-82BAC4D0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8C51-0783-41ED-B47F-B671F87FE13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9E15A-7B6A-BC7B-9CCA-020C2A6D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21FC6-D09F-C1AD-264C-CA56FE5B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05D-E8A5-477B-B8F1-4D4EC76EF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77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8E90-21CA-6524-DB17-FDA2158F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8BD14-9BAD-1C93-B1FD-EFC73503F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F4749-2BE9-B271-15AA-A0CE8DDBE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F6C09-2F1B-EA54-89EC-CCF2BF83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8C51-0783-41ED-B47F-B671F87FE13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AB444-F7EA-6577-404A-647A19A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49321-9221-F4B0-3D21-F0AF9D53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505D-E8A5-477B-B8F1-4D4EC76EF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4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31053-0E22-B2E8-0D77-0450739D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78001-5799-DBB5-E151-0106F9C8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6987A-5057-A185-CA3B-4669249D9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8C51-0783-41ED-B47F-B671F87FE13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4699-C7D8-2D93-A2E7-D8C811CB9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A548-C028-BC81-CD8F-A323781B0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505D-E8A5-477B-B8F1-4D4EC76EF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59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28FB5-35BA-2BFB-5661-A73E93D57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3626" y="6969489"/>
            <a:ext cx="9144000" cy="2387600"/>
          </a:xfrm>
        </p:spPr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7FD96-DB09-87EE-C5C7-FEA87EDB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3590488" y="7331978"/>
            <a:ext cx="7077512" cy="218114"/>
          </a:xfrm>
        </p:spPr>
        <p:txBody>
          <a:bodyPr>
            <a:normAutofit fontScale="47500" lnSpcReduction="20000"/>
          </a:bodyPr>
          <a:lstStyle/>
          <a:p>
            <a:endParaRPr lang="en-I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A1B7B3E-46F4-BAA2-BE79-7817D02CF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167289"/>
              </p:ext>
            </p:extLst>
          </p:nvPr>
        </p:nvGraphicFramePr>
        <p:xfrm>
          <a:off x="75501" y="0"/>
          <a:ext cx="121164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5C5B13F0-7B9C-804B-556D-FFBA2895B4D5}"/>
              </a:ext>
            </a:extLst>
          </p:cNvPr>
          <p:cNvSpPr/>
          <p:nvPr/>
        </p:nvSpPr>
        <p:spPr>
          <a:xfrm>
            <a:off x="161530" y="2096888"/>
            <a:ext cx="2441197" cy="1065402"/>
          </a:xfrm>
          <a:prstGeom prst="ellipse">
            <a:avLst/>
          </a:prstGeom>
          <a:gradFill>
            <a:gsLst>
              <a:gs pos="100000">
                <a:srgbClr val="FF0000"/>
              </a:gs>
              <a:gs pos="38000">
                <a:schemeClr val="accent1">
                  <a:lumMod val="45000"/>
                  <a:lumOff val="55000"/>
                </a:schemeClr>
              </a:gs>
              <a:gs pos="21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Consultation time </a:t>
            </a:r>
            <a:r>
              <a:rPr lang="en-IN" dirty="0" err="1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predicition</a:t>
            </a:r>
            <a:endParaRPr lang="en-IN" dirty="0">
              <a:gradFill>
                <a:gsLst>
                  <a:gs pos="100000">
                    <a:schemeClr val="tx1"/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197AF-E755-0B7D-0739-1DF4788616F1}"/>
              </a:ext>
            </a:extLst>
          </p:cNvPr>
          <p:cNvSpPr/>
          <p:nvPr/>
        </p:nvSpPr>
        <p:spPr>
          <a:xfrm>
            <a:off x="282429" y="5115583"/>
            <a:ext cx="2441197" cy="1065402"/>
          </a:xfrm>
          <a:prstGeom prst="ellipse">
            <a:avLst/>
          </a:prstGeom>
          <a:gradFill>
            <a:gsLst>
              <a:gs pos="100000">
                <a:schemeClr val="accent2">
                  <a:lumMod val="60000"/>
                  <a:lumOff val="40000"/>
                </a:schemeClr>
              </a:gs>
              <a:gs pos="38000">
                <a:schemeClr val="accent1">
                  <a:lumMod val="45000"/>
                  <a:lumOff val="55000"/>
                </a:schemeClr>
              </a:gs>
              <a:gs pos="21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Automated Billing notification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6CEFBB-6B6E-30AC-D7EC-C313409B31B5}"/>
              </a:ext>
            </a:extLst>
          </p:cNvPr>
          <p:cNvSpPr/>
          <p:nvPr/>
        </p:nvSpPr>
        <p:spPr>
          <a:xfrm>
            <a:off x="9447401" y="5972782"/>
            <a:ext cx="2441197" cy="885217"/>
          </a:xfrm>
          <a:prstGeom prst="ellipse">
            <a:avLst/>
          </a:prstGeom>
          <a:gradFill>
            <a:gsLst>
              <a:gs pos="100000">
                <a:srgbClr val="00B0F0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gradFill>
                  <a:gsLst>
                    <a:gs pos="100000">
                      <a:schemeClr val="tx1"/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</a:rPr>
              <a:t>Turnaround Time measurement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1EB046-6598-0D79-5F68-497EE10C31E4}"/>
              </a:ext>
            </a:extLst>
          </p:cNvPr>
          <p:cNvSpPr/>
          <p:nvPr/>
        </p:nvSpPr>
        <p:spPr>
          <a:xfrm>
            <a:off x="9426429" y="2096888"/>
            <a:ext cx="2441197" cy="1065402"/>
          </a:xfrm>
          <a:prstGeom prst="ellipse">
            <a:avLst/>
          </a:prstGeom>
          <a:gradFill>
            <a:gsLst>
              <a:gs pos="100000">
                <a:srgbClr val="92D050"/>
              </a:gs>
              <a:gs pos="1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patient appointment scheduling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6C3994-F5AA-92C7-2EE7-588697DC68D8}"/>
              </a:ext>
            </a:extLst>
          </p:cNvPr>
          <p:cNvSpPr/>
          <p:nvPr/>
        </p:nvSpPr>
        <p:spPr>
          <a:xfrm>
            <a:off x="9273703" y="4726477"/>
            <a:ext cx="2441197" cy="1065402"/>
          </a:xfrm>
          <a:prstGeom prst="ellipse">
            <a:avLst/>
          </a:prstGeom>
          <a:gradFill>
            <a:gsLst>
              <a:gs pos="36378">
                <a:srgbClr val="C9C092"/>
              </a:gs>
              <a:gs pos="99000">
                <a:srgbClr val="FFC000"/>
              </a:gs>
              <a:gs pos="71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Discharge mechanism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8C45EA-2112-E6F7-794D-65AC85760E6B}"/>
              </a:ext>
            </a:extLst>
          </p:cNvPr>
          <p:cNvCxnSpPr/>
          <p:nvPr/>
        </p:nvCxnSpPr>
        <p:spPr>
          <a:xfrm>
            <a:off x="2918298" y="2657090"/>
            <a:ext cx="28307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70814F-8C51-ED8D-D782-00E68C13BC83}"/>
              </a:ext>
            </a:extLst>
          </p:cNvPr>
          <p:cNvCxnSpPr/>
          <p:nvPr/>
        </p:nvCxnSpPr>
        <p:spPr>
          <a:xfrm>
            <a:off x="6408328" y="2653969"/>
            <a:ext cx="28307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552A7F-C92B-03FC-CB3B-554C819F51C8}"/>
              </a:ext>
            </a:extLst>
          </p:cNvPr>
          <p:cNvCxnSpPr>
            <a:cxnSpLocks/>
          </p:cNvCxnSpPr>
          <p:nvPr/>
        </p:nvCxnSpPr>
        <p:spPr>
          <a:xfrm flipV="1">
            <a:off x="7451387" y="6410528"/>
            <a:ext cx="1822316" cy="87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row: Left 20">
            <a:extLst>
              <a:ext uri="{FF2B5EF4-FFF2-40B4-BE49-F238E27FC236}">
                <a16:creationId xmlns:a16="http://schemas.microsoft.com/office/drawing/2014/main" id="{D4235AD7-036F-7A7E-14A8-1C8F8D747D32}"/>
              </a:ext>
            </a:extLst>
          </p:cNvPr>
          <p:cNvSpPr/>
          <p:nvPr/>
        </p:nvSpPr>
        <p:spPr>
          <a:xfrm>
            <a:off x="2860322" y="2488817"/>
            <a:ext cx="2888724" cy="30375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E7473FF9-AB6F-29C0-27BF-A89C797A2E60}"/>
              </a:ext>
            </a:extLst>
          </p:cNvPr>
          <p:cNvSpPr/>
          <p:nvPr/>
        </p:nvSpPr>
        <p:spPr>
          <a:xfrm rot="10800000">
            <a:off x="6374606" y="2547917"/>
            <a:ext cx="2830749" cy="24465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368966A3-9DB2-8100-87BD-65012CAB686E}"/>
              </a:ext>
            </a:extLst>
          </p:cNvPr>
          <p:cNvSpPr/>
          <p:nvPr/>
        </p:nvSpPr>
        <p:spPr>
          <a:xfrm rot="10567766">
            <a:off x="6369346" y="5387297"/>
            <a:ext cx="2830749" cy="24465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3D03C2FA-E11E-FF23-D987-9927DE195683}"/>
              </a:ext>
            </a:extLst>
          </p:cNvPr>
          <p:cNvSpPr/>
          <p:nvPr/>
        </p:nvSpPr>
        <p:spPr>
          <a:xfrm>
            <a:off x="2860321" y="5439772"/>
            <a:ext cx="2830749" cy="24465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D20F4E90-C5DA-DA3C-B6B7-32230C9ECA5E}"/>
              </a:ext>
            </a:extLst>
          </p:cNvPr>
          <p:cNvSpPr/>
          <p:nvPr/>
        </p:nvSpPr>
        <p:spPr>
          <a:xfrm rot="10800000">
            <a:off x="7451386" y="6302035"/>
            <a:ext cx="1909165" cy="29331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1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 Bhatnagar</dc:creator>
  <cp:lastModifiedBy>Akshat Bhatnagar</cp:lastModifiedBy>
  <cp:revision>1</cp:revision>
  <dcterms:created xsi:type="dcterms:W3CDTF">2025-01-28T21:35:50Z</dcterms:created>
  <dcterms:modified xsi:type="dcterms:W3CDTF">2025-01-28T21:35:50Z</dcterms:modified>
</cp:coreProperties>
</file>