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9144000" cy="5143500" type="screen16x9"/>
  <p:notesSz cx="6858000" cy="9144000"/>
  <p:embeddedFontLst>
    <p:embeddedFont>
      <p:font typeface="Proxima Nova"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A Prevention Framework for Cyber Crimes: SQL Injection Case Study</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TextBox 5"/>
          <p:cNvSpPr txBox="1"/>
          <p:nvPr/>
        </p:nvSpPr>
        <p:spPr>
          <a:xfrm>
            <a:off x="228600" y="1508670"/>
            <a:ext cx="8686800" cy="1112341"/>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Project Title:</a:t>
            </a:r>
            <a:r>
              <a:rPr sz="1300" b="0" i="0" dirty="0">
                <a:solidFill>
                  <a:srgbClr val="616161"/>
                </a:solidFill>
                <a:latin typeface="Proxima Nova"/>
              </a:rPr>
              <a:t> A Prevention Framework for Cyber Crimes: SQL Injection Case Study</a:t>
            </a:r>
          </a:p>
          <a:p>
            <a:pPr marL="228600" lvl="1" indent="-91440" algn="l">
              <a:spcBef>
                <a:spcPts val="1200"/>
              </a:spcBef>
              <a:spcAft>
                <a:spcPts val="0"/>
              </a:spcAft>
              <a:buSzPct val="100000"/>
              <a:buFont typeface="Arial"/>
              <a:buChar char="•"/>
            </a:pPr>
            <a:r>
              <a:rPr sz="1300" b="1" i="0" dirty="0">
                <a:solidFill>
                  <a:srgbClr val="616161"/>
                </a:solidFill>
                <a:latin typeface="Proxima Nova"/>
              </a:rPr>
              <a:t>Student Details:</a:t>
            </a:r>
            <a:r>
              <a:rPr sz="1300" b="0" i="0" dirty="0">
                <a:solidFill>
                  <a:srgbClr val="616161"/>
                </a:solidFill>
                <a:latin typeface="Proxima Nova"/>
              </a:rPr>
              <a:t> [Your Name]</a:t>
            </a:r>
          </a:p>
          <a:p>
            <a:pPr marL="228600" lvl="1" indent="-91440" algn="l">
              <a:spcBef>
                <a:spcPts val="1200"/>
              </a:spcBef>
              <a:spcAft>
                <a:spcPts val="0"/>
              </a:spcAft>
              <a:buSzPct val="100000"/>
              <a:buFont typeface="Arial"/>
              <a:buChar char="•"/>
            </a:pPr>
            <a:r>
              <a:rPr sz="1300" b="1" i="0" dirty="0">
                <a:solidFill>
                  <a:srgbClr val="616161"/>
                </a:solidFill>
                <a:latin typeface="Proxima Nova"/>
              </a:rPr>
              <a:t>Mentor Name:</a:t>
            </a:r>
            <a:r>
              <a:rPr sz="1300" b="0" i="0" dirty="0">
                <a:solidFill>
                  <a:srgbClr val="616161"/>
                </a:solidFill>
                <a:latin typeface="Proxima Nova"/>
              </a:rPr>
              <a:t> [Mentor's 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Introduction to Cyber Crimes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8110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8110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81106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Definition and Importance:</a:t>
            </a:r>
            <a:r>
              <a:rPr sz="1300" b="0" i="0" dirty="0">
                <a:solidFill>
                  <a:srgbClr val="616161"/>
                </a:solidFill>
                <a:latin typeface="Proxima Nova"/>
              </a:rPr>
              <a:t> Cyber crimes refer to criminal activities involving computers and networks. These include hacking, identity theft, and data breaches. Cybersecurity is crucial to protect sensitive information and maintain trust in digital systems.</a:t>
            </a:r>
          </a:p>
          <a:p>
            <a:pPr marL="228600" lvl="1" indent="-91440" algn="l">
              <a:spcBef>
                <a:spcPts val="1200"/>
              </a:spcBef>
              <a:spcAft>
                <a:spcPts val="0"/>
              </a:spcAft>
              <a:buSzPct val="100000"/>
              <a:buFont typeface="Arial"/>
              <a:buChar char="•"/>
            </a:pPr>
            <a:r>
              <a:rPr sz="1300" b="1" i="0" dirty="0">
                <a:solidFill>
                  <a:srgbClr val="616161"/>
                </a:solidFill>
                <a:latin typeface="Proxima Nova"/>
              </a:rPr>
              <a:t>Overview of SQL Injection:</a:t>
            </a:r>
            <a:r>
              <a:rPr sz="1300" b="0" i="0" dirty="0">
                <a:solidFill>
                  <a:srgbClr val="616161"/>
                </a:solidFill>
                <a:latin typeface="Proxima Nova"/>
              </a:rPr>
              <a:t> SQL Injection is a code injection technique that exploits a security vulnerability in a website's software. It allows attackers to interfere with the queries an application makes to its database, potentially accessing or manipulating sensitive data.</a:t>
            </a:r>
          </a:p>
        </p:txBody>
      </p:sp>
      <p:sp>
        <p:nvSpPr>
          <p:cNvPr id="8" name="Rectangle 7"/>
          <p:cNvSpPr/>
          <p:nvPr/>
        </p:nvSpPr>
        <p:spPr>
          <a:xfrm>
            <a:off x="4724400" y="1508670"/>
            <a:ext cx="4190999" cy="28110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h1xum_1i.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dirty="0">
                <a:solidFill>
                  <a:srgbClr val="616161"/>
                </a:solidFill>
                <a:latin typeface="Proxima Nova"/>
              </a:rPr>
              <a:t>Photo by Adi Goldstein on </a:t>
            </a:r>
            <a:r>
              <a:rPr sz="900" b="0" i="0" dirty="0" err="1">
                <a:solidFill>
                  <a:srgbClr val="616161"/>
                </a:solidFill>
                <a:latin typeface="Proxima Nova"/>
              </a:rPr>
              <a:t>Unsplash</a:t>
            </a:r>
            <a:endParaRPr sz="900" b="0" i="0" dirty="0">
              <a:solidFill>
                <a:srgbClr val="616161"/>
              </a:solidFill>
              <a:latin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Problem Statement</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39970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SQL Injection Vulnerability:</a:t>
            </a:r>
            <a:r>
              <a:rPr sz="1300" b="0" i="0">
                <a:solidFill>
                  <a:srgbClr val="616161"/>
                </a:solidFill>
                <a:latin typeface="Proxima Nova"/>
              </a:rPr>
              <a:t> SQL Injection attacks exploit vulnerabilities in web applications to execute malicious SQL statements. This can lead to unauthorized access to the database, data leaks, and manipulation of data.</a:t>
            </a:r>
          </a:p>
          <a:p>
            <a:pPr marL="228600" lvl="1" indent="-91440" algn="l">
              <a:spcBef>
                <a:spcPts val="1200"/>
              </a:spcBef>
              <a:spcAft>
                <a:spcPts val="0"/>
              </a:spcAft>
              <a:buSzPct val="100000"/>
              <a:buFont typeface="Arial"/>
              <a:buChar char="•"/>
            </a:pPr>
            <a:r>
              <a:rPr sz="1300" b="1" i="0">
                <a:solidFill>
                  <a:srgbClr val="616161"/>
                </a:solidFill>
                <a:latin typeface="Proxima Nova"/>
              </a:rPr>
              <a:t>Implications:</a:t>
            </a:r>
            <a:r>
              <a:rPr sz="1300" b="0" i="0">
                <a:solidFill>
                  <a:srgbClr val="616161"/>
                </a:solidFill>
                <a:latin typeface="Proxima Nova"/>
              </a:rPr>
              <a:t> Such attacks can result in data breaches, financial losses, and damage to the reputation of organizations. Addressing this vulnerability is crucial for maintaining data security and integrity.</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ulxe_5yb.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noshad AHMED on Unsplash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Website Vulnerability Description</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198834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Website Overview:</a:t>
            </a:r>
            <a:r>
              <a:rPr sz="1300" b="0" i="0">
                <a:solidFill>
                  <a:srgbClr val="616161"/>
                </a:solidFill>
                <a:latin typeface="Proxima Nova"/>
              </a:rPr>
              <a:t> The website contains a list of students that can be modified only when the admin is logged in. This functionality is essential for maintaining data integrity.</a:t>
            </a:r>
          </a:p>
          <a:p>
            <a:pPr marL="228600" lvl="1" indent="-91440" algn="l">
              <a:spcBef>
                <a:spcPts val="1200"/>
              </a:spcBef>
              <a:spcAft>
                <a:spcPts val="0"/>
              </a:spcAft>
              <a:buSzPct val="100000"/>
              <a:buFont typeface="Arial"/>
              <a:buChar char="•"/>
            </a:pPr>
            <a:r>
              <a:rPr sz="1300" b="1" i="0">
                <a:solidFill>
                  <a:srgbClr val="616161"/>
                </a:solidFill>
                <a:latin typeface="Proxima Nova"/>
              </a:rPr>
              <a:t>Admin Login Vulnerability:</a:t>
            </a:r>
            <a:r>
              <a:rPr sz="1300" b="0" i="0">
                <a:solidFill>
                  <a:srgbClr val="616161"/>
                </a:solidFill>
                <a:latin typeface="Proxima Nova"/>
              </a:rPr>
              <a:t> The admin login page is vulnerable to SQL Injection, allowing attackers to bypass authentication and gain admin access without knowing the password.</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umfxh54l.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Nate Grant on Unsplash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SQL Injection Exploit Demonstration</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TextBox 5"/>
          <p:cNvSpPr txBox="1"/>
          <p:nvPr/>
        </p:nvSpPr>
        <p:spPr>
          <a:xfrm>
            <a:off x="228600" y="1508670"/>
            <a:ext cx="8686800" cy="1165621"/>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Steps Involved:</a:t>
            </a:r>
            <a:r>
              <a:rPr sz="1300" b="0" i="0">
                <a:solidFill>
                  <a:srgbClr val="616161"/>
                </a:solidFill>
                <a:latin typeface="Proxima Nova"/>
              </a:rPr>
              <a:t> 1. Identify the vulnerable admin login page. 2. Inject SQL code to bypass authentication. 3. Gain admin access without password.</a:t>
            </a:r>
          </a:p>
          <a:p>
            <a:pPr marL="228600" lvl="1" indent="-91440" algn="l">
              <a:spcBef>
                <a:spcPts val="1200"/>
              </a:spcBef>
              <a:spcAft>
                <a:spcPts val="0"/>
              </a:spcAft>
              <a:buSzPct val="100000"/>
              <a:buFont typeface="Arial"/>
              <a:buChar char="•"/>
            </a:pPr>
            <a:r>
              <a:rPr sz="1300" b="1" i="0">
                <a:solidFill>
                  <a:srgbClr val="616161"/>
                </a:solidFill>
                <a:latin typeface="Proxima Nova"/>
              </a:rPr>
              <a:t>Impact:</a:t>
            </a:r>
            <a:r>
              <a:rPr sz="1300" b="0" i="0">
                <a:solidFill>
                  <a:srgbClr val="616161"/>
                </a:solidFill>
                <a:latin typeface="Proxima Nova"/>
              </a:rPr>
              <a:t> Successful exploitation allows unauthorized access to admin functionalities, leading to potential data manipulation and security breaches.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Prevention Measures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TextBox 5"/>
          <p:cNvSpPr txBox="1"/>
          <p:nvPr/>
        </p:nvSpPr>
        <p:spPr>
          <a:xfrm>
            <a:off x="228600" y="1508670"/>
            <a:ext cx="8686800" cy="172938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Secure Coding Practices:</a:t>
            </a:r>
            <a:r>
              <a:rPr sz="1300" b="0" i="0">
                <a:solidFill>
                  <a:srgbClr val="616161"/>
                </a:solidFill>
                <a:latin typeface="Proxima Nova"/>
              </a:rPr>
              <a:t> Implement parameterized queries and prepared statements to prevent SQL Injection. Avoid dynamic SQL queries.</a:t>
            </a:r>
          </a:p>
          <a:p>
            <a:pPr marL="228600" lvl="1" indent="-91440" algn="l">
              <a:spcBef>
                <a:spcPts val="1200"/>
              </a:spcBef>
              <a:spcAft>
                <a:spcPts val="0"/>
              </a:spcAft>
              <a:buSzPct val="100000"/>
              <a:buFont typeface="Arial"/>
              <a:buChar char="•"/>
            </a:pPr>
            <a:r>
              <a:rPr sz="1300" b="1" i="0">
                <a:solidFill>
                  <a:srgbClr val="616161"/>
                </a:solidFill>
                <a:latin typeface="Proxima Nova"/>
              </a:rPr>
              <a:t>Input Validation:</a:t>
            </a:r>
            <a:r>
              <a:rPr sz="1300" b="0" i="0">
                <a:solidFill>
                  <a:srgbClr val="616161"/>
                </a:solidFill>
                <a:latin typeface="Proxima Nova"/>
              </a:rPr>
              <a:t> Validate and sanitize user inputs to ensure they do not contain malicious code. Use whitelisting techniques.</a:t>
            </a:r>
          </a:p>
          <a:p>
            <a:pPr marL="228600" lvl="1" indent="-91440" algn="l">
              <a:spcBef>
                <a:spcPts val="1200"/>
              </a:spcBef>
              <a:spcAft>
                <a:spcPts val="0"/>
              </a:spcAft>
              <a:buSzPct val="100000"/>
              <a:buFont typeface="Arial"/>
              <a:buChar char="•"/>
            </a:pPr>
            <a:r>
              <a:rPr sz="1300" b="1" i="0">
                <a:solidFill>
                  <a:srgbClr val="616161"/>
                </a:solidFill>
                <a:latin typeface="Proxima Nova"/>
              </a:rPr>
              <a:t>Regular Security Audits:</a:t>
            </a:r>
            <a:r>
              <a:rPr sz="1300" b="0" i="0">
                <a:solidFill>
                  <a:srgbClr val="616161"/>
                </a:solidFill>
                <a:latin typeface="Proxima Nova"/>
              </a:rPr>
              <a:t> Conduct regular security assessments and code reviews to identify and fix vulnerabilities.</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On-screen Show (16:9)</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Proxima Nova</vt:lpstr>
      <vt:lpstr>Arial</vt:lpstr>
      <vt:lpstr>Spearmint</vt:lpstr>
      <vt:lpstr>A Prevention Framework for Cyber Crimes: SQL Injection Case Study</vt:lpstr>
      <vt:lpstr>Introduction to Cyber Crimes</vt:lpstr>
      <vt:lpstr>Problem Statement</vt:lpstr>
      <vt:lpstr>Website Vulnerability Description</vt:lpstr>
      <vt:lpstr>SQL Injection Exploit Demonstration</vt:lpstr>
      <vt:lpstr>Prevention 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Lokesh Negi</cp:lastModifiedBy>
  <cp:revision>1</cp:revision>
  <dcterms:modified xsi:type="dcterms:W3CDTF">2024-07-12T18:01:42Z</dcterms:modified>
</cp:coreProperties>
</file>