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7556500" cy="10693400"/>
  <p:notesSz cx="7556500" cy="10693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2597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67076" y="885444"/>
            <a:ext cx="1470660" cy="4229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1697990"/>
            <a:ext cx="5731509" cy="25012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6020" y="914400"/>
            <a:ext cx="2659380" cy="217627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427223" y="3067050"/>
            <a:ext cx="2707640" cy="103124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60"/>
              </a:spcBef>
            </a:pPr>
            <a:r>
              <a:rPr sz="1400" b="1" dirty="0">
                <a:latin typeface="Calibri"/>
                <a:cs typeface="Calibri"/>
              </a:rPr>
              <a:t>REPORT</a:t>
            </a:r>
            <a:r>
              <a:rPr sz="1400" b="1" spc="-60" dirty="0">
                <a:latin typeface="Calibri"/>
                <a:cs typeface="Calibri"/>
              </a:rPr>
              <a:t> </a:t>
            </a:r>
            <a:r>
              <a:rPr sz="1400" b="1" spc="-35" dirty="0">
                <a:latin typeface="Calibri"/>
                <a:cs typeface="Calibri"/>
              </a:rPr>
              <a:t>ON</a:t>
            </a:r>
            <a:endParaRPr sz="1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960"/>
              </a:spcBef>
            </a:pPr>
            <a:r>
              <a:rPr sz="1400" b="1" spc="-10" dirty="0">
                <a:latin typeface="Calibri"/>
                <a:cs typeface="Calibri"/>
              </a:rPr>
              <a:t>FRONT-</a:t>
            </a:r>
            <a:r>
              <a:rPr sz="1400" b="1" dirty="0">
                <a:latin typeface="Calibri"/>
                <a:cs typeface="Calibri"/>
              </a:rPr>
              <a:t>END</a:t>
            </a:r>
            <a:r>
              <a:rPr sz="1400" b="1" spc="1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ENGINEERING</a:t>
            </a:r>
            <a:r>
              <a:rPr sz="1400" b="1" spc="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PROJECT-</a:t>
            </a:r>
            <a:endParaRPr sz="1400">
              <a:latin typeface="Calibri"/>
              <a:cs typeface="Calibri"/>
            </a:endParaRPr>
          </a:p>
          <a:p>
            <a:pPr marL="254635">
              <a:lnSpc>
                <a:spcPct val="100000"/>
              </a:lnSpc>
              <a:spcBef>
                <a:spcPts val="960"/>
              </a:spcBef>
            </a:pPr>
            <a:r>
              <a:rPr sz="1400" b="1" spc="-10" dirty="0">
                <a:latin typeface="Calibri"/>
                <a:cs typeface="Calibri"/>
              </a:rPr>
              <a:t>Tic-</a:t>
            </a:r>
            <a:r>
              <a:rPr sz="1400" b="1" spc="-30" dirty="0">
                <a:latin typeface="Calibri"/>
                <a:cs typeface="Calibri"/>
              </a:rPr>
              <a:t>Tac-</a:t>
            </a:r>
            <a:r>
              <a:rPr sz="1400" b="1" spc="-25" dirty="0">
                <a:latin typeface="Calibri"/>
                <a:cs typeface="Calibri"/>
              </a:rPr>
              <a:t>Toe </a:t>
            </a:r>
            <a:r>
              <a:rPr sz="1400" b="1" dirty="0">
                <a:latin typeface="Calibri"/>
                <a:cs typeface="Calibri"/>
              </a:rPr>
              <a:t>Game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using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react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spc="-25" dirty="0">
                <a:latin typeface="Calibri"/>
                <a:cs typeface="Calibri"/>
              </a:rPr>
              <a:t>js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4194048"/>
            <a:ext cx="106553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Submitted</a:t>
            </a:r>
            <a:r>
              <a:rPr sz="1400" b="1" u="sng" spc="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sng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By: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47779" y="4194048"/>
            <a:ext cx="105156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Submitted</a:t>
            </a:r>
            <a:r>
              <a:rPr sz="1400" b="1" u="sng" spc="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sng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To: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1700" y="4429506"/>
            <a:ext cx="1197610" cy="6521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7100"/>
              </a:lnSpc>
              <a:spcBef>
                <a:spcPts val="100"/>
              </a:spcBef>
            </a:pPr>
            <a:r>
              <a:rPr lang="en-GB" sz="1400" spc="-10" dirty="0">
                <a:latin typeface="Calibri"/>
                <a:cs typeface="Calibri"/>
              </a:rPr>
              <a:t>Akshat </a:t>
            </a:r>
            <a:r>
              <a:rPr lang="en-GB" sz="1400" spc="-10" dirty="0" err="1">
                <a:latin typeface="Calibri"/>
                <a:cs typeface="Calibri"/>
              </a:rPr>
              <a:t>dhir</a:t>
            </a:r>
            <a:r>
              <a:rPr lang="en-GB" sz="1400" spc="-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211099</a:t>
            </a:r>
            <a:r>
              <a:rPr lang="en-GB" sz="1400" spc="-10" dirty="0">
                <a:latin typeface="Calibri"/>
                <a:cs typeface="Calibri"/>
              </a:rPr>
              <a:t>0125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97500" y="4550664"/>
            <a:ext cx="121158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40" dirty="0" err="1">
                <a:latin typeface="Calibri"/>
                <a:cs typeface="Calibri"/>
              </a:rPr>
              <a:t>Mr</a:t>
            </a:r>
            <a:r>
              <a:rPr lang="en-GB" sz="1400" spc="-40" dirty="0">
                <a:latin typeface="Calibri"/>
                <a:cs typeface="Calibri"/>
              </a:rPr>
              <a:t>s. </a:t>
            </a:r>
            <a:r>
              <a:rPr lang="en-GB" sz="1400" spc="-40" dirty="0" err="1">
                <a:latin typeface="Calibri"/>
                <a:cs typeface="Calibri"/>
              </a:rPr>
              <a:t>pritpal</a:t>
            </a:r>
            <a:r>
              <a:rPr lang="en-GB" sz="1400" spc="-40" dirty="0">
                <a:latin typeface="Calibri"/>
                <a:cs typeface="Calibri"/>
              </a:rPr>
              <a:t> </a:t>
            </a:r>
            <a:r>
              <a:rPr lang="en-GB" sz="1400" spc="-40" dirty="0" err="1">
                <a:latin typeface="Calibri"/>
                <a:cs typeface="Calibri"/>
              </a:rPr>
              <a:t>kaur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1700" y="5222748"/>
            <a:ext cx="5143500" cy="1413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alibri"/>
                <a:cs typeface="Calibri"/>
              </a:rPr>
              <a:t>Group-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lang="en-GB" sz="1400" spc="-25" dirty="0">
                <a:latin typeface="Calibri"/>
                <a:cs typeface="Calibri"/>
              </a:rPr>
              <a:t>19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endParaRPr sz="1400" dirty="0">
              <a:latin typeface="Calibri"/>
              <a:cs typeface="Calibri"/>
            </a:endParaRPr>
          </a:p>
          <a:p>
            <a:pPr marL="889000" marR="5080" indent="502920">
              <a:lnSpc>
                <a:spcPct val="110700"/>
              </a:lnSpc>
            </a:pPr>
            <a:r>
              <a:rPr sz="1400" b="1" dirty="0">
                <a:latin typeface="Calibri"/>
                <a:cs typeface="Calibri"/>
              </a:rPr>
              <a:t>Department</a:t>
            </a:r>
            <a:r>
              <a:rPr sz="1400" b="1" spc="-4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of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Computer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Science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&amp;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Engineering Chitkara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University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Institute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of</a:t>
            </a:r>
            <a:r>
              <a:rPr sz="1400" b="1" spc="-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Engineering</a:t>
            </a:r>
            <a:r>
              <a:rPr sz="1400" b="1" spc="-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&amp;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Technology,</a:t>
            </a:r>
            <a:endParaRPr sz="1400" dirty="0">
              <a:latin typeface="Calibri"/>
              <a:cs typeface="Calibri"/>
            </a:endParaRPr>
          </a:p>
          <a:p>
            <a:pPr marL="2249805">
              <a:lnSpc>
                <a:spcPct val="100000"/>
              </a:lnSpc>
              <a:spcBef>
                <a:spcPts val="180"/>
              </a:spcBef>
            </a:pPr>
            <a:r>
              <a:rPr sz="1400" b="1" spc="-10" dirty="0">
                <a:latin typeface="Calibri"/>
                <a:cs typeface="Calibri"/>
              </a:rPr>
              <a:t>Rajpura,</a:t>
            </a:r>
            <a:r>
              <a:rPr sz="1400" b="1" spc="-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Punjab.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36696" y="893063"/>
            <a:ext cx="48831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latin typeface="Calibri"/>
                <a:cs typeface="Calibri"/>
              </a:rPr>
              <a:t>INDEX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97077" y="1250315"/>
          <a:ext cx="6221095" cy="21729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3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0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62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5770">
                <a:tc>
                  <a:txBody>
                    <a:bodyPr/>
                    <a:lstStyle/>
                    <a:p>
                      <a:pPr marL="104775">
                        <a:lnSpc>
                          <a:spcPts val="1625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S.</a:t>
                      </a:r>
                      <a:r>
                        <a:rPr sz="1400" b="1" spc="-25" dirty="0">
                          <a:latin typeface="Times New Roman"/>
                          <a:cs typeface="Times New Roman"/>
                        </a:rPr>
                        <a:t> No.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1625"/>
                        </a:lnSpc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Title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625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Page</a:t>
                      </a:r>
                      <a:r>
                        <a:rPr sz="14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25" dirty="0">
                          <a:latin typeface="Times New Roman"/>
                          <a:cs typeface="Times New Roman"/>
                        </a:rPr>
                        <a:t>No.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ts val="1625"/>
                        </a:lnSpc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Signature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44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952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40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Introduction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39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54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Project</a:t>
                      </a:r>
                      <a:r>
                        <a:rPr sz="12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Overview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54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420">
                <a:tc>
                  <a:txBody>
                    <a:bodyPr/>
                    <a:lstStyle/>
                    <a:p>
                      <a:pPr marR="3175" algn="ctr">
                        <a:lnSpc>
                          <a:spcPts val="1405"/>
                        </a:lnSpc>
                      </a:pP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40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Project</a:t>
                      </a:r>
                      <a:r>
                        <a:rPr sz="12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Components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594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40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40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Counclusion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6188" y="5114798"/>
            <a:ext cx="1771014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10" dirty="0">
                <a:latin typeface="Calibri Light"/>
                <a:cs typeface="Calibri Light"/>
              </a:rPr>
              <a:t>Introduction</a:t>
            </a:r>
            <a:endParaRPr sz="280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700" y="5689206"/>
            <a:ext cx="5087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 Light"/>
                <a:cs typeface="Calibri Light"/>
              </a:rPr>
              <a:t>This</a:t>
            </a:r>
            <a:r>
              <a:rPr sz="1800" spc="-5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is</a:t>
            </a:r>
            <a:r>
              <a:rPr sz="1800" spc="-3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a</a:t>
            </a:r>
            <a:r>
              <a:rPr sz="1800" spc="-2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project</a:t>
            </a:r>
            <a:r>
              <a:rPr sz="1800" spc="-4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report</a:t>
            </a:r>
            <a:r>
              <a:rPr sz="1800" spc="-4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on</a:t>
            </a:r>
            <a:r>
              <a:rPr sz="1800" spc="-3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“</a:t>
            </a:r>
            <a:r>
              <a:rPr sz="1800" dirty="0">
                <a:solidFill>
                  <a:srgbClr val="FF0000"/>
                </a:solidFill>
                <a:latin typeface="Calibri Light"/>
                <a:cs typeface="Calibri Light"/>
              </a:rPr>
              <a:t>ONLINE</a:t>
            </a:r>
            <a:r>
              <a:rPr sz="1800" spc="-45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 Light"/>
                <a:cs typeface="Calibri Light"/>
              </a:rPr>
              <a:t>TIC</a:t>
            </a:r>
            <a:r>
              <a:rPr sz="1800" spc="-35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1800" spc="-45" dirty="0">
                <a:solidFill>
                  <a:srgbClr val="FF0000"/>
                </a:solidFill>
                <a:latin typeface="Calibri Light"/>
                <a:cs typeface="Calibri Light"/>
              </a:rPr>
              <a:t>TAC</a:t>
            </a:r>
            <a:r>
              <a:rPr sz="1800" spc="-6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 Light"/>
                <a:cs typeface="Calibri Light"/>
              </a:rPr>
              <a:t>TOE</a:t>
            </a:r>
            <a:r>
              <a:rPr sz="1800" spc="-35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 Light"/>
                <a:cs typeface="Calibri Light"/>
              </a:rPr>
              <a:t>GAME</a:t>
            </a:r>
            <a:r>
              <a:rPr sz="1800" spc="-10" dirty="0">
                <a:latin typeface="Calibri Light"/>
                <a:cs typeface="Calibri Light"/>
              </a:rPr>
              <a:t>”</a:t>
            </a:r>
            <a:endParaRPr sz="1800">
              <a:latin typeface="Calibri Light"/>
              <a:cs typeface="Calibri Ligh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6117336"/>
            <a:ext cx="5719572" cy="171602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01700" y="7909064"/>
            <a:ext cx="5726430" cy="163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9800"/>
              </a:lnSpc>
              <a:spcBef>
                <a:spcPts val="105"/>
              </a:spcBef>
            </a:pPr>
            <a:r>
              <a:rPr sz="1600" dirty="0">
                <a:latin typeface="Calibri Light"/>
                <a:cs typeface="Calibri Light"/>
              </a:rPr>
              <a:t>This</a:t>
            </a:r>
            <a:r>
              <a:rPr sz="1600" spc="-25" dirty="0"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is</a:t>
            </a:r>
            <a:r>
              <a:rPr sz="1600" spc="-25" dirty="0"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a</a:t>
            </a:r>
            <a:r>
              <a:rPr sz="1600" spc="-25" dirty="0"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web</a:t>
            </a:r>
            <a:r>
              <a:rPr sz="1600" spc="-35" dirty="0"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based</a:t>
            </a:r>
            <a:r>
              <a:rPr sz="1600" spc="-20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application</a:t>
            </a:r>
            <a:r>
              <a:rPr sz="1600" spc="-20" dirty="0"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which</a:t>
            </a:r>
            <a:r>
              <a:rPr sz="1600" spc="-20" dirty="0"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helps</a:t>
            </a:r>
            <a:r>
              <a:rPr sz="1600" spc="-25" dirty="0"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people</a:t>
            </a:r>
            <a:r>
              <a:rPr sz="1600" spc="-25" dirty="0"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to</a:t>
            </a:r>
            <a:r>
              <a:rPr sz="1600" spc="-40" dirty="0"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play</a:t>
            </a:r>
            <a:r>
              <a:rPr sz="1600" spc="-35" dirty="0"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“TIC-</a:t>
            </a:r>
            <a:r>
              <a:rPr sz="1600" spc="-20" dirty="0">
                <a:latin typeface="Calibri Light"/>
                <a:cs typeface="Calibri Light"/>
              </a:rPr>
              <a:t>TAC- </a:t>
            </a:r>
            <a:r>
              <a:rPr sz="1600" dirty="0">
                <a:latin typeface="Calibri Light"/>
                <a:cs typeface="Calibri Light"/>
              </a:rPr>
              <a:t>TOE”</a:t>
            </a:r>
            <a:r>
              <a:rPr sz="1600" spc="-55" dirty="0"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online.</a:t>
            </a:r>
            <a:r>
              <a:rPr sz="1600" spc="-25" dirty="0"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The</a:t>
            </a:r>
            <a:r>
              <a:rPr sz="1600" spc="-35" dirty="0"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game</a:t>
            </a:r>
            <a:r>
              <a:rPr sz="1600" spc="-40" dirty="0"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is</a:t>
            </a:r>
            <a:r>
              <a:rPr sz="1600" spc="-35" dirty="0"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very</a:t>
            </a:r>
            <a:r>
              <a:rPr sz="1600" spc="-45" dirty="0"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popular</a:t>
            </a:r>
            <a:r>
              <a:rPr sz="1600" spc="-40" dirty="0"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and</a:t>
            </a:r>
            <a:r>
              <a:rPr sz="1600" spc="-35" dirty="0"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is</a:t>
            </a:r>
            <a:r>
              <a:rPr sz="1600" spc="-40" dirty="0"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fairly</a:t>
            </a:r>
            <a:r>
              <a:rPr sz="1600" spc="-40" dirty="0"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simple</a:t>
            </a:r>
            <a:r>
              <a:rPr sz="1600" spc="-35" dirty="0"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by</a:t>
            </a:r>
            <a:r>
              <a:rPr sz="1600" spc="-50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itself.</a:t>
            </a:r>
            <a:r>
              <a:rPr sz="1600" spc="-60" dirty="0">
                <a:latin typeface="Calibri Light"/>
                <a:cs typeface="Calibri Light"/>
              </a:rPr>
              <a:t> </a:t>
            </a:r>
            <a:r>
              <a:rPr sz="1600" spc="-25" dirty="0">
                <a:latin typeface="Calibri Light"/>
                <a:cs typeface="Calibri Light"/>
              </a:rPr>
              <a:t>In </a:t>
            </a:r>
            <a:r>
              <a:rPr sz="1600" dirty="0">
                <a:latin typeface="Calibri Light"/>
                <a:cs typeface="Calibri Light"/>
              </a:rPr>
              <a:t>this</a:t>
            </a:r>
            <a:r>
              <a:rPr sz="1600" spc="-30" dirty="0"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game,</a:t>
            </a:r>
            <a:r>
              <a:rPr sz="1600" spc="-35" dirty="0"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there</a:t>
            </a:r>
            <a:r>
              <a:rPr sz="1600" spc="-40" dirty="0"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is</a:t>
            </a:r>
            <a:r>
              <a:rPr sz="1600" spc="-25" dirty="0"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a</a:t>
            </a:r>
            <a:r>
              <a:rPr sz="1600" spc="-35" dirty="0"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board</a:t>
            </a:r>
            <a:r>
              <a:rPr sz="1600" spc="-35" dirty="0"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with</a:t>
            </a:r>
            <a:r>
              <a:rPr sz="1600" spc="-30" dirty="0"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n</a:t>
            </a:r>
            <a:r>
              <a:rPr sz="1600" spc="-35" dirty="0"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X</a:t>
            </a:r>
            <a:r>
              <a:rPr sz="1600" spc="-35" dirty="0"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n</a:t>
            </a:r>
            <a:r>
              <a:rPr sz="1600" spc="-35" dirty="0"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squares.</a:t>
            </a:r>
            <a:r>
              <a:rPr sz="1600" spc="-30" dirty="0"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In</a:t>
            </a:r>
            <a:r>
              <a:rPr sz="1600" spc="-15" dirty="0"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our</a:t>
            </a:r>
            <a:r>
              <a:rPr sz="1600" spc="-25" dirty="0"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game</a:t>
            </a:r>
            <a:r>
              <a:rPr sz="1600" spc="-30" dirty="0"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,it</a:t>
            </a:r>
            <a:r>
              <a:rPr sz="1600" spc="-35" dirty="0"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is</a:t>
            </a:r>
            <a:r>
              <a:rPr sz="1600" spc="-25" dirty="0">
                <a:latin typeface="Calibri Light"/>
                <a:cs typeface="Calibri Light"/>
              </a:rPr>
              <a:t> 3X3 </a:t>
            </a:r>
            <a:r>
              <a:rPr sz="1600" dirty="0">
                <a:latin typeface="Calibri Light"/>
                <a:cs typeface="Calibri Light"/>
              </a:rPr>
              <a:t>squares.</a:t>
            </a:r>
            <a:r>
              <a:rPr sz="1600" spc="-25" dirty="0"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The</a:t>
            </a:r>
            <a:r>
              <a:rPr sz="1600" spc="-20" dirty="0"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goal</a:t>
            </a:r>
            <a:r>
              <a:rPr sz="1600" spc="-30" dirty="0"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of</a:t>
            </a:r>
            <a:r>
              <a:rPr sz="1600" spc="-15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Tic-</a:t>
            </a:r>
            <a:r>
              <a:rPr sz="1600" spc="-40" dirty="0">
                <a:latin typeface="Calibri Light"/>
                <a:cs typeface="Calibri Light"/>
              </a:rPr>
              <a:t>Tac-Toe</a:t>
            </a:r>
            <a:r>
              <a:rPr sz="1600" spc="-25" dirty="0"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is</a:t>
            </a:r>
            <a:r>
              <a:rPr sz="1600" spc="-20" dirty="0"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to</a:t>
            </a:r>
            <a:r>
              <a:rPr sz="1600" spc="-35" dirty="0"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be</a:t>
            </a:r>
            <a:r>
              <a:rPr sz="1600" spc="-25" dirty="0"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one</a:t>
            </a:r>
            <a:r>
              <a:rPr sz="1600" spc="-15" dirty="0"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of</a:t>
            </a:r>
            <a:r>
              <a:rPr sz="1600" spc="-15" dirty="0"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the</a:t>
            </a:r>
            <a:r>
              <a:rPr sz="1600" spc="-25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players</a:t>
            </a:r>
            <a:r>
              <a:rPr sz="1600" spc="-60" dirty="0"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to</a:t>
            </a:r>
            <a:r>
              <a:rPr sz="1600" spc="-20" dirty="0">
                <a:latin typeface="Calibri Light"/>
                <a:cs typeface="Calibri Light"/>
              </a:rPr>
              <a:t> </a:t>
            </a:r>
            <a:r>
              <a:rPr sz="1600" spc="-25" dirty="0">
                <a:latin typeface="Calibri Light"/>
                <a:cs typeface="Calibri Light"/>
              </a:rPr>
              <a:t>get</a:t>
            </a:r>
            <a:r>
              <a:rPr sz="1600" spc="500" dirty="0"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three</a:t>
            </a:r>
            <a:r>
              <a:rPr sz="1600" spc="-30" dirty="0"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same</a:t>
            </a:r>
            <a:r>
              <a:rPr sz="1600" spc="-20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symbols</a:t>
            </a:r>
            <a:r>
              <a:rPr sz="1600" spc="-20" dirty="0"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in</a:t>
            </a:r>
            <a:r>
              <a:rPr sz="1600" spc="-25" dirty="0"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a</a:t>
            </a:r>
            <a:r>
              <a:rPr sz="1600" spc="-25" dirty="0">
                <a:latin typeface="Calibri Light"/>
                <a:cs typeface="Calibri Light"/>
              </a:rPr>
              <a:t> </a:t>
            </a:r>
            <a:r>
              <a:rPr sz="1600" spc="-20" dirty="0">
                <a:latin typeface="Calibri Light"/>
                <a:cs typeface="Calibri Light"/>
              </a:rPr>
              <a:t>row-horizontally,</a:t>
            </a:r>
            <a:r>
              <a:rPr sz="1600" spc="-45" dirty="0"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vertically</a:t>
            </a:r>
            <a:r>
              <a:rPr sz="1600" spc="-15" dirty="0"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or</a:t>
            </a:r>
            <a:r>
              <a:rPr sz="1600" spc="-30" dirty="0"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diagonally-</a:t>
            </a:r>
            <a:r>
              <a:rPr sz="1600" spc="-15" dirty="0"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on</a:t>
            </a:r>
            <a:r>
              <a:rPr sz="1600" spc="-25" dirty="0">
                <a:latin typeface="Calibri Light"/>
                <a:cs typeface="Calibri Light"/>
              </a:rPr>
              <a:t> </a:t>
            </a:r>
            <a:r>
              <a:rPr sz="1600" spc="-50" dirty="0">
                <a:latin typeface="Calibri Light"/>
                <a:cs typeface="Calibri Light"/>
              </a:rPr>
              <a:t>a </a:t>
            </a:r>
            <a:r>
              <a:rPr sz="1600" dirty="0">
                <a:latin typeface="Calibri Light"/>
                <a:cs typeface="Calibri Light"/>
              </a:rPr>
              <a:t>3X3</a:t>
            </a:r>
            <a:r>
              <a:rPr sz="1600" spc="-25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grid.</a:t>
            </a:r>
            <a:endParaRPr sz="16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OVERVIEW</a:t>
            </a:r>
          </a:p>
        </p:txBody>
      </p:sp>
      <p:sp>
        <p:nvSpPr>
          <p:cNvPr id="3" name="object 3"/>
          <p:cNvSpPr/>
          <p:nvPr/>
        </p:nvSpPr>
        <p:spPr>
          <a:xfrm>
            <a:off x="914400" y="1450974"/>
            <a:ext cx="5731510" cy="2748915"/>
          </a:xfrm>
          <a:custGeom>
            <a:avLst/>
            <a:gdLst/>
            <a:ahLst/>
            <a:cxnLst/>
            <a:rect l="l" t="t" r="r" b="b"/>
            <a:pathLst>
              <a:path w="5731509" h="2748915">
                <a:moveTo>
                  <a:pt x="5731497" y="268605"/>
                </a:moveTo>
                <a:lnTo>
                  <a:pt x="59055" y="268605"/>
                </a:lnTo>
                <a:lnTo>
                  <a:pt x="59055" y="0"/>
                </a:lnTo>
                <a:lnTo>
                  <a:pt x="0" y="0"/>
                </a:lnTo>
                <a:lnTo>
                  <a:pt x="0" y="2748915"/>
                </a:lnTo>
                <a:lnTo>
                  <a:pt x="5731497" y="2748915"/>
                </a:lnTo>
                <a:lnTo>
                  <a:pt x="5731497" y="516890"/>
                </a:lnTo>
                <a:lnTo>
                  <a:pt x="5731497" y="268605"/>
                </a:lnTo>
                <a:close/>
              </a:path>
            </a:pathLst>
          </a:custGeom>
          <a:solidFill>
            <a:srgbClr val="F8F8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R="3175">
              <a:lnSpc>
                <a:spcPct val="101699"/>
              </a:lnSpc>
              <a:spcBef>
                <a:spcPts val="60"/>
              </a:spcBef>
            </a:pPr>
            <a:r>
              <a:rPr dirty="0"/>
              <a:t>A</a:t>
            </a:r>
            <a:r>
              <a:rPr spc="-40" dirty="0"/>
              <a:t> </a:t>
            </a:r>
            <a:r>
              <a:rPr dirty="0"/>
              <a:t>player</a:t>
            </a:r>
            <a:r>
              <a:rPr spc="-30" dirty="0"/>
              <a:t> </a:t>
            </a:r>
            <a:r>
              <a:rPr dirty="0"/>
              <a:t>can</a:t>
            </a:r>
            <a:r>
              <a:rPr spc="-35" dirty="0"/>
              <a:t> </a:t>
            </a:r>
            <a:r>
              <a:rPr dirty="0"/>
              <a:t>choose</a:t>
            </a:r>
            <a:r>
              <a:rPr spc="-20" dirty="0"/>
              <a:t> </a:t>
            </a:r>
            <a:r>
              <a:rPr dirty="0"/>
              <a:t>between</a:t>
            </a:r>
            <a:r>
              <a:rPr spc="-35" dirty="0"/>
              <a:t> </a:t>
            </a:r>
            <a:r>
              <a:rPr dirty="0"/>
              <a:t>two</a:t>
            </a:r>
            <a:r>
              <a:rPr spc="-30" dirty="0"/>
              <a:t> </a:t>
            </a:r>
            <a:r>
              <a:rPr dirty="0"/>
              <a:t>symbols</a:t>
            </a:r>
            <a:r>
              <a:rPr spc="-15" dirty="0"/>
              <a:t> </a:t>
            </a:r>
            <a:r>
              <a:rPr dirty="0"/>
              <a:t>with</a:t>
            </a:r>
            <a:r>
              <a:rPr spc="-35" dirty="0"/>
              <a:t> </a:t>
            </a:r>
            <a:r>
              <a:rPr dirty="0"/>
              <a:t>his</a:t>
            </a:r>
            <a:r>
              <a:rPr spc="-20" dirty="0"/>
              <a:t> </a:t>
            </a:r>
            <a:r>
              <a:rPr spc="-10" dirty="0"/>
              <a:t>opponent,</a:t>
            </a:r>
            <a:r>
              <a:rPr spc="-15" dirty="0"/>
              <a:t> </a:t>
            </a:r>
            <a:r>
              <a:rPr spc="-10" dirty="0"/>
              <a:t>usual </a:t>
            </a:r>
            <a:r>
              <a:rPr dirty="0"/>
              <a:t>games</a:t>
            </a:r>
            <a:r>
              <a:rPr spc="-25" dirty="0"/>
              <a:t> </a:t>
            </a:r>
            <a:r>
              <a:rPr dirty="0"/>
              <a:t>use</a:t>
            </a:r>
            <a:r>
              <a:rPr spc="-20" dirty="0"/>
              <a:t> </a:t>
            </a:r>
            <a:r>
              <a:rPr dirty="0"/>
              <a:t>“X”and</a:t>
            </a:r>
            <a:r>
              <a:rPr spc="-35" dirty="0"/>
              <a:t> </a:t>
            </a:r>
            <a:r>
              <a:rPr dirty="0"/>
              <a:t>“O”.</a:t>
            </a:r>
            <a:r>
              <a:rPr spc="-30" dirty="0"/>
              <a:t> </a:t>
            </a:r>
            <a:r>
              <a:rPr dirty="0"/>
              <a:t>If</a:t>
            </a:r>
            <a:r>
              <a:rPr spc="-30" dirty="0"/>
              <a:t> </a:t>
            </a:r>
            <a:r>
              <a:rPr dirty="0"/>
              <a:t>first</a:t>
            </a:r>
            <a:r>
              <a:rPr spc="-20" dirty="0"/>
              <a:t> </a:t>
            </a:r>
            <a:r>
              <a:rPr dirty="0"/>
              <a:t>player</a:t>
            </a:r>
            <a:r>
              <a:rPr spc="-30" dirty="0"/>
              <a:t> </a:t>
            </a:r>
            <a:r>
              <a:rPr dirty="0"/>
              <a:t>choose</a:t>
            </a:r>
            <a:r>
              <a:rPr spc="-20" dirty="0"/>
              <a:t> </a:t>
            </a:r>
            <a:r>
              <a:rPr dirty="0"/>
              <a:t>“X”</a:t>
            </a:r>
            <a:r>
              <a:rPr spc="-25" dirty="0"/>
              <a:t> </a:t>
            </a:r>
            <a:r>
              <a:rPr dirty="0"/>
              <a:t>then</a:t>
            </a:r>
            <a:r>
              <a:rPr spc="-30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spc="-10" dirty="0"/>
              <a:t>second </a:t>
            </a:r>
            <a:r>
              <a:rPr dirty="0"/>
              <a:t>player</a:t>
            </a:r>
            <a:r>
              <a:rPr spc="-20" dirty="0"/>
              <a:t> </a:t>
            </a:r>
            <a:r>
              <a:rPr dirty="0"/>
              <a:t>have</a:t>
            </a:r>
            <a:r>
              <a:rPr spc="-20" dirty="0"/>
              <a:t> </a:t>
            </a:r>
            <a:r>
              <a:rPr dirty="0"/>
              <a:t>to</a:t>
            </a:r>
            <a:r>
              <a:rPr spc="-25" dirty="0"/>
              <a:t> </a:t>
            </a:r>
            <a:r>
              <a:rPr dirty="0"/>
              <a:t>play</a:t>
            </a:r>
            <a:r>
              <a:rPr spc="-15" dirty="0"/>
              <a:t> </a:t>
            </a:r>
            <a:r>
              <a:rPr dirty="0"/>
              <a:t>with</a:t>
            </a:r>
            <a:r>
              <a:rPr spc="-15" dirty="0"/>
              <a:t> </a:t>
            </a:r>
            <a:r>
              <a:rPr dirty="0"/>
              <a:t>“O”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vice</a:t>
            </a:r>
            <a:r>
              <a:rPr spc="-20" dirty="0"/>
              <a:t> </a:t>
            </a:r>
            <a:r>
              <a:rPr dirty="0"/>
              <a:t>versa</a:t>
            </a:r>
            <a:r>
              <a:rPr spc="-15" dirty="0"/>
              <a:t> </a:t>
            </a:r>
            <a:r>
              <a:rPr dirty="0"/>
              <a:t>.A</a:t>
            </a:r>
            <a:r>
              <a:rPr spc="-20" dirty="0"/>
              <a:t> </a:t>
            </a:r>
            <a:r>
              <a:rPr dirty="0"/>
              <a:t>player</a:t>
            </a:r>
            <a:r>
              <a:rPr spc="-20" dirty="0"/>
              <a:t> </a:t>
            </a:r>
            <a:r>
              <a:rPr dirty="0"/>
              <a:t>marks</a:t>
            </a:r>
            <a:r>
              <a:rPr spc="-15" dirty="0"/>
              <a:t> </a:t>
            </a:r>
            <a:r>
              <a:rPr dirty="0"/>
              <a:t>any</a:t>
            </a:r>
            <a:r>
              <a:rPr spc="-1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spc="-25" dirty="0"/>
              <a:t>the </a:t>
            </a:r>
            <a:r>
              <a:rPr dirty="0"/>
              <a:t>3x3</a:t>
            </a:r>
            <a:r>
              <a:rPr spc="-35" dirty="0"/>
              <a:t> </a:t>
            </a:r>
            <a:r>
              <a:rPr dirty="0"/>
              <a:t>squares</a:t>
            </a:r>
            <a:r>
              <a:rPr spc="-5" dirty="0"/>
              <a:t> </a:t>
            </a:r>
            <a:r>
              <a:rPr dirty="0"/>
              <a:t>with</a:t>
            </a:r>
            <a:r>
              <a:rPr spc="-10" dirty="0"/>
              <a:t> </a:t>
            </a:r>
            <a:r>
              <a:rPr dirty="0"/>
              <a:t>his</a:t>
            </a:r>
            <a:r>
              <a:rPr spc="-10" dirty="0"/>
              <a:t> </a:t>
            </a:r>
            <a:r>
              <a:rPr dirty="0"/>
              <a:t>symbol</a:t>
            </a:r>
            <a:r>
              <a:rPr spc="5" dirty="0"/>
              <a:t> </a:t>
            </a:r>
            <a:r>
              <a:rPr dirty="0"/>
              <a:t>(may</a:t>
            </a:r>
            <a:r>
              <a:rPr spc="-15" dirty="0"/>
              <a:t> </a:t>
            </a:r>
            <a:r>
              <a:rPr dirty="0"/>
              <a:t>be</a:t>
            </a:r>
            <a:r>
              <a:rPr spc="-15" dirty="0"/>
              <a:t> </a:t>
            </a:r>
            <a:r>
              <a:rPr dirty="0"/>
              <a:t>“X”</a:t>
            </a:r>
            <a:r>
              <a:rPr spc="-5" dirty="0"/>
              <a:t> </a:t>
            </a:r>
            <a:r>
              <a:rPr dirty="0"/>
              <a:t>or</a:t>
            </a:r>
            <a:r>
              <a:rPr spc="-5" dirty="0"/>
              <a:t> </a:t>
            </a:r>
            <a:r>
              <a:rPr spc="-30" dirty="0"/>
              <a:t>“O”)and</a:t>
            </a:r>
            <a:r>
              <a:rPr spc="-160" dirty="0"/>
              <a:t> </a:t>
            </a:r>
            <a:r>
              <a:rPr spc="-65" dirty="0"/>
              <a:t>his</a:t>
            </a:r>
            <a:r>
              <a:rPr spc="-165" dirty="0"/>
              <a:t> </a:t>
            </a:r>
            <a:r>
              <a:rPr dirty="0"/>
              <a:t>aimisto</a:t>
            </a:r>
            <a:r>
              <a:rPr spc="-165" dirty="0"/>
              <a:t> </a:t>
            </a:r>
            <a:r>
              <a:rPr spc="-10" dirty="0"/>
              <a:t>createa </a:t>
            </a:r>
            <a:r>
              <a:rPr spc="-80" dirty="0"/>
              <a:t>straight</a:t>
            </a:r>
            <a:r>
              <a:rPr spc="-150" dirty="0"/>
              <a:t> </a:t>
            </a:r>
            <a:r>
              <a:rPr spc="-65" dirty="0"/>
              <a:t>line</a:t>
            </a:r>
            <a:r>
              <a:rPr spc="-145" dirty="0"/>
              <a:t> </a:t>
            </a:r>
            <a:r>
              <a:rPr spc="-80" dirty="0"/>
              <a:t>horizontally</a:t>
            </a:r>
            <a:r>
              <a:rPr spc="-140" dirty="0"/>
              <a:t> </a:t>
            </a:r>
            <a:r>
              <a:rPr spc="-55" dirty="0"/>
              <a:t>orvertically</a:t>
            </a:r>
            <a:r>
              <a:rPr spc="-145" dirty="0"/>
              <a:t> </a:t>
            </a:r>
            <a:r>
              <a:rPr spc="-30" dirty="0"/>
              <a:t>ordiagonallywith</a:t>
            </a:r>
            <a:r>
              <a:rPr spc="50" dirty="0"/>
              <a:t> </a:t>
            </a:r>
            <a:r>
              <a:rPr dirty="0"/>
              <a:t>two</a:t>
            </a:r>
            <a:r>
              <a:rPr spc="35" dirty="0"/>
              <a:t> </a:t>
            </a:r>
            <a:r>
              <a:rPr dirty="0"/>
              <a:t>intensions</a:t>
            </a:r>
            <a:r>
              <a:rPr spc="60" dirty="0"/>
              <a:t> </a:t>
            </a:r>
            <a:r>
              <a:rPr spc="-25" dirty="0"/>
              <a:t>:a) </a:t>
            </a:r>
            <a:r>
              <a:rPr dirty="0"/>
              <a:t>Create</a:t>
            </a:r>
            <a:r>
              <a:rPr spc="-40" dirty="0"/>
              <a:t> 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straight</a:t>
            </a:r>
            <a:r>
              <a:rPr spc="-15" dirty="0"/>
              <a:t> </a:t>
            </a:r>
            <a:r>
              <a:rPr dirty="0"/>
              <a:t>line</a:t>
            </a:r>
            <a:r>
              <a:rPr spc="-30" dirty="0"/>
              <a:t> </a:t>
            </a:r>
            <a:r>
              <a:rPr dirty="0"/>
              <a:t>before</a:t>
            </a:r>
            <a:r>
              <a:rPr spc="-25" dirty="0"/>
              <a:t> </a:t>
            </a:r>
            <a:r>
              <a:rPr dirty="0"/>
              <a:t>his</a:t>
            </a:r>
            <a:r>
              <a:rPr spc="-15" dirty="0"/>
              <a:t> </a:t>
            </a:r>
            <a:r>
              <a:rPr spc="-10" dirty="0"/>
              <a:t>opponent</a:t>
            </a:r>
            <a:r>
              <a:rPr spc="-15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dirty="0"/>
              <a:t>win</a:t>
            </a:r>
            <a:r>
              <a:rPr spc="-2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game.</a:t>
            </a:r>
            <a:r>
              <a:rPr spc="-25" dirty="0"/>
              <a:t> </a:t>
            </a:r>
            <a:r>
              <a:rPr dirty="0"/>
              <a:t>b)</a:t>
            </a:r>
            <a:r>
              <a:rPr spc="-30" dirty="0"/>
              <a:t> </a:t>
            </a:r>
            <a:r>
              <a:rPr spc="-10" dirty="0"/>
              <a:t>Restrict </a:t>
            </a:r>
            <a:r>
              <a:rPr dirty="0"/>
              <a:t>his</a:t>
            </a:r>
            <a:r>
              <a:rPr spc="-30" dirty="0"/>
              <a:t> </a:t>
            </a:r>
            <a:r>
              <a:rPr dirty="0"/>
              <a:t>opponent</a:t>
            </a:r>
            <a:r>
              <a:rPr spc="-35" dirty="0"/>
              <a:t> </a:t>
            </a:r>
            <a:r>
              <a:rPr dirty="0"/>
              <a:t>from</a:t>
            </a:r>
            <a:r>
              <a:rPr spc="-30" dirty="0"/>
              <a:t> </a:t>
            </a:r>
            <a:r>
              <a:rPr dirty="0"/>
              <a:t>creating</a:t>
            </a:r>
            <a:r>
              <a:rPr spc="-30" dirty="0"/>
              <a:t> </a:t>
            </a:r>
            <a:r>
              <a:rPr dirty="0"/>
              <a:t>a</a:t>
            </a:r>
            <a:r>
              <a:rPr spc="-30" dirty="0"/>
              <a:t> </a:t>
            </a:r>
            <a:r>
              <a:rPr dirty="0"/>
              <a:t>straight</a:t>
            </a:r>
            <a:r>
              <a:rPr spc="-25" dirty="0"/>
              <a:t> </a:t>
            </a:r>
            <a:r>
              <a:rPr dirty="0"/>
              <a:t>line</a:t>
            </a:r>
            <a:r>
              <a:rPr spc="-25" dirty="0"/>
              <a:t> </a:t>
            </a:r>
            <a:r>
              <a:rPr dirty="0"/>
              <a:t>first.</a:t>
            </a:r>
            <a:r>
              <a:rPr spc="-35" dirty="0"/>
              <a:t> </a:t>
            </a:r>
            <a:r>
              <a:rPr dirty="0"/>
              <a:t>In</a:t>
            </a:r>
            <a:r>
              <a:rPr spc="-30" dirty="0"/>
              <a:t> </a:t>
            </a:r>
            <a:r>
              <a:rPr dirty="0"/>
              <a:t>case</a:t>
            </a:r>
            <a:r>
              <a:rPr spc="-30" dirty="0"/>
              <a:t> </a:t>
            </a:r>
            <a:r>
              <a:rPr dirty="0"/>
              <a:t>logically</a:t>
            </a:r>
            <a:r>
              <a:rPr spc="-35" dirty="0"/>
              <a:t> </a:t>
            </a:r>
            <a:r>
              <a:rPr dirty="0"/>
              <a:t>no</a:t>
            </a:r>
            <a:r>
              <a:rPr spc="-20" dirty="0"/>
              <a:t> </a:t>
            </a:r>
            <a:r>
              <a:rPr spc="-25" dirty="0"/>
              <a:t>one </a:t>
            </a:r>
            <a:r>
              <a:rPr dirty="0"/>
              <a:t>can</a:t>
            </a:r>
            <a:r>
              <a:rPr spc="-35" dirty="0"/>
              <a:t> </a:t>
            </a:r>
            <a:r>
              <a:rPr dirty="0"/>
              <a:t>create</a:t>
            </a:r>
            <a:r>
              <a:rPr spc="-25" dirty="0"/>
              <a:t> </a:t>
            </a:r>
            <a:r>
              <a:rPr dirty="0"/>
              <a:t>a</a:t>
            </a:r>
            <a:r>
              <a:rPr spc="-30" dirty="0"/>
              <a:t> </a:t>
            </a:r>
            <a:r>
              <a:rPr dirty="0"/>
              <a:t>straight</a:t>
            </a:r>
            <a:r>
              <a:rPr spc="-25" dirty="0"/>
              <a:t> </a:t>
            </a:r>
            <a:r>
              <a:rPr dirty="0"/>
              <a:t>line</a:t>
            </a:r>
            <a:r>
              <a:rPr spc="-3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his</a:t>
            </a:r>
            <a:r>
              <a:rPr spc="-25" dirty="0"/>
              <a:t> </a:t>
            </a:r>
            <a:r>
              <a:rPr dirty="0"/>
              <a:t>own</a:t>
            </a:r>
            <a:r>
              <a:rPr spc="-10" dirty="0"/>
              <a:t> </a:t>
            </a:r>
            <a:r>
              <a:rPr dirty="0"/>
              <a:t>symbol,</a:t>
            </a:r>
            <a:r>
              <a:rPr spc="-25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dirty="0"/>
              <a:t>game</a:t>
            </a:r>
            <a:r>
              <a:rPr spc="-15" dirty="0"/>
              <a:t> </a:t>
            </a:r>
            <a:r>
              <a:rPr dirty="0"/>
              <a:t>results</a:t>
            </a:r>
            <a:r>
              <a:rPr spc="-25" dirty="0"/>
              <a:t> </a:t>
            </a:r>
            <a:r>
              <a:rPr dirty="0"/>
              <a:t>a</a:t>
            </a:r>
            <a:r>
              <a:rPr spc="-35" dirty="0"/>
              <a:t> </a:t>
            </a:r>
            <a:r>
              <a:rPr spc="-20" dirty="0"/>
              <a:t>tie. </a:t>
            </a:r>
            <a:r>
              <a:rPr dirty="0"/>
              <a:t>Hence</a:t>
            </a:r>
            <a:r>
              <a:rPr spc="-30" dirty="0"/>
              <a:t> </a:t>
            </a:r>
            <a:r>
              <a:rPr dirty="0"/>
              <a:t>there</a:t>
            </a:r>
            <a:r>
              <a:rPr spc="-30" dirty="0"/>
              <a:t> </a:t>
            </a:r>
            <a:r>
              <a:rPr dirty="0"/>
              <a:t>are</a:t>
            </a:r>
            <a:r>
              <a:rPr spc="-30" dirty="0"/>
              <a:t> </a:t>
            </a:r>
            <a:r>
              <a:rPr dirty="0"/>
              <a:t>only</a:t>
            </a:r>
            <a:r>
              <a:rPr spc="-25" dirty="0"/>
              <a:t> </a:t>
            </a:r>
            <a:r>
              <a:rPr dirty="0"/>
              <a:t>three</a:t>
            </a:r>
            <a:r>
              <a:rPr spc="-30" dirty="0"/>
              <a:t> </a:t>
            </a:r>
            <a:r>
              <a:rPr dirty="0"/>
              <a:t>possible</a:t>
            </a:r>
            <a:r>
              <a:rPr spc="-30" dirty="0"/>
              <a:t> </a:t>
            </a:r>
            <a:r>
              <a:rPr dirty="0"/>
              <a:t>results</a:t>
            </a:r>
            <a:r>
              <a:rPr spc="-25" dirty="0"/>
              <a:t> </a:t>
            </a:r>
            <a:r>
              <a:rPr dirty="0"/>
              <a:t>–</a:t>
            </a:r>
            <a:r>
              <a:rPr spc="-30" dirty="0"/>
              <a:t> </a:t>
            </a:r>
            <a:r>
              <a:rPr dirty="0"/>
              <a:t>a</a:t>
            </a:r>
            <a:r>
              <a:rPr spc="-30" dirty="0"/>
              <a:t> </a:t>
            </a:r>
            <a:r>
              <a:rPr dirty="0"/>
              <a:t>player</a:t>
            </a:r>
            <a:r>
              <a:rPr spc="-20" dirty="0"/>
              <a:t> </a:t>
            </a:r>
            <a:r>
              <a:rPr dirty="0"/>
              <a:t>wins,</a:t>
            </a:r>
            <a:r>
              <a:rPr spc="-30" dirty="0"/>
              <a:t> </a:t>
            </a:r>
            <a:r>
              <a:rPr spc="-25" dirty="0"/>
              <a:t>his </a:t>
            </a:r>
            <a:r>
              <a:rPr dirty="0"/>
              <a:t>opponent</a:t>
            </a:r>
            <a:r>
              <a:rPr spc="-35" dirty="0"/>
              <a:t> </a:t>
            </a:r>
            <a:r>
              <a:rPr dirty="0"/>
              <a:t>wins</a:t>
            </a:r>
            <a:r>
              <a:rPr spc="-30" dirty="0"/>
              <a:t> </a:t>
            </a:r>
            <a:r>
              <a:rPr dirty="0"/>
              <a:t>or</a:t>
            </a:r>
            <a:r>
              <a:rPr spc="-20" dirty="0"/>
              <a:t> </a:t>
            </a:r>
            <a:r>
              <a:rPr dirty="0"/>
              <a:t>it’s</a:t>
            </a:r>
            <a:r>
              <a:rPr spc="-45" dirty="0"/>
              <a:t> </a:t>
            </a:r>
            <a:r>
              <a:rPr dirty="0"/>
              <a:t>a</a:t>
            </a:r>
            <a:r>
              <a:rPr spc="-30" dirty="0"/>
              <a:t> </a:t>
            </a:r>
            <a:r>
              <a:rPr spc="-20" dirty="0"/>
              <a:t>tie.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847471" y="4199890"/>
            <a:ext cx="5801360" cy="5417820"/>
            <a:chOff x="847471" y="4199890"/>
            <a:chExt cx="5801360" cy="5417820"/>
          </a:xfrm>
        </p:grpSpPr>
        <p:sp>
          <p:nvSpPr>
            <p:cNvPr id="6" name="object 6"/>
            <p:cNvSpPr/>
            <p:nvPr/>
          </p:nvSpPr>
          <p:spPr>
            <a:xfrm>
              <a:off x="914400" y="4199890"/>
              <a:ext cx="5731510" cy="248285"/>
            </a:xfrm>
            <a:custGeom>
              <a:avLst/>
              <a:gdLst/>
              <a:ahLst/>
              <a:cxnLst/>
              <a:rect l="l" t="t" r="r" b="b"/>
              <a:pathLst>
                <a:path w="5731509" h="248285">
                  <a:moveTo>
                    <a:pt x="5731509" y="248285"/>
                  </a:moveTo>
                  <a:lnTo>
                    <a:pt x="0" y="248285"/>
                  </a:lnTo>
                  <a:lnTo>
                    <a:pt x="0" y="0"/>
                  </a:lnTo>
                  <a:lnTo>
                    <a:pt x="5731509" y="0"/>
                  </a:lnTo>
                  <a:lnTo>
                    <a:pt x="5731509" y="248285"/>
                  </a:lnTo>
                  <a:close/>
                </a:path>
              </a:pathLst>
            </a:custGeom>
            <a:solidFill>
              <a:srgbClr val="F8F8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00" y="4448175"/>
              <a:ext cx="5731763" cy="470801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47471" y="9155429"/>
              <a:ext cx="5801360" cy="462280"/>
            </a:xfrm>
            <a:custGeom>
              <a:avLst/>
              <a:gdLst/>
              <a:ahLst/>
              <a:cxnLst/>
              <a:rect l="l" t="t" r="r" b="b"/>
              <a:pathLst>
                <a:path w="5801359" h="462279">
                  <a:moveTo>
                    <a:pt x="5801233" y="0"/>
                  </a:moveTo>
                  <a:lnTo>
                    <a:pt x="5798185" y="0"/>
                  </a:lnTo>
                  <a:lnTo>
                    <a:pt x="5798185" y="3048"/>
                  </a:lnTo>
                  <a:lnTo>
                    <a:pt x="5798185" y="231140"/>
                  </a:lnTo>
                  <a:lnTo>
                    <a:pt x="5798185" y="459105"/>
                  </a:lnTo>
                  <a:lnTo>
                    <a:pt x="3048" y="459105"/>
                  </a:lnTo>
                  <a:lnTo>
                    <a:pt x="3048" y="231140"/>
                  </a:lnTo>
                  <a:lnTo>
                    <a:pt x="3048" y="3048"/>
                  </a:lnTo>
                  <a:lnTo>
                    <a:pt x="5798185" y="3048"/>
                  </a:lnTo>
                  <a:lnTo>
                    <a:pt x="5798185" y="0"/>
                  </a:lnTo>
                  <a:lnTo>
                    <a:pt x="3048" y="0"/>
                  </a:lnTo>
                  <a:lnTo>
                    <a:pt x="0" y="0"/>
                  </a:lnTo>
                  <a:lnTo>
                    <a:pt x="0" y="462165"/>
                  </a:lnTo>
                  <a:lnTo>
                    <a:pt x="3048" y="462165"/>
                  </a:lnTo>
                  <a:lnTo>
                    <a:pt x="5798185" y="462153"/>
                  </a:lnTo>
                  <a:lnTo>
                    <a:pt x="5801233" y="462165"/>
                  </a:lnTo>
                  <a:lnTo>
                    <a:pt x="5801233" y="459105"/>
                  </a:lnTo>
                  <a:lnTo>
                    <a:pt x="5801233" y="231140"/>
                  </a:lnTo>
                  <a:lnTo>
                    <a:pt x="5801233" y="3048"/>
                  </a:lnTo>
                  <a:lnTo>
                    <a:pt x="5801233" y="0"/>
                  </a:lnTo>
                  <a:close/>
                </a:path>
              </a:pathLst>
            </a:custGeom>
            <a:solidFill>
              <a:srgbClr val="D9D9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7471" y="914400"/>
            <a:ext cx="5801360" cy="2172970"/>
            <a:chOff x="847471" y="914400"/>
            <a:chExt cx="5801360" cy="2172970"/>
          </a:xfrm>
        </p:grpSpPr>
        <p:sp>
          <p:nvSpPr>
            <p:cNvPr id="3" name="object 3"/>
            <p:cNvSpPr/>
            <p:nvPr/>
          </p:nvSpPr>
          <p:spPr>
            <a:xfrm>
              <a:off x="847471" y="914399"/>
              <a:ext cx="5801360" cy="231140"/>
            </a:xfrm>
            <a:custGeom>
              <a:avLst/>
              <a:gdLst/>
              <a:ahLst/>
              <a:cxnLst/>
              <a:rect l="l" t="t" r="r" b="b"/>
              <a:pathLst>
                <a:path w="5801359" h="231140">
                  <a:moveTo>
                    <a:pt x="5801233" y="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0" y="231140"/>
                  </a:lnTo>
                  <a:lnTo>
                    <a:pt x="3048" y="231140"/>
                  </a:lnTo>
                  <a:lnTo>
                    <a:pt x="3048" y="3048"/>
                  </a:lnTo>
                  <a:lnTo>
                    <a:pt x="5798185" y="3048"/>
                  </a:lnTo>
                  <a:lnTo>
                    <a:pt x="5798185" y="231140"/>
                  </a:lnTo>
                  <a:lnTo>
                    <a:pt x="5801233" y="231140"/>
                  </a:lnTo>
                  <a:lnTo>
                    <a:pt x="5801233" y="3048"/>
                  </a:lnTo>
                  <a:lnTo>
                    <a:pt x="5801233" y="0"/>
                  </a:lnTo>
                  <a:close/>
                </a:path>
              </a:pathLst>
            </a:custGeom>
            <a:solidFill>
              <a:srgbClr val="D9D9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47471" y="1145539"/>
              <a:ext cx="5801360" cy="1941830"/>
            </a:xfrm>
            <a:custGeom>
              <a:avLst/>
              <a:gdLst/>
              <a:ahLst/>
              <a:cxnLst/>
              <a:rect l="l" t="t" r="r" b="b"/>
              <a:pathLst>
                <a:path w="5801359" h="1941830">
                  <a:moveTo>
                    <a:pt x="2363978" y="1228725"/>
                  </a:moveTo>
                  <a:lnTo>
                    <a:pt x="2360930" y="1228725"/>
                  </a:lnTo>
                  <a:lnTo>
                    <a:pt x="2360930" y="1231773"/>
                  </a:lnTo>
                  <a:lnTo>
                    <a:pt x="2360930" y="1458595"/>
                  </a:lnTo>
                  <a:lnTo>
                    <a:pt x="845693" y="1458595"/>
                  </a:lnTo>
                  <a:lnTo>
                    <a:pt x="845693" y="1231773"/>
                  </a:lnTo>
                  <a:lnTo>
                    <a:pt x="2360930" y="1231773"/>
                  </a:lnTo>
                  <a:lnTo>
                    <a:pt x="2360930" y="1228725"/>
                  </a:lnTo>
                  <a:lnTo>
                    <a:pt x="845693" y="1228725"/>
                  </a:lnTo>
                  <a:lnTo>
                    <a:pt x="842645" y="1228725"/>
                  </a:lnTo>
                  <a:lnTo>
                    <a:pt x="842645" y="1231773"/>
                  </a:lnTo>
                  <a:lnTo>
                    <a:pt x="842645" y="1458595"/>
                  </a:lnTo>
                  <a:lnTo>
                    <a:pt x="842645" y="1461643"/>
                  </a:lnTo>
                  <a:lnTo>
                    <a:pt x="845693" y="1461643"/>
                  </a:lnTo>
                  <a:lnTo>
                    <a:pt x="2360930" y="1461643"/>
                  </a:lnTo>
                  <a:lnTo>
                    <a:pt x="2363978" y="1461643"/>
                  </a:lnTo>
                  <a:lnTo>
                    <a:pt x="2363978" y="1458595"/>
                  </a:lnTo>
                  <a:lnTo>
                    <a:pt x="2363978" y="1231773"/>
                  </a:lnTo>
                  <a:lnTo>
                    <a:pt x="2363978" y="1228725"/>
                  </a:lnTo>
                  <a:close/>
                </a:path>
                <a:path w="5801359" h="1941830">
                  <a:moveTo>
                    <a:pt x="2967228" y="1483360"/>
                  </a:moveTo>
                  <a:lnTo>
                    <a:pt x="2964180" y="1483360"/>
                  </a:lnTo>
                  <a:lnTo>
                    <a:pt x="2964180" y="1486408"/>
                  </a:lnTo>
                  <a:lnTo>
                    <a:pt x="2964180" y="1710055"/>
                  </a:lnTo>
                  <a:lnTo>
                    <a:pt x="2332228" y="1710055"/>
                  </a:lnTo>
                  <a:lnTo>
                    <a:pt x="2332228" y="1486408"/>
                  </a:lnTo>
                  <a:lnTo>
                    <a:pt x="2964180" y="1486408"/>
                  </a:lnTo>
                  <a:lnTo>
                    <a:pt x="2964180" y="1483360"/>
                  </a:lnTo>
                  <a:lnTo>
                    <a:pt x="2332228" y="1483360"/>
                  </a:lnTo>
                  <a:lnTo>
                    <a:pt x="2329180" y="1483360"/>
                  </a:lnTo>
                  <a:lnTo>
                    <a:pt x="2329180" y="1486408"/>
                  </a:lnTo>
                  <a:lnTo>
                    <a:pt x="2329180" y="1710055"/>
                  </a:lnTo>
                  <a:lnTo>
                    <a:pt x="2329180" y="1713103"/>
                  </a:lnTo>
                  <a:lnTo>
                    <a:pt x="2332228" y="1713103"/>
                  </a:lnTo>
                  <a:lnTo>
                    <a:pt x="2964180" y="1713103"/>
                  </a:lnTo>
                  <a:lnTo>
                    <a:pt x="2967228" y="1713103"/>
                  </a:lnTo>
                  <a:lnTo>
                    <a:pt x="2967228" y="1710055"/>
                  </a:lnTo>
                  <a:lnTo>
                    <a:pt x="2967228" y="1486408"/>
                  </a:lnTo>
                  <a:lnTo>
                    <a:pt x="2967228" y="1483360"/>
                  </a:lnTo>
                  <a:close/>
                </a:path>
                <a:path w="5801359" h="1941830">
                  <a:moveTo>
                    <a:pt x="5801233" y="1225550"/>
                  </a:moveTo>
                  <a:lnTo>
                    <a:pt x="550418" y="1225550"/>
                  </a:lnTo>
                  <a:lnTo>
                    <a:pt x="547370" y="1225550"/>
                  </a:lnTo>
                  <a:lnTo>
                    <a:pt x="547370" y="1228598"/>
                  </a:lnTo>
                  <a:lnTo>
                    <a:pt x="547370" y="1463040"/>
                  </a:lnTo>
                  <a:lnTo>
                    <a:pt x="547370" y="1713865"/>
                  </a:lnTo>
                  <a:lnTo>
                    <a:pt x="547370" y="1941830"/>
                  </a:lnTo>
                  <a:lnTo>
                    <a:pt x="550418" y="1941830"/>
                  </a:lnTo>
                  <a:lnTo>
                    <a:pt x="550418" y="1713865"/>
                  </a:lnTo>
                  <a:lnTo>
                    <a:pt x="550418" y="1463040"/>
                  </a:lnTo>
                  <a:lnTo>
                    <a:pt x="550418" y="1228598"/>
                  </a:lnTo>
                  <a:lnTo>
                    <a:pt x="5798185" y="1228598"/>
                  </a:lnTo>
                  <a:lnTo>
                    <a:pt x="5798185" y="1463040"/>
                  </a:lnTo>
                  <a:lnTo>
                    <a:pt x="5798185" y="1713865"/>
                  </a:lnTo>
                  <a:lnTo>
                    <a:pt x="5798185" y="1941830"/>
                  </a:lnTo>
                  <a:lnTo>
                    <a:pt x="5801233" y="1941830"/>
                  </a:lnTo>
                  <a:lnTo>
                    <a:pt x="5801233" y="1713865"/>
                  </a:lnTo>
                  <a:lnTo>
                    <a:pt x="5801233" y="1463040"/>
                  </a:lnTo>
                  <a:lnTo>
                    <a:pt x="5801233" y="1228598"/>
                  </a:lnTo>
                  <a:lnTo>
                    <a:pt x="5801233" y="1225550"/>
                  </a:lnTo>
                  <a:close/>
                </a:path>
                <a:path w="5801359" h="1941830">
                  <a:moveTo>
                    <a:pt x="5801233" y="0"/>
                  </a:moveTo>
                  <a:lnTo>
                    <a:pt x="5798185" y="0"/>
                  </a:lnTo>
                  <a:lnTo>
                    <a:pt x="5798185" y="614045"/>
                  </a:lnTo>
                  <a:lnTo>
                    <a:pt x="5798185" y="1221740"/>
                  </a:lnTo>
                  <a:lnTo>
                    <a:pt x="3048" y="1221740"/>
                  </a:lnTo>
                  <a:lnTo>
                    <a:pt x="3048" y="614045"/>
                  </a:lnTo>
                  <a:lnTo>
                    <a:pt x="3048" y="0"/>
                  </a:lnTo>
                  <a:lnTo>
                    <a:pt x="0" y="0"/>
                  </a:lnTo>
                  <a:lnTo>
                    <a:pt x="0" y="614045"/>
                  </a:lnTo>
                  <a:lnTo>
                    <a:pt x="0" y="1221740"/>
                  </a:lnTo>
                  <a:lnTo>
                    <a:pt x="0" y="1224788"/>
                  </a:lnTo>
                  <a:lnTo>
                    <a:pt x="3048" y="1224788"/>
                  </a:lnTo>
                  <a:lnTo>
                    <a:pt x="5798185" y="1224788"/>
                  </a:lnTo>
                  <a:lnTo>
                    <a:pt x="5801233" y="1224788"/>
                  </a:lnTo>
                  <a:lnTo>
                    <a:pt x="5801233" y="1221740"/>
                  </a:lnTo>
                  <a:lnTo>
                    <a:pt x="5801233" y="614045"/>
                  </a:lnTo>
                  <a:lnTo>
                    <a:pt x="5801233" y="0"/>
                  </a:lnTo>
                  <a:close/>
                </a:path>
              </a:pathLst>
            </a:custGeom>
            <a:solidFill>
              <a:srgbClr val="D9D9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5669" y="1147064"/>
            <a:ext cx="5493385" cy="609600"/>
          </a:xfrm>
          <a:prstGeom prst="rect">
            <a:avLst/>
          </a:prstGeom>
          <a:ln w="3175">
            <a:solidFill>
              <a:srgbClr val="D9D9E2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1231265">
              <a:lnSpc>
                <a:spcPct val="100000"/>
              </a:lnSpc>
              <a:spcBef>
                <a:spcPts val="295"/>
              </a:spcBef>
            </a:pPr>
            <a:r>
              <a:rPr sz="3600" b="1" i="1" dirty="0">
                <a:latin typeface="Segoe UI"/>
                <a:cs typeface="Segoe UI"/>
              </a:rPr>
              <a:t>Project</a:t>
            </a:r>
            <a:r>
              <a:rPr sz="3600" b="1" i="1" spc="-60" dirty="0">
                <a:latin typeface="Segoe UI"/>
                <a:cs typeface="Segoe UI"/>
              </a:rPr>
              <a:t> </a:t>
            </a:r>
            <a:r>
              <a:rPr sz="3600" b="1" i="1" spc="-10" dirty="0">
                <a:latin typeface="Segoe UI"/>
                <a:cs typeface="Segoe UI"/>
              </a:rPr>
              <a:t>Components</a:t>
            </a:r>
            <a:endParaRPr sz="3600">
              <a:latin typeface="Segoe UI"/>
              <a:cs typeface="Segoe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48816" y="2353818"/>
            <a:ext cx="5078730" cy="96583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41300" marR="5080" indent="-228600">
              <a:lnSpc>
                <a:spcPct val="117000"/>
              </a:lnSpc>
              <a:spcBef>
                <a:spcPts val="15"/>
              </a:spcBef>
              <a:buFont typeface="Symbol"/>
              <a:buChar char=""/>
              <a:tabLst>
                <a:tab pos="241300" algn="l"/>
                <a:tab pos="243840" algn="l"/>
              </a:tabLst>
            </a:pP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350" b="1" dirty="0">
                <a:latin typeface="Segoe UI"/>
                <a:cs typeface="Segoe UI"/>
              </a:rPr>
              <a:t>React</a:t>
            </a:r>
            <a:r>
              <a:rPr sz="1350" b="1" spc="-15" dirty="0">
                <a:latin typeface="Segoe UI"/>
                <a:cs typeface="Segoe UI"/>
              </a:rPr>
              <a:t> </a:t>
            </a:r>
            <a:r>
              <a:rPr sz="1350" b="1" dirty="0">
                <a:latin typeface="Segoe UI"/>
                <a:cs typeface="Segoe UI"/>
              </a:rPr>
              <a:t>Components</a:t>
            </a:r>
            <a:r>
              <a:rPr sz="1350" dirty="0">
                <a:latin typeface="Segoe UI"/>
                <a:cs typeface="Segoe UI"/>
              </a:rPr>
              <a:t>:</a:t>
            </a:r>
            <a:r>
              <a:rPr sz="1350" spc="-2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The</a:t>
            </a:r>
            <a:r>
              <a:rPr sz="1350" spc="-2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project</a:t>
            </a:r>
            <a:r>
              <a:rPr sz="1350" spc="-3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consists</a:t>
            </a:r>
            <a:r>
              <a:rPr sz="1350" spc="-2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of</a:t>
            </a:r>
            <a:r>
              <a:rPr sz="1350" spc="-2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a</a:t>
            </a:r>
            <a:r>
              <a:rPr sz="1350" spc="-3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single</a:t>
            </a:r>
            <a:r>
              <a:rPr sz="1350" spc="-20" dirty="0">
                <a:latin typeface="Segoe UI"/>
                <a:cs typeface="Segoe UI"/>
              </a:rPr>
              <a:t> </a:t>
            </a:r>
            <a:r>
              <a:rPr sz="1350" spc="-10" dirty="0">
                <a:latin typeface="Segoe UI"/>
                <a:cs typeface="Segoe UI"/>
              </a:rPr>
              <a:t>React </a:t>
            </a:r>
            <a:r>
              <a:rPr sz="1350" dirty="0">
                <a:latin typeface="Segoe UI"/>
                <a:cs typeface="Segoe UI"/>
              </a:rPr>
              <a:t>component</a:t>
            </a:r>
            <a:r>
              <a:rPr sz="1350" spc="-4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named</a:t>
            </a:r>
            <a:r>
              <a:rPr sz="1350" spc="-10" dirty="0">
                <a:latin typeface="Segoe UI"/>
                <a:cs typeface="Segoe UI"/>
              </a:rPr>
              <a:t> </a:t>
            </a:r>
            <a:r>
              <a:rPr sz="1000" b="1" dirty="0">
                <a:latin typeface="Segoe Print"/>
                <a:cs typeface="Segoe Print"/>
              </a:rPr>
              <a:t>TicTacToe</a:t>
            </a:r>
            <a:r>
              <a:rPr sz="1350" dirty="0">
                <a:latin typeface="Segoe UI"/>
                <a:cs typeface="Segoe UI"/>
              </a:rPr>
              <a:t>.</a:t>
            </a:r>
            <a:r>
              <a:rPr sz="1350" spc="-4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This</a:t>
            </a:r>
            <a:r>
              <a:rPr sz="1350" spc="-2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component</a:t>
            </a:r>
            <a:r>
              <a:rPr sz="1350" spc="-3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handles</a:t>
            </a:r>
            <a:r>
              <a:rPr sz="1350" spc="-3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the</a:t>
            </a:r>
            <a:r>
              <a:rPr sz="1350" spc="-30" dirty="0">
                <a:latin typeface="Segoe UI"/>
                <a:cs typeface="Segoe UI"/>
              </a:rPr>
              <a:t> </a:t>
            </a:r>
            <a:r>
              <a:rPr sz="1350" spc="-20" dirty="0">
                <a:latin typeface="Segoe UI"/>
                <a:cs typeface="Segoe UI"/>
              </a:rPr>
              <a:t>game </a:t>
            </a:r>
            <a:r>
              <a:rPr sz="1350" dirty="0">
                <a:latin typeface="Segoe UI"/>
                <a:cs typeface="Segoe UI"/>
              </a:rPr>
              <a:t>logic,</a:t>
            </a:r>
            <a:r>
              <a:rPr sz="1350" spc="-3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rendering</a:t>
            </a:r>
            <a:r>
              <a:rPr sz="1350" spc="-3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the</a:t>
            </a:r>
            <a:r>
              <a:rPr sz="1350" spc="-3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game</a:t>
            </a:r>
            <a:r>
              <a:rPr sz="1350" spc="-3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board,</a:t>
            </a:r>
            <a:r>
              <a:rPr sz="1350" spc="-3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and</a:t>
            </a:r>
            <a:r>
              <a:rPr sz="1350" spc="-2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managing</a:t>
            </a:r>
            <a:r>
              <a:rPr sz="1350" spc="-4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game</a:t>
            </a:r>
            <a:r>
              <a:rPr sz="1350" spc="-35" dirty="0">
                <a:latin typeface="Segoe UI"/>
                <a:cs typeface="Segoe UI"/>
              </a:rPr>
              <a:t> </a:t>
            </a:r>
            <a:r>
              <a:rPr sz="1350" spc="-10" dirty="0">
                <a:latin typeface="Segoe UI"/>
                <a:cs typeface="Segoe UI"/>
              </a:rPr>
              <a:t>state.</a:t>
            </a:r>
            <a:endParaRPr sz="1350">
              <a:latin typeface="Segoe UI"/>
              <a:cs typeface="Segoe UI"/>
            </a:endParaRPr>
          </a:p>
          <a:p>
            <a:pPr marL="240665" indent="-227965">
              <a:lnSpc>
                <a:spcPct val="100000"/>
              </a:lnSpc>
              <a:spcBef>
                <a:spcPts val="180"/>
              </a:spcBef>
              <a:buSzPct val="74074"/>
              <a:buFont typeface="Symbol"/>
              <a:buChar char=""/>
              <a:tabLst>
                <a:tab pos="240665" algn="l"/>
              </a:tabLst>
            </a:pPr>
            <a:r>
              <a:rPr sz="1350" dirty="0">
                <a:latin typeface="Segoe UI"/>
                <a:cs typeface="Segoe UI"/>
              </a:rPr>
              <a:t>The</a:t>
            </a:r>
            <a:r>
              <a:rPr sz="1350" spc="-3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Three</a:t>
            </a:r>
            <a:r>
              <a:rPr sz="1350" spc="-3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hooks</a:t>
            </a:r>
            <a:r>
              <a:rPr sz="1350" spc="-3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used</a:t>
            </a:r>
            <a:r>
              <a:rPr sz="1350" spc="-2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are</a:t>
            </a:r>
            <a:r>
              <a:rPr sz="1350" spc="-3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useEffect,</a:t>
            </a:r>
            <a:r>
              <a:rPr sz="1350" spc="-4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useRef</a:t>
            </a:r>
            <a:r>
              <a:rPr sz="1350" spc="-3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and</a:t>
            </a:r>
            <a:r>
              <a:rPr sz="1350" spc="-25" dirty="0">
                <a:latin typeface="Segoe UI"/>
                <a:cs typeface="Segoe UI"/>
              </a:rPr>
              <a:t> </a:t>
            </a:r>
            <a:r>
              <a:rPr sz="1350" spc="-10" dirty="0">
                <a:latin typeface="Segoe UI"/>
                <a:cs typeface="Segoe UI"/>
              </a:rPr>
              <a:t>useState.</a:t>
            </a:r>
            <a:endParaRPr sz="1350">
              <a:latin typeface="Segoe UI"/>
              <a:cs typeface="Segoe U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94841" y="3088004"/>
            <a:ext cx="5253990" cy="227965"/>
          </a:xfrm>
          <a:custGeom>
            <a:avLst/>
            <a:gdLst/>
            <a:ahLst/>
            <a:cxnLst/>
            <a:rect l="l" t="t" r="r" b="b"/>
            <a:pathLst>
              <a:path w="5253990" h="227964">
                <a:moveTo>
                  <a:pt x="3048" y="0"/>
                </a:moveTo>
                <a:lnTo>
                  <a:pt x="0" y="0"/>
                </a:lnTo>
                <a:lnTo>
                  <a:pt x="0" y="227965"/>
                </a:lnTo>
                <a:lnTo>
                  <a:pt x="3048" y="227965"/>
                </a:lnTo>
                <a:lnTo>
                  <a:pt x="3048" y="0"/>
                </a:lnTo>
                <a:close/>
              </a:path>
              <a:path w="5253990" h="227964">
                <a:moveTo>
                  <a:pt x="5253863" y="0"/>
                </a:moveTo>
                <a:lnTo>
                  <a:pt x="5250815" y="0"/>
                </a:lnTo>
                <a:lnTo>
                  <a:pt x="5250815" y="227965"/>
                </a:lnTo>
                <a:lnTo>
                  <a:pt x="5253863" y="227965"/>
                </a:lnTo>
                <a:lnTo>
                  <a:pt x="5253863" y="0"/>
                </a:lnTo>
                <a:close/>
              </a:path>
            </a:pathLst>
          </a:custGeom>
          <a:solidFill>
            <a:srgbClr val="D9D9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48816" y="3320796"/>
            <a:ext cx="3982720" cy="2305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3840" indent="-231140">
              <a:lnSpc>
                <a:spcPct val="100000"/>
              </a:lnSpc>
              <a:spcBef>
                <a:spcPts val="95"/>
              </a:spcBef>
              <a:buSzPct val="74074"/>
              <a:buFont typeface="Symbol"/>
              <a:buChar char=""/>
              <a:tabLst>
                <a:tab pos="243840" algn="l"/>
              </a:tabLst>
            </a:pPr>
            <a:r>
              <a:rPr sz="1350" b="1" dirty="0">
                <a:latin typeface="Segoe UI"/>
                <a:cs typeface="Segoe UI"/>
              </a:rPr>
              <a:t>CSS</a:t>
            </a:r>
            <a:r>
              <a:rPr sz="1350" b="1" spc="-25" dirty="0">
                <a:latin typeface="Segoe UI"/>
                <a:cs typeface="Segoe UI"/>
              </a:rPr>
              <a:t> </a:t>
            </a:r>
            <a:r>
              <a:rPr sz="1350" b="1" dirty="0">
                <a:latin typeface="Segoe UI"/>
                <a:cs typeface="Segoe UI"/>
              </a:rPr>
              <a:t>Styling</a:t>
            </a:r>
            <a:r>
              <a:rPr sz="1350" dirty="0">
                <a:latin typeface="Segoe UI"/>
                <a:cs typeface="Segoe UI"/>
              </a:rPr>
              <a:t>:</a:t>
            </a:r>
            <a:r>
              <a:rPr sz="1350" spc="-3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The</a:t>
            </a:r>
            <a:r>
              <a:rPr sz="1350" spc="-2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project</a:t>
            </a:r>
            <a:r>
              <a:rPr sz="1350" spc="-2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uses</a:t>
            </a:r>
            <a:r>
              <a:rPr sz="1350" spc="-2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CSS</a:t>
            </a:r>
            <a:r>
              <a:rPr sz="1350" spc="-2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for</a:t>
            </a:r>
            <a:r>
              <a:rPr sz="1350" spc="-2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styling.</a:t>
            </a:r>
            <a:r>
              <a:rPr sz="1350" spc="-15" dirty="0">
                <a:latin typeface="Segoe UI"/>
                <a:cs typeface="Segoe UI"/>
              </a:rPr>
              <a:t> </a:t>
            </a:r>
            <a:r>
              <a:rPr sz="1350" spc="-25" dirty="0">
                <a:latin typeface="Segoe UI"/>
                <a:cs typeface="Segoe UI"/>
              </a:rPr>
              <a:t>The</a:t>
            </a:r>
            <a:endParaRPr sz="1350">
              <a:latin typeface="Segoe UI"/>
              <a:cs typeface="Segoe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67984" y="3340989"/>
            <a:ext cx="837565" cy="226695"/>
          </a:xfrm>
          <a:prstGeom prst="rect">
            <a:avLst/>
          </a:prstGeom>
          <a:ln w="3175">
            <a:solidFill>
              <a:srgbClr val="D9D9E2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1270">
              <a:lnSpc>
                <a:spcPct val="100000"/>
              </a:lnSpc>
              <a:spcBef>
                <a:spcPts val="285"/>
              </a:spcBef>
            </a:pPr>
            <a:r>
              <a:rPr sz="1000" b="1" spc="-10" dirty="0">
                <a:latin typeface="Segoe Print"/>
                <a:cs typeface="Segoe Print"/>
              </a:rPr>
              <a:t>TicTacToe.css</a:t>
            </a:r>
            <a:endParaRPr sz="1000">
              <a:latin typeface="Segoe Print"/>
              <a:cs typeface="Segoe Prin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42379" y="3320796"/>
            <a:ext cx="250825" cy="2305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spc="-20" dirty="0">
                <a:latin typeface="Segoe UI"/>
                <a:cs typeface="Segoe UI"/>
              </a:rPr>
              <a:t>file</a:t>
            </a:r>
            <a:endParaRPr sz="1350">
              <a:latin typeface="Segoe UI"/>
              <a:cs typeface="Segoe U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94841" y="3315970"/>
            <a:ext cx="5253990" cy="481965"/>
          </a:xfrm>
          <a:custGeom>
            <a:avLst/>
            <a:gdLst/>
            <a:ahLst/>
            <a:cxnLst/>
            <a:rect l="l" t="t" r="r" b="b"/>
            <a:pathLst>
              <a:path w="5253990" h="481964">
                <a:moveTo>
                  <a:pt x="3048" y="0"/>
                </a:moveTo>
                <a:lnTo>
                  <a:pt x="0" y="0"/>
                </a:lnTo>
                <a:lnTo>
                  <a:pt x="0" y="254000"/>
                </a:lnTo>
                <a:lnTo>
                  <a:pt x="0" y="481965"/>
                </a:lnTo>
                <a:lnTo>
                  <a:pt x="3048" y="481965"/>
                </a:lnTo>
                <a:lnTo>
                  <a:pt x="3048" y="254000"/>
                </a:lnTo>
                <a:lnTo>
                  <a:pt x="3048" y="0"/>
                </a:lnTo>
                <a:close/>
              </a:path>
              <a:path w="5253990" h="481964">
                <a:moveTo>
                  <a:pt x="1210183" y="0"/>
                </a:moveTo>
                <a:lnTo>
                  <a:pt x="1207135" y="0"/>
                </a:lnTo>
                <a:lnTo>
                  <a:pt x="1207135" y="3048"/>
                </a:lnTo>
                <a:lnTo>
                  <a:pt x="1207135" y="229870"/>
                </a:lnTo>
                <a:lnTo>
                  <a:pt x="298323" y="229870"/>
                </a:lnTo>
                <a:lnTo>
                  <a:pt x="298323" y="3048"/>
                </a:lnTo>
                <a:lnTo>
                  <a:pt x="1207135" y="3048"/>
                </a:lnTo>
                <a:lnTo>
                  <a:pt x="1207135" y="0"/>
                </a:lnTo>
                <a:lnTo>
                  <a:pt x="298323" y="0"/>
                </a:lnTo>
                <a:lnTo>
                  <a:pt x="295275" y="0"/>
                </a:lnTo>
                <a:lnTo>
                  <a:pt x="295275" y="3048"/>
                </a:lnTo>
                <a:lnTo>
                  <a:pt x="295275" y="229870"/>
                </a:lnTo>
                <a:lnTo>
                  <a:pt x="295275" y="232918"/>
                </a:lnTo>
                <a:lnTo>
                  <a:pt x="298323" y="232918"/>
                </a:lnTo>
                <a:lnTo>
                  <a:pt x="1207135" y="232918"/>
                </a:lnTo>
                <a:lnTo>
                  <a:pt x="1210183" y="232918"/>
                </a:lnTo>
                <a:lnTo>
                  <a:pt x="1210183" y="229870"/>
                </a:lnTo>
                <a:lnTo>
                  <a:pt x="1210183" y="3048"/>
                </a:lnTo>
                <a:lnTo>
                  <a:pt x="1210183" y="0"/>
                </a:lnTo>
                <a:close/>
              </a:path>
              <a:path w="5253990" h="481964">
                <a:moveTo>
                  <a:pt x="5253863" y="0"/>
                </a:moveTo>
                <a:lnTo>
                  <a:pt x="5250815" y="0"/>
                </a:lnTo>
                <a:lnTo>
                  <a:pt x="5250815" y="254000"/>
                </a:lnTo>
                <a:lnTo>
                  <a:pt x="5250815" y="481965"/>
                </a:lnTo>
                <a:lnTo>
                  <a:pt x="5253863" y="481965"/>
                </a:lnTo>
                <a:lnTo>
                  <a:pt x="5253863" y="254000"/>
                </a:lnTo>
                <a:lnTo>
                  <a:pt x="5253863" y="0"/>
                </a:lnTo>
                <a:close/>
              </a:path>
            </a:pathLst>
          </a:custGeom>
          <a:solidFill>
            <a:srgbClr val="D9D9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448816" y="3544036"/>
            <a:ext cx="5067300" cy="48895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R="36830" algn="r">
              <a:lnSpc>
                <a:spcPct val="100000"/>
              </a:lnSpc>
              <a:spcBef>
                <a:spcPts val="305"/>
              </a:spcBef>
            </a:pPr>
            <a:r>
              <a:rPr sz="1350" dirty="0">
                <a:latin typeface="Segoe UI"/>
                <a:cs typeface="Segoe UI"/>
              </a:rPr>
              <a:t>is</a:t>
            </a:r>
            <a:r>
              <a:rPr sz="1350" spc="-2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used</a:t>
            </a:r>
            <a:r>
              <a:rPr sz="1350" spc="-2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to</a:t>
            </a:r>
            <a:r>
              <a:rPr sz="1350" spc="-2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define</a:t>
            </a:r>
            <a:r>
              <a:rPr sz="1350" spc="-2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the</a:t>
            </a:r>
            <a:r>
              <a:rPr sz="1350" spc="-2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visual</a:t>
            </a:r>
            <a:r>
              <a:rPr sz="1350" spc="-1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layout</a:t>
            </a:r>
            <a:r>
              <a:rPr sz="1350" spc="-2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and</a:t>
            </a:r>
            <a:r>
              <a:rPr sz="1350" spc="-2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appearance</a:t>
            </a:r>
            <a:r>
              <a:rPr sz="1350" spc="-1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of</a:t>
            </a:r>
            <a:r>
              <a:rPr sz="1350" spc="-2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the</a:t>
            </a:r>
            <a:r>
              <a:rPr sz="1350" spc="-25" dirty="0">
                <a:latin typeface="Segoe UI"/>
                <a:cs typeface="Segoe UI"/>
              </a:rPr>
              <a:t> </a:t>
            </a:r>
            <a:r>
              <a:rPr sz="1350" spc="-10" dirty="0">
                <a:latin typeface="Segoe UI"/>
                <a:cs typeface="Segoe UI"/>
              </a:rPr>
              <a:t>game.</a:t>
            </a:r>
            <a:endParaRPr sz="1350">
              <a:latin typeface="Segoe UI"/>
              <a:cs typeface="Segoe UI"/>
            </a:endParaRPr>
          </a:p>
          <a:p>
            <a:pPr marL="231140" marR="5080" indent="-231140" algn="r">
              <a:lnSpc>
                <a:spcPct val="100000"/>
              </a:lnSpc>
              <a:spcBef>
                <a:spcPts val="204"/>
              </a:spcBef>
              <a:buSzPct val="74074"/>
              <a:buFont typeface="Symbol"/>
              <a:buChar char=""/>
              <a:tabLst>
                <a:tab pos="231140" algn="l"/>
              </a:tabLst>
            </a:pPr>
            <a:r>
              <a:rPr sz="1350" b="1" dirty="0">
                <a:latin typeface="Segoe UI"/>
                <a:cs typeface="Segoe UI"/>
              </a:rPr>
              <a:t>Assets</a:t>
            </a:r>
            <a:r>
              <a:rPr sz="1350" dirty="0">
                <a:latin typeface="Segoe UI"/>
                <a:cs typeface="Segoe UI"/>
              </a:rPr>
              <a:t>:</a:t>
            </a:r>
            <a:r>
              <a:rPr sz="1350" spc="-3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The</a:t>
            </a:r>
            <a:r>
              <a:rPr sz="1350" spc="-1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project</a:t>
            </a:r>
            <a:r>
              <a:rPr sz="1350" spc="-3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includes</a:t>
            </a:r>
            <a:r>
              <a:rPr sz="1350" spc="-2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image</a:t>
            </a:r>
            <a:r>
              <a:rPr sz="1350" spc="-1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assets</a:t>
            </a:r>
            <a:r>
              <a:rPr sz="1350" spc="-3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for</a:t>
            </a:r>
            <a:r>
              <a:rPr sz="1350" spc="-3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the</a:t>
            </a:r>
            <a:r>
              <a:rPr sz="1350" spc="-2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X</a:t>
            </a:r>
            <a:r>
              <a:rPr sz="1350" spc="-2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and</a:t>
            </a:r>
            <a:r>
              <a:rPr sz="1350" spc="-1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O</a:t>
            </a:r>
            <a:r>
              <a:rPr sz="1350" spc="-35" dirty="0">
                <a:latin typeface="Segoe UI"/>
                <a:cs typeface="Segoe UI"/>
              </a:rPr>
              <a:t> </a:t>
            </a:r>
            <a:r>
              <a:rPr sz="1350" spc="-10" dirty="0">
                <a:latin typeface="Segoe UI"/>
                <a:cs typeface="Segoe UI"/>
              </a:rPr>
              <a:t>icons.</a:t>
            </a:r>
            <a:endParaRPr sz="1350">
              <a:latin typeface="Segoe UI"/>
              <a:cs typeface="Segoe U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47471" y="3797935"/>
            <a:ext cx="5801360" cy="5681980"/>
            <a:chOff x="847471" y="3797935"/>
            <a:chExt cx="5801360" cy="5681980"/>
          </a:xfrm>
        </p:grpSpPr>
        <p:sp>
          <p:nvSpPr>
            <p:cNvPr id="14" name="object 14"/>
            <p:cNvSpPr/>
            <p:nvPr/>
          </p:nvSpPr>
          <p:spPr>
            <a:xfrm>
              <a:off x="847471" y="3797934"/>
              <a:ext cx="5801360" cy="696595"/>
            </a:xfrm>
            <a:custGeom>
              <a:avLst/>
              <a:gdLst/>
              <a:ahLst/>
              <a:cxnLst/>
              <a:rect l="l" t="t" r="r" b="b"/>
              <a:pathLst>
                <a:path w="5801359" h="696595">
                  <a:moveTo>
                    <a:pt x="1354963" y="0"/>
                  </a:moveTo>
                  <a:lnTo>
                    <a:pt x="1351915" y="0"/>
                  </a:lnTo>
                  <a:lnTo>
                    <a:pt x="1351915" y="3048"/>
                  </a:lnTo>
                  <a:lnTo>
                    <a:pt x="1351915" y="229870"/>
                  </a:lnTo>
                  <a:lnTo>
                    <a:pt x="845693" y="229870"/>
                  </a:lnTo>
                  <a:lnTo>
                    <a:pt x="845693" y="3048"/>
                  </a:lnTo>
                  <a:lnTo>
                    <a:pt x="1351915" y="3048"/>
                  </a:lnTo>
                  <a:lnTo>
                    <a:pt x="1351915" y="0"/>
                  </a:lnTo>
                  <a:lnTo>
                    <a:pt x="845693" y="0"/>
                  </a:lnTo>
                  <a:lnTo>
                    <a:pt x="842645" y="0"/>
                  </a:lnTo>
                  <a:lnTo>
                    <a:pt x="842645" y="3048"/>
                  </a:lnTo>
                  <a:lnTo>
                    <a:pt x="842645" y="229870"/>
                  </a:lnTo>
                  <a:lnTo>
                    <a:pt x="842645" y="232918"/>
                  </a:lnTo>
                  <a:lnTo>
                    <a:pt x="845693" y="232918"/>
                  </a:lnTo>
                  <a:lnTo>
                    <a:pt x="1351915" y="232918"/>
                  </a:lnTo>
                  <a:lnTo>
                    <a:pt x="1354963" y="232918"/>
                  </a:lnTo>
                  <a:lnTo>
                    <a:pt x="1354963" y="229870"/>
                  </a:lnTo>
                  <a:lnTo>
                    <a:pt x="1354963" y="3048"/>
                  </a:lnTo>
                  <a:lnTo>
                    <a:pt x="1354963" y="0"/>
                  </a:lnTo>
                  <a:close/>
                </a:path>
                <a:path w="5801359" h="696595">
                  <a:moveTo>
                    <a:pt x="5801233" y="237490"/>
                  </a:moveTo>
                  <a:lnTo>
                    <a:pt x="3048" y="237490"/>
                  </a:lnTo>
                  <a:lnTo>
                    <a:pt x="0" y="237490"/>
                  </a:lnTo>
                  <a:lnTo>
                    <a:pt x="0" y="240538"/>
                  </a:lnTo>
                  <a:lnTo>
                    <a:pt x="0" y="468630"/>
                  </a:lnTo>
                  <a:lnTo>
                    <a:pt x="0" y="696595"/>
                  </a:lnTo>
                  <a:lnTo>
                    <a:pt x="3048" y="696595"/>
                  </a:lnTo>
                  <a:lnTo>
                    <a:pt x="3048" y="468630"/>
                  </a:lnTo>
                  <a:lnTo>
                    <a:pt x="3048" y="240538"/>
                  </a:lnTo>
                  <a:lnTo>
                    <a:pt x="5798185" y="240538"/>
                  </a:lnTo>
                  <a:lnTo>
                    <a:pt x="5798185" y="468630"/>
                  </a:lnTo>
                  <a:lnTo>
                    <a:pt x="5798185" y="696595"/>
                  </a:lnTo>
                  <a:lnTo>
                    <a:pt x="5801233" y="696595"/>
                  </a:lnTo>
                  <a:lnTo>
                    <a:pt x="5801233" y="468630"/>
                  </a:lnTo>
                  <a:lnTo>
                    <a:pt x="5801233" y="240538"/>
                  </a:lnTo>
                  <a:lnTo>
                    <a:pt x="5801233" y="237490"/>
                  </a:lnTo>
                  <a:close/>
                </a:path>
                <a:path w="5801359" h="696595">
                  <a:moveTo>
                    <a:pt x="5801233" y="0"/>
                  </a:moveTo>
                  <a:lnTo>
                    <a:pt x="5798185" y="0"/>
                  </a:lnTo>
                  <a:lnTo>
                    <a:pt x="5798185" y="234315"/>
                  </a:lnTo>
                  <a:lnTo>
                    <a:pt x="550418" y="234315"/>
                  </a:lnTo>
                  <a:lnTo>
                    <a:pt x="550418" y="0"/>
                  </a:lnTo>
                  <a:lnTo>
                    <a:pt x="547370" y="0"/>
                  </a:lnTo>
                  <a:lnTo>
                    <a:pt x="547370" y="234315"/>
                  </a:lnTo>
                  <a:lnTo>
                    <a:pt x="547370" y="237363"/>
                  </a:lnTo>
                  <a:lnTo>
                    <a:pt x="550418" y="237363"/>
                  </a:lnTo>
                  <a:lnTo>
                    <a:pt x="5798185" y="237363"/>
                  </a:lnTo>
                  <a:lnTo>
                    <a:pt x="5801233" y="237363"/>
                  </a:lnTo>
                  <a:lnTo>
                    <a:pt x="5801233" y="234315"/>
                  </a:lnTo>
                  <a:lnTo>
                    <a:pt x="5801233" y="0"/>
                  </a:lnTo>
                  <a:close/>
                </a:path>
              </a:pathLst>
            </a:custGeom>
            <a:solidFill>
              <a:srgbClr val="D9D9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00" y="4495800"/>
              <a:ext cx="5731763" cy="166573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847471" y="4495164"/>
              <a:ext cx="5801360" cy="4984750"/>
            </a:xfrm>
            <a:custGeom>
              <a:avLst/>
              <a:gdLst/>
              <a:ahLst/>
              <a:cxnLst/>
              <a:rect l="l" t="t" r="r" b="b"/>
              <a:pathLst>
                <a:path w="5801359" h="4984750">
                  <a:moveTo>
                    <a:pt x="1194943" y="4060190"/>
                  </a:moveTo>
                  <a:lnTo>
                    <a:pt x="1191895" y="4060190"/>
                  </a:lnTo>
                  <a:lnTo>
                    <a:pt x="1191895" y="4063238"/>
                  </a:lnTo>
                  <a:lnTo>
                    <a:pt x="1191895" y="4290695"/>
                  </a:lnTo>
                  <a:lnTo>
                    <a:pt x="388493" y="4290695"/>
                  </a:lnTo>
                  <a:lnTo>
                    <a:pt x="388493" y="4063238"/>
                  </a:lnTo>
                  <a:lnTo>
                    <a:pt x="1191895" y="4063238"/>
                  </a:lnTo>
                  <a:lnTo>
                    <a:pt x="1191895" y="4060190"/>
                  </a:lnTo>
                  <a:lnTo>
                    <a:pt x="388493" y="4060190"/>
                  </a:lnTo>
                  <a:lnTo>
                    <a:pt x="385445" y="4060190"/>
                  </a:lnTo>
                  <a:lnTo>
                    <a:pt x="385445" y="4063238"/>
                  </a:lnTo>
                  <a:lnTo>
                    <a:pt x="385445" y="4290695"/>
                  </a:lnTo>
                  <a:lnTo>
                    <a:pt x="385445" y="4293743"/>
                  </a:lnTo>
                  <a:lnTo>
                    <a:pt x="388493" y="4293743"/>
                  </a:lnTo>
                  <a:lnTo>
                    <a:pt x="1191895" y="4293743"/>
                  </a:lnTo>
                  <a:lnTo>
                    <a:pt x="1194943" y="4293743"/>
                  </a:lnTo>
                  <a:lnTo>
                    <a:pt x="1194943" y="4290695"/>
                  </a:lnTo>
                  <a:lnTo>
                    <a:pt x="1194943" y="4063238"/>
                  </a:lnTo>
                  <a:lnTo>
                    <a:pt x="1194943" y="4060190"/>
                  </a:lnTo>
                  <a:close/>
                </a:path>
                <a:path w="5801359" h="4984750">
                  <a:moveTo>
                    <a:pt x="1332103" y="2583815"/>
                  </a:moveTo>
                  <a:lnTo>
                    <a:pt x="1329055" y="2583815"/>
                  </a:lnTo>
                  <a:lnTo>
                    <a:pt x="1329055" y="2586863"/>
                  </a:lnTo>
                  <a:lnTo>
                    <a:pt x="1329055" y="2813685"/>
                  </a:lnTo>
                  <a:lnTo>
                    <a:pt x="388493" y="2813685"/>
                  </a:lnTo>
                  <a:lnTo>
                    <a:pt x="388493" y="2586863"/>
                  </a:lnTo>
                  <a:lnTo>
                    <a:pt x="1329055" y="2586863"/>
                  </a:lnTo>
                  <a:lnTo>
                    <a:pt x="1329055" y="2583815"/>
                  </a:lnTo>
                  <a:lnTo>
                    <a:pt x="388493" y="2583815"/>
                  </a:lnTo>
                  <a:lnTo>
                    <a:pt x="385445" y="2583815"/>
                  </a:lnTo>
                  <a:lnTo>
                    <a:pt x="385445" y="2586863"/>
                  </a:lnTo>
                  <a:lnTo>
                    <a:pt x="385445" y="2813685"/>
                  </a:lnTo>
                  <a:lnTo>
                    <a:pt x="385445" y="2816733"/>
                  </a:lnTo>
                  <a:lnTo>
                    <a:pt x="388493" y="2816733"/>
                  </a:lnTo>
                  <a:lnTo>
                    <a:pt x="1329055" y="2816733"/>
                  </a:lnTo>
                  <a:lnTo>
                    <a:pt x="1332103" y="2816733"/>
                  </a:lnTo>
                  <a:lnTo>
                    <a:pt x="1332103" y="2813685"/>
                  </a:lnTo>
                  <a:lnTo>
                    <a:pt x="1332103" y="2586863"/>
                  </a:lnTo>
                  <a:lnTo>
                    <a:pt x="1332103" y="2583815"/>
                  </a:lnTo>
                  <a:close/>
                </a:path>
                <a:path w="5801359" h="4984750">
                  <a:moveTo>
                    <a:pt x="4311523" y="3343910"/>
                  </a:moveTo>
                  <a:lnTo>
                    <a:pt x="4308475" y="3343910"/>
                  </a:lnTo>
                  <a:lnTo>
                    <a:pt x="4308475" y="3346958"/>
                  </a:lnTo>
                  <a:lnTo>
                    <a:pt x="4308475" y="3571240"/>
                  </a:lnTo>
                  <a:lnTo>
                    <a:pt x="3952113" y="3571240"/>
                  </a:lnTo>
                  <a:lnTo>
                    <a:pt x="3952113" y="3346958"/>
                  </a:lnTo>
                  <a:lnTo>
                    <a:pt x="4308475" y="3346958"/>
                  </a:lnTo>
                  <a:lnTo>
                    <a:pt x="4308475" y="3343910"/>
                  </a:lnTo>
                  <a:lnTo>
                    <a:pt x="3952113" y="3343910"/>
                  </a:lnTo>
                  <a:lnTo>
                    <a:pt x="3949065" y="3343910"/>
                  </a:lnTo>
                  <a:lnTo>
                    <a:pt x="3949065" y="3346958"/>
                  </a:lnTo>
                  <a:lnTo>
                    <a:pt x="3949065" y="3571240"/>
                  </a:lnTo>
                  <a:lnTo>
                    <a:pt x="3949065" y="3574288"/>
                  </a:lnTo>
                  <a:lnTo>
                    <a:pt x="3952113" y="3574288"/>
                  </a:lnTo>
                  <a:lnTo>
                    <a:pt x="4308475" y="3574288"/>
                  </a:lnTo>
                  <a:lnTo>
                    <a:pt x="4311523" y="3574288"/>
                  </a:lnTo>
                  <a:lnTo>
                    <a:pt x="4311523" y="3571240"/>
                  </a:lnTo>
                  <a:lnTo>
                    <a:pt x="4311523" y="3346958"/>
                  </a:lnTo>
                  <a:lnTo>
                    <a:pt x="4311523" y="3343910"/>
                  </a:lnTo>
                  <a:close/>
                </a:path>
                <a:path w="5801359" h="4984750">
                  <a:moveTo>
                    <a:pt x="4401693" y="3594735"/>
                  </a:moveTo>
                  <a:lnTo>
                    <a:pt x="4398645" y="3594735"/>
                  </a:lnTo>
                  <a:lnTo>
                    <a:pt x="4398645" y="3597783"/>
                  </a:lnTo>
                  <a:lnTo>
                    <a:pt x="4398645" y="3820795"/>
                  </a:lnTo>
                  <a:lnTo>
                    <a:pt x="3800983" y="3820795"/>
                  </a:lnTo>
                  <a:lnTo>
                    <a:pt x="3800983" y="3597783"/>
                  </a:lnTo>
                  <a:lnTo>
                    <a:pt x="4398645" y="3597783"/>
                  </a:lnTo>
                  <a:lnTo>
                    <a:pt x="4398645" y="3594735"/>
                  </a:lnTo>
                  <a:lnTo>
                    <a:pt x="3800983" y="3594735"/>
                  </a:lnTo>
                  <a:lnTo>
                    <a:pt x="3797935" y="3594735"/>
                  </a:lnTo>
                  <a:lnTo>
                    <a:pt x="3797935" y="3597783"/>
                  </a:lnTo>
                  <a:lnTo>
                    <a:pt x="3797935" y="3820795"/>
                  </a:lnTo>
                  <a:lnTo>
                    <a:pt x="3797935" y="3823843"/>
                  </a:lnTo>
                  <a:lnTo>
                    <a:pt x="3800983" y="3823843"/>
                  </a:lnTo>
                  <a:lnTo>
                    <a:pt x="4398645" y="3823843"/>
                  </a:lnTo>
                  <a:lnTo>
                    <a:pt x="4401693" y="3823843"/>
                  </a:lnTo>
                  <a:lnTo>
                    <a:pt x="4401693" y="3820795"/>
                  </a:lnTo>
                  <a:lnTo>
                    <a:pt x="4401693" y="3597783"/>
                  </a:lnTo>
                  <a:lnTo>
                    <a:pt x="4401693" y="3594735"/>
                  </a:lnTo>
                  <a:close/>
                </a:path>
                <a:path w="5801359" h="4984750">
                  <a:moveTo>
                    <a:pt x="4511548" y="3093085"/>
                  </a:moveTo>
                  <a:lnTo>
                    <a:pt x="4508500" y="3093085"/>
                  </a:lnTo>
                  <a:lnTo>
                    <a:pt x="4508500" y="3096133"/>
                  </a:lnTo>
                  <a:lnTo>
                    <a:pt x="4508500" y="3319780"/>
                  </a:lnTo>
                  <a:lnTo>
                    <a:pt x="4216273" y="3319780"/>
                  </a:lnTo>
                  <a:lnTo>
                    <a:pt x="4216273" y="3096133"/>
                  </a:lnTo>
                  <a:lnTo>
                    <a:pt x="4508500" y="3096133"/>
                  </a:lnTo>
                  <a:lnTo>
                    <a:pt x="4508500" y="3093085"/>
                  </a:lnTo>
                  <a:lnTo>
                    <a:pt x="4216273" y="3093085"/>
                  </a:lnTo>
                  <a:lnTo>
                    <a:pt x="4213225" y="3093085"/>
                  </a:lnTo>
                  <a:lnTo>
                    <a:pt x="4213225" y="3096133"/>
                  </a:lnTo>
                  <a:lnTo>
                    <a:pt x="4213225" y="3319780"/>
                  </a:lnTo>
                  <a:lnTo>
                    <a:pt x="4213225" y="3322828"/>
                  </a:lnTo>
                  <a:lnTo>
                    <a:pt x="4216273" y="3322828"/>
                  </a:lnTo>
                  <a:lnTo>
                    <a:pt x="4508500" y="3322828"/>
                  </a:lnTo>
                  <a:lnTo>
                    <a:pt x="4511548" y="3322828"/>
                  </a:lnTo>
                  <a:lnTo>
                    <a:pt x="4511548" y="3319780"/>
                  </a:lnTo>
                  <a:lnTo>
                    <a:pt x="4511548" y="3096133"/>
                  </a:lnTo>
                  <a:lnTo>
                    <a:pt x="4511548" y="3093085"/>
                  </a:lnTo>
                  <a:close/>
                </a:path>
                <a:path w="5801359" h="4984750">
                  <a:moveTo>
                    <a:pt x="5234178" y="2607310"/>
                  </a:moveTo>
                  <a:lnTo>
                    <a:pt x="5231130" y="2607310"/>
                  </a:lnTo>
                  <a:lnTo>
                    <a:pt x="5231130" y="2610358"/>
                  </a:lnTo>
                  <a:lnTo>
                    <a:pt x="5231130" y="2835275"/>
                  </a:lnTo>
                  <a:lnTo>
                    <a:pt x="4599178" y="2835275"/>
                  </a:lnTo>
                  <a:lnTo>
                    <a:pt x="4599178" y="2610358"/>
                  </a:lnTo>
                  <a:lnTo>
                    <a:pt x="5231130" y="2610358"/>
                  </a:lnTo>
                  <a:lnTo>
                    <a:pt x="5231130" y="2607310"/>
                  </a:lnTo>
                  <a:lnTo>
                    <a:pt x="4599178" y="2607310"/>
                  </a:lnTo>
                  <a:lnTo>
                    <a:pt x="4596130" y="2607310"/>
                  </a:lnTo>
                  <a:lnTo>
                    <a:pt x="4596130" y="2610358"/>
                  </a:lnTo>
                  <a:lnTo>
                    <a:pt x="4596130" y="2835275"/>
                  </a:lnTo>
                  <a:lnTo>
                    <a:pt x="4596130" y="2838323"/>
                  </a:lnTo>
                  <a:lnTo>
                    <a:pt x="4599178" y="2838323"/>
                  </a:lnTo>
                  <a:lnTo>
                    <a:pt x="5231130" y="2838323"/>
                  </a:lnTo>
                  <a:lnTo>
                    <a:pt x="5234178" y="2838323"/>
                  </a:lnTo>
                  <a:lnTo>
                    <a:pt x="5234178" y="2835275"/>
                  </a:lnTo>
                  <a:lnTo>
                    <a:pt x="5234178" y="2610358"/>
                  </a:lnTo>
                  <a:lnTo>
                    <a:pt x="5234178" y="2607310"/>
                  </a:lnTo>
                  <a:close/>
                </a:path>
                <a:path w="5801359" h="4984750">
                  <a:moveTo>
                    <a:pt x="5801233" y="4297680"/>
                  </a:moveTo>
                  <a:lnTo>
                    <a:pt x="550418" y="4297680"/>
                  </a:lnTo>
                  <a:lnTo>
                    <a:pt x="547370" y="4297680"/>
                  </a:lnTo>
                  <a:lnTo>
                    <a:pt x="547370" y="4300728"/>
                  </a:lnTo>
                  <a:lnTo>
                    <a:pt x="547370" y="4528820"/>
                  </a:lnTo>
                  <a:lnTo>
                    <a:pt x="547370" y="4756785"/>
                  </a:lnTo>
                  <a:lnTo>
                    <a:pt x="547370" y="4984750"/>
                  </a:lnTo>
                  <a:lnTo>
                    <a:pt x="550418" y="4984750"/>
                  </a:lnTo>
                  <a:lnTo>
                    <a:pt x="550418" y="4756785"/>
                  </a:lnTo>
                  <a:lnTo>
                    <a:pt x="550418" y="4528832"/>
                  </a:lnTo>
                  <a:lnTo>
                    <a:pt x="550418" y="4300728"/>
                  </a:lnTo>
                  <a:lnTo>
                    <a:pt x="5798185" y="4300728"/>
                  </a:lnTo>
                  <a:lnTo>
                    <a:pt x="5798185" y="4528820"/>
                  </a:lnTo>
                  <a:lnTo>
                    <a:pt x="5798185" y="4756785"/>
                  </a:lnTo>
                  <a:lnTo>
                    <a:pt x="5798185" y="4984750"/>
                  </a:lnTo>
                  <a:lnTo>
                    <a:pt x="5801233" y="4984750"/>
                  </a:lnTo>
                  <a:lnTo>
                    <a:pt x="5801233" y="4756785"/>
                  </a:lnTo>
                  <a:lnTo>
                    <a:pt x="5801233" y="4528832"/>
                  </a:lnTo>
                  <a:lnTo>
                    <a:pt x="5801233" y="4300728"/>
                  </a:lnTo>
                  <a:lnTo>
                    <a:pt x="5801233" y="4297680"/>
                  </a:lnTo>
                  <a:close/>
                </a:path>
                <a:path w="5801359" h="4984750">
                  <a:moveTo>
                    <a:pt x="5801233" y="4057015"/>
                  </a:moveTo>
                  <a:lnTo>
                    <a:pt x="5798185" y="4057015"/>
                  </a:lnTo>
                  <a:lnTo>
                    <a:pt x="5798185" y="4060063"/>
                  </a:lnTo>
                  <a:lnTo>
                    <a:pt x="5798185" y="4294505"/>
                  </a:lnTo>
                  <a:lnTo>
                    <a:pt x="93218" y="4294505"/>
                  </a:lnTo>
                  <a:lnTo>
                    <a:pt x="93218" y="4060063"/>
                  </a:lnTo>
                  <a:lnTo>
                    <a:pt x="5798185" y="4060063"/>
                  </a:lnTo>
                  <a:lnTo>
                    <a:pt x="5798185" y="4057015"/>
                  </a:lnTo>
                  <a:lnTo>
                    <a:pt x="93218" y="4057015"/>
                  </a:lnTo>
                  <a:lnTo>
                    <a:pt x="90170" y="4057015"/>
                  </a:lnTo>
                  <a:lnTo>
                    <a:pt x="90170" y="4060063"/>
                  </a:lnTo>
                  <a:lnTo>
                    <a:pt x="90170" y="4294505"/>
                  </a:lnTo>
                  <a:lnTo>
                    <a:pt x="90170" y="4297553"/>
                  </a:lnTo>
                  <a:lnTo>
                    <a:pt x="93218" y="4297553"/>
                  </a:lnTo>
                  <a:lnTo>
                    <a:pt x="5798185" y="4297553"/>
                  </a:lnTo>
                  <a:lnTo>
                    <a:pt x="5801233" y="4297553"/>
                  </a:lnTo>
                  <a:lnTo>
                    <a:pt x="5801233" y="4294505"/>
                  </a:lnTo>
                  <a:lnTo>
                    <a:pt x="5801233" y="4060063"/>
                  </a:lnTo>
                  <a:lnTo>
                    <a:pt x="5801233" y="4057015"/>
                  </a:lnTo>
                  <a:close/>
                </a:path>
                <a:path w="5801359" h="4984750">
                  <a:moveTo>
                    <a:pt x="5801233" y="3825875"/>
                  </a:moveTo>
                  <a:lnTo>
                    <a:pt x="5798185" y="3825875"/>
                  </a:lnTo>
                  <a:lnTo>
                    <a:pt x="5798185" y="4053840"/>
                  </a:lnTo>
                  <a:lnTo>
                    <a:pt x="550418" y="4053840"/>
                  </a:lnTo>
                  <a:lnTo>
                    <a:pt x="550418" y="3825875"/>
                  </a:lnTo>
                  <a:lnTo>
                    <a:pt x="547370" y="3825875"/>
                  </a:lnTo>
                  <a:lnTo>
                    <a:pt x="547370" y="4053840"/>
                  </a:lnTo>
                  <a:lnTo>
                    <a:pt x="547370" y="4056888"/>
                  </a:lnTo>
                  <a:lnTo>
                    <a:pt x="550418" y="4056900"/>
                  </a:lnTo>
                  <a:lnTo>
                    <a:pt x="5798185" y="4056888"/>
                  </a:lnTo>
                  <a:lnTo>
                    <a:pt x="5801233" y="4056900"/>
                  </a:lnTo>
                  <a:lnTo>
                    <a:pt x="5801233" y="4053840"/>
                  </a:lnTo>
                  <a:lnTo>
                    <a:pt x="5801233" y="3825875"/>
                  </a:lnTo>
                  <a:close/>
                </a:path>
                <a:path w="5801359" h="4984750">
                  <a:moveTo>
                    <a:pt x="5801233" y="3069590"/>
                  </a:moveTo>
                  <a:lnTo>
                    <a:pt x="550418" y="3069590"/>
                  </a:lnTo>
                  <a:lnTo>
                    <a:pt x="547370" y="3069590"/>
                  </a:lnTo>
                  <a:lnTo>
                    <a:pt x="547370" y="3072638"/>
                  </a:lnTo>
                  <a:lnTo>
                    <a:pt x="547370" y="3323590"/>
                  </a:lnTo>
                  <a:lnTo>
                    <a:pt x="547370" y="3574415"/>
                  </a:lnTo>
                  <a:lnTo>
                    <a:pt x="547370" y="3825240"/>
                  </a:lnTo>
                  <a:lnTo>
                    <a:pt x="550418" y="3825240"/>
                  </a:lnTo>
                  <a:lnTo>
                    <a:pt x="550418" y="3574415"/>
                  </a:lnTo>
                  <a:lnTo>
                    <a:pt x="550418" y="3323590"/>
                  </a:lnTo>
                  <a:lnTo>
                    <a:pt x="550418" y="3072638"/>
                  </a:lnTo>
                  <a:lnTo>
                    <a:pt x="5798185" y="3072638"/>
                  </a:lnTo>
                  <a:lnTo>
                    <a:pt x="5798185" y="3323590"/>
                  </a:lnTo>
                  <a:lnTo>
                    <a:pt x="5798185" y="3574415"/>
                  </a:lnTo>
                  <a:lnTo>
                    <a:pt x="5798185" y="3825240"/>
                  </a:lnTo>
                  <a:lnTo>
                    <a:pt x="5801233" y="3825240"/>
                  </a:lnTo>
                  <a:lnTo>
                    <a:pt x="5801233" y="3574415"/>
                  </a:lnTo>
                  <a:lnTo>
                    <a:pt x="5801233" y="3323590"/>
                  </a:lnTo>
                  <a:lnTo>
                    <a:pt x="5801233" y="3072638"/>
                  </a:lnTo>
                  <a:lnTo>
                    <a:pt x="5801233" y="3069590"/>
                  </a:lnTo>
                  <a:close/>
                </a:path>
                <a:path w="5801359" h="4984750">
                  <a:moveTo>
                    <a:pt x="5801233" y="2580640"/>
                  </a:moveTo>
                  <a:lnTo>
                    <a:pt x="5798185" y="2580640"/>
                  </a:lnTo>
                  <a:lnTo>
                    <a:pt x="5798185" y="2583688"/>
                  </a:lnTo>
                  <a:lnTo>
                    <a:pt x="5798185" y="2837815"/>
                  </a:lnTo>
                  <a:lnTo>
                    <a:pt x="5798185" y="3065780"/>
                  </a:lnTo>
                  <a:lnTo>
                    <a:pt x="93218" y="3065780"/>
                  </a:lnTo>
                  <a:lnTo>
                    <a:pt x="93218" y="2837815"/>
                  </a:lnTo>
                  <a:lnTo>
                    <a:pt x="93218" y="2583688"/>
                  </a:lnTo>
                  <a:lnTo>
                    <a:pt x="5798185" y="2583688"/>
                  </a:lnTo>
                  <a:lnTo>
                    <a:pt x="5798185" y="2580640"/>
                  </a:lnTo>
                  <a:lnTo>
                    <a:pt x="93218" y="2580640"/>
                  </a:lnTo>
                  <a:lnTo>
                    <a:pt x="90170" y="2580640"/>
                  </a:lnTo>
                  <a:lnTo>
                    <a:pt x="90170" y="2583688"/>
                  </a:lnTo>
                  <a:lnTo>
                    <a:pt x="90170" y="2837815"/>
                  </a:lnTo>
                  <a:lnTo>
                    <a:pt x="90170" y="3065780"/>
                  </a:lnTo>
                  <a:lnTo>
                    <a:pt x="90170" y="3068828"/>
                  </a:lnTo>
                  <a:lnTo>
                    <a:pt x="93218" y="3068828"/>
                  </a:lnTo>
                  <a:lnTo>
                    <a:pt x="5798185" y="3068828"/>
                  </a:lnTo>
                  <a:lnTo>
                    <a:pt x="5801233" y="3068828"/>
                  </a:lnTo>
                  <a:lnTo>
                    <a:pt x="5801233" y="3065780"/>
                  </a:lnTo>
                  <a:lnTo>
                    <a:pt x="5801233" y="2837815"/>
                  </a:lnTo>
                  <a:lnTo>
                    <a:pt x="5801233" y="2583688"/>
                  </a:lnTo>
                  <a:lnTo>
                    <a:pt x="5801233" y="2580640"/>
                  </a:lnTo>
                  <a:close/>
                </a:path>
                <a:path w="5801359" h="4984750">
                  <a:moveTo>
                    <a:pt x="5801233" y="0"/>
                  </a:moveTo>
                  <a:lnTo>
                    <a:pt x="5798185" y="0"/>
                  </a:lnTo>
                  <a:lnTo>
                    <a:pt x="5798185" y="1665605"/>
                  </a:lnTo>
                  <a:lnTo>
                    <a:pt x="5798185" y="1893570"/>
                  </a:lnTo>
                  <a:lnTo>
                    <a:pt x="5798185" y="2121535"/>
                  </a:lnTo>
                  <a:lnTo>
                    <a:pt x="5798185" y="2349500"/>
                  </a:lnTo>
                  <a:lnTo>
                    <a:pt x="5798185" y="2577465"/>
                  </a:lnTo>
                  <a:lnTo>
                    <a:pt x="3048" y="2577465"/>
                  </a:lnTo>
                  <a:lnTo>
                    <a:pt x="3048" y="0"/>
                  </a:lnTo>
                  <a:lnTo>
                    <a:pt x="0" y="0"/>
                  </a:lnTo>
                  <a:lnTo>
                    <a:pt x="0" y="2580525"/>
                  </a:lnTo>
                  <a:lnTo>
                    <a:pt x="3048" y="2580525"/>
                  </a:lnTo>
                  <a:lnTo>
                    <a:pt x="5798185" y="2580513"/>
                  </a:lnTo>
                  <a:lnTo>
                    <a:pt x="5801233" y="2580525"/>
                  </a:lnTo>
                  <a:lnTo>
                    <a:pt x="5801233" y="1665605"/>
                  </a:lnTo>
                  <a:lnTo>
                    <a:pt x="5801233" y="0"/>
                  </a:lnTo>
                  <a:close/>
                </a:path>
              </a:pathLst>
            </a:custGeom>
            <a:solidFill>
              <a:srgbClr val="D9D9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991616" y="7038568"/>
            <a:ext cx="5510530" cy="267271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245110" indent="-232410">
              <a:lnSpc>
                <a:spcPct val="100000"/>
              </a:lnSpc>
              <a:spcBef>
                <a:spcPts val="450"/>
              </a:spcBef>
              <a:buFont typeface="Segoe UI"/>
              <a:buAutoNum type="arabicPeriod" startAt="2"/>
              <a:tabLst>
                <a:tab pos="245110" algn="l"/>
              </a:tabLst>
            </a:pPr>
            <a:r>
              <a:rPr sz="1350" b="1" dirty="0">
                <a:latin typeface="Segoe UI"/>
                <a:cs typeface="Segoe UI"/>
              </a:rPr>
              <a:t>Game</a:t>
            </a:r>
            <a:r>
              <a:rPr sz="1350" b="1" spc="-20" dirty="0">
                <a:latin typeface="Segoe UI"/>
                <a:cs typeface="Segoe UI"/>
              </a:rPr>
              <a:t> </a:t>
            </a:r>
            <a:r>
              <a:rPr sz="1350" b="1" dirty="0">
                <a:latin typeface="Segoe UI"/>
                <a:cs typeface="Segoe UI"/>
              </a:rPr>
              <a:t>Logic</a:t>
            </a:r>
            <a:r>
              <a:rPr sz="1350" b="1" spc="-1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The</a:t>
            </a:r>
            <a:r>
              <a:rPr sz="1350" spc="-2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game</a:t>
            </a:r>
            <a:r>
              <a:rPr sz="1350" spc="-3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logic</a:t>
            </a:r>
            <a:r>
              <a:rPr sz="1350" spc="-3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is</a:t>
            </a:r>
            <a:r>
              <a:rPr sz="1350" spc="-2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implemented</a:t>
            </a:r>
            <a:r>
              <a:rPr sz="1350" spc="-2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within</a:t>
            </a:r>
            <a:r>
              <a:rPr sz="1350" spc="-3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the</a:t>
            </a:r>
            <a:r>
              <a:rPr sz="1350" spc="-5" dirty="0">
                <a:latin typeface="Segoe UI"/>
                <a:cs typeface="Segoe UI"/>
              </a:rPr>
              <a:t> </a:t>
            </a:r>
            <a:r>
              <a:rPr sz="1000" b="1" spc="-10" dirty="0">
                <a:latin typeface="Segoe Print"/>
                <a:cs typeface="Segoe Print"/>
              </a:rPr>
              <a:t>TicTacToe</a:t>
            </a:r>
            <a:endParaRPr sz="1000">
              <a:latin typeface="Segoe Print"/>
              <a:cs typeface="Segoe Print"/>
            </a:endParaRPr>
          </a:p>
          <a:p>
            <a:pPr marL="241300">
              <a:lnSpc>
                <a:spcPct val="100000"/>
              </a:lnSpc>
              <a:spcBef>
                <a:spcPts val="345"/>
              </a:spcBef>
            </a:pPr>
            <a:r>
              <a:rPr sz="1350" dirty="0">
                <a:latin typeface="Segoe UI"/>
                <a:cs typeface="Segoe UI"/>
              </a:rPr>
              <a:t>component.</a:t>
            </a:r>
            <a:r>
              <a:rPr sz="1350" spc="-3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Key</a:t>
            </a:r>
            <a:r>
              <a:rPr sz="1350" spc="-2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components</a:t>
            </a:r>
            <a:r>
              <a:rPr sz="1350" spc="-2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of</a:t>
            </a:r>
            <a:r>
              <a:rPr sz="1350" spc="-3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the</a:t>
            </a:r>
            <a:r>
              <a:rPr sz="1350" spc="-2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game</a:t>
            </a:r>
            <a:r>
              <a:rPr sz="1350" spc="-1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logic</a:t>
            </a:r>
            <a:r>
              <a:rPr sz="1350" spc="-25" dirty="0">
                <a:latin typeface="Segoe UI"/>
                <a:cs typeface="Segoe UI"/>
              </a:rPr>
              <a:t> </a:t>
            </a:r>
            <a:r>
              <a:rPr sz="1350" spc="-10" dirty="0">
                <a:latin typeface="Segoe UI"/>
                <a:cs typeface="Segoe UI"/>
              </a:rPr>
              <a:t>include:</a:t>
            </a:r>
            <a:endParaRPr sz="1350">
              <a:latin typeface="Segoe UI"/>
              <a:cs typeface="Segoe UI"/>
            </a:endParaRPr>
          </a:p>
          <a:p>
            <a:pPr marL="697865" lvl="1" indent="-227965">
              <a:lnSpc>
                <a:spcPct val="100000"/>
              </a:lnSpc>
              <a:spcBef>
                <a:spcPts val="240"/>
              </a:spcBef>
              <a:buSzPct val="74074"/>
              <a:buFont typeface="Symbol"/>
              <a:buChar char=""/>
              <a:tabLst>
                <a:tab pos="697865" algn="l"/>
              </a:tabLst>
            </a:pPr>
            <a:r>
              <a:rPr sz="1350" dirty="0">
                <a:latin typeface="Segoe UI"/>
                <a:cs typeface="Segoe UI"/>
              </a:rPr>
              <a:t>Maintaining</a:t>
            </a:r>
            <a:r>
              <a:rPr sz="1350" spc="-3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the</a:t>
            </a:r>
            <a:r>
              <a:rPr sz="1350" spc="-2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game</a:t>
            </a:r>
            <a:r>
              <a:rPr sz="1350" spc="-2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board</a:t>
            </a:r>
            <a:r>
              <a:rPr sz="1350" spc="-3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state</a:t>
            </a:r>
            <a:r>
              <a:rPr sz="1350" spc="-2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using</a:t>
            </a:r>
            <a:r>
              <a:rPr sz="1350" spc="-2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the</a:t>
            </a:r>
            <a:r>
              <a:rPr sz="1350" spc="-5" dirty="0">
                <a:latin typeface="Segoe UI"/>
                <a:cs typeface="Segoe UI"/>
              </a:rPr>
              <a:t> </a:t>
            </a:r>
            <a:r>
              <a:rPr sz="1000" b="1" dirty="0">
                <a:latin typeface="Segoe Print"/>
                <a:cs typeface="Segoe Print"/>
              </a:rPr>
              <a:t>data</a:t>
            </a:r>
            <a:r>
              <a:rPr sz="1000" b="1" spc="-45" dirty="0">
                <a:latin typeface="Segoe Print"/>
                <a:cs typeface="Segoe Print"/>
              </a:rPr>
              <a:t> </a:t>
            </a:r>
            <a:r>
              <a:rPr sz="1350" dirty="0">
                <a:latin typeface="Segoe UI"/>
                <a:cs typeface="Segoe UI"/>
              </a:rPr>
              <a:t>state</a:t>
            </a:r>
            <a:r>
              <a:rPr sz="1350" spc="-30" dirty="0">
                <a:latin typeface="Segoe UI"/>
                <a:cs typeface="Segoe UI"/>
              </a:rPr>
              <a:t> </a:t>
            </a:r>
            <a:r>
              <a:rPr sz="1350" spc="-10" dirty="0">
                <a:latin typeface="Segoe UI"/>
                <a:cs typeface="Segoe UI"/>
              </a:rPr>
              <a:t>variable.</a:t>
            </a:r>
            <a:endParaRPr sz="1350">
              <a:latin typeface="Segoe UI"/>
              <a:cs typeface="Segoe UI"/>
            </a:endParaRPr>
          </a:p>
          <a:p>
            <a:pPr marL="697865" lvl="1" indent="-227965">
              <a:lnSpc>
                <a:spcPct val="100000"/>
              </a:lnSpc>
              <a:spcBef>
                <a:spcPts val="350"/>
              </a:spcBef>
              <a:buSzPct val="74074"/>
              <a:buFont typeface="Symbol"/>
              <a:buChar char=""/>
              <a:tabLst>
                <a:tab pos="697865" algn="l"/>
              </a:tabLst>
            </a:pPr>
            <a:r>
              <a:rPr sz="1350" dirty="0">
                <a:latin typeface="Segoe UI"/>
                <a:cs typeface="Segoe UI"/>
              </a:rPr>
              <a:t>Tracking</a:t>
            </a:r>
            <a:r>
              <a:rPr sz="1350" spc="-3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the</a:t>
            </a:r>
            <a:r>
              <a:rPr sz="1350" spc="-2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number</a:t>
            </a:r>
            <a:r>
              <a:rPr sz="1350" spc="-3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of</a:t>
            </a:r>
            <a:r>
              <a:rPr sz="1350" spc="-4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moves</a:t>
            </a:r>
            <a:r>
              <a:rPr sz="1350" spc="-2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using</a:t>
            </a:r>
            <a:r>
              <a:rPr sz="1350" spc="-2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the</a:t>
            </a:r>
            <a:r>
              <a:rPr sz="1350" spc="5" dirty="0">
                <a:latin typeface="Segoe UI"/>
                <a:cs typeface="Segoe UI"/>
              </a:rPr>
              <a:t> </a:t>
            </a:r>
            <a:r>
              <a:rPr sz="1000" b="1" dirty="0">
                <a:latin typeface="Segoe Print"/>
                <a:cs typeface="Segoe Print"/>
              </a:rPr>
              <a:t>count</a:t>
            </a:r>
            <a:r>
              <a:rPr sz="1000" b="1" spc="-40" dirty="0">
                <a:latin typeface="Segoe Print"/>
                <a:cs typeface="Segoe Print"/>
              </a:rPr>
              <a:t> </a:t>
            </a:r>
            <a:r>
              <a:rPr sz="1350" dirty="0">
                <a:latin typeface="Segoe UI"/>
                <a:cs typeface="Segoe UI"/>
              </a:rPr>
              <a:t>state</a:t>
            </a:r>
            <a:r>
              <a:rPr sz="1350" spc="-30" dirty="0">
                <a:latin typeface="Segoe UI"/>
                <a:cs typeface="Segoe UI"/>
              </a:rPr>
              <a:t> </a:t>
            </a:r>
            <a:r>
              <a:rPr sz="1350" spc="-10" dirty="0">
                <a:latin typeface="Segoe UI"/>
                <a:cs typeface="Segoe UI"/>
              </a:rPr>
              <a:t>variable.</a:t>
            </a:r>
            <a:endParaRPr sz="1350">
              <a:latin typeface="Segoe UI"/>
              <a:cs typeface="Segoe UI"/>
            </a:endParaRPr>
          </a:p>
          <a:p>
            <a:pPr marL="697865" lvl="1" indent="-227965">
              <a:lnSpc>
                <a:spcPct val="100000"/>
              </a:lnSpc>
              <a:spcBef>
                <a:spcPts val="360"/>
              </a:spcBef>
              <a:buSzPct val="74074"/>
              <a:buFont typeface="Symbol"/>
              <a:buChar char=""/>
              <a:tabLst>
                <a:tab pos="697865" algn="l"/>
              </a:tabLst>
            </a:pPr>
            <a:r>
              <a:rPr sz="1350" dirty="0">
                <a:latin typeface="Segoe UI"/>
                <a:cs typeface="Segoe UI"/>
              </a:rPr>
              <a:t>Checking</a:t>
            </a:r>
            <a:r>
              <a:rPr sz="1350" spc="-2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for</a:t>
            </a:r>
            <a:r>
              <a:rPr sz="1350" spc="-2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a</a:t>
            </a:r>
            <a:r>
              <a:rPr sz="1350" spc="-2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win</a:t>
            </a:r>
            <a:r>
              <a:rPr sz="1350" spc="-2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or</a:t>
            </a:r>
            <a:r>
              <a:rPr sz="1350" spc="-2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a</a:t>
            </a:r>
            <a:r>
              <a:rPr sz="1350" spc="-2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draw</a:t>
            </a:r>
            <a:r>
              <a:rPr sz="1350" spc="-1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using</a:t>
            </a:r>
            <a:r>
              <a:rPr sz="1350" spc="-3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the</a:t>
            </a:r>
            <a:r>
              <a:rPr sz="1350" spc="5" dirty="0">
                <a:latin typeface="Segoe UI"/>
                <a:cs typeface="Segoe UI"/>
              </a:rPr>
              <a:t> </a:t>
            </a:r>
            <a:r>
              <a:rPr sz="1000" b="1" dirty="0">
                <a:latin typeface="Segoe Print"/>
                <a:cs typeface="Segoe Print"/>
              </a:rPr>
              <a:t>checkWin</a:t>
            </a:r>
            <a:r>
              <a:rPr sz="1000" b="1" spc="-20" dirty="0">
                <a:latin typeface="Segoe Print"/>
                <a:cs typeface="Segoe Print"/>
              </a:rPr>
              <a:t> </a:t>
            </a:r>
            <a:r>
              <a:rPr sz="1350" spc="-10" dirty="0">
                <a:latin typeface="Segoe UI"/>
                <a:cs typeface="Segoe UI"/>
              </a:rPr>
              <a:t>function.</a:t>
            </a:r>
            <a:endParaRPr sz="1350">
              <a:latin typeface="Segoe UI"/>
              <a:cs typeface="Segoe UI"/>
            </a:endParaRPr>
          </a:p>
          <a:p>
            <a:pPr marL="697865" lvl="1" indent="-227965">
              <a:lnSpc>
                <a:spcPct val="100000"/>
              </a:lnSpc>
              <a:spcBef>
                <a:spcPts val="360"/>
              </a:spcBef>
              <a:buSzPct val="74074"/>
              <a:buFont typeface="Symbol"/>
              <a:buChar char=""/>
              <a:tabLst>
                <a:tab pos="697865" algn="l"/>
              </a:tabLst>
            </a:pPr>
            <a:r>
              <a:rPr sz="1350" dirty="0">
                <a:latin typeface="Segoe UI"/>
                <a:cs typeface="Segoe UI"/>
              </a:rPr>
              <a:t>Handling</a:t>
            </a:r>
            <a:r>
              <a:rPr sz="1350" spc="-3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the</a:t>
            </a:r>
            <a:r>
              <a:rPr sz="1350" spc="-2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end</a:t>
            </a:r>
            <a:r>
              <a:rPr sz="1350" spc="-2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of</a:t>
            </a:r>
            <a:r>
              <a:rPr sz="1350" spc="-3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the</a:t>
            </a:r>
            <a:r>
              <a:rPr sz="1350" spc="-3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game</a:t>
            </a:r>
            <a:r>
              <a:rPr sz="1350" spc="-2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and</a:t>
            </a:r>
            <a:r>
              <a:rPr sz="1350" spc="-1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displaying</a:t>
            </a:r>
            <a:r>
              <a:rPr sz="1350" spc="-2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the</a:t>
            </a:r>
            <a:r>
              <a:rPr sz="1350" spc="-25" dirty="0">
                <a:latin typeface="Segoe UI"/>
                <a:cs typeface="Segoe UI"/>
              </a:rPr>
              <a:t> </a:t>
            </a:r>
            <a:r>
              <a:rPr sz="1350" spc="-10" dirty="0">
                <a:latin typeface="Segoe UI"/>
                <a:cs typeface="Segoe UI"/>
              </a:rPr>
              <a:t>result.</a:t>
            </a:r>
            <a:endParaRPr sz="1350">
              <a:latin typeface="Segoe UI"/>
              <a:cs typeface="Segoe UI"/>
            </a:endParaRPr>
          </a:p>
          <a:p>
            <a:pPr marL="245110" indent="-232410">
              <a:lnSpc>
                <a:spcPct val="100000"/>
              </a:lnSpc>
              <a:spcBef>
                <a:spcPts val="250"/>
              </a:spcBef>
              <a:buFont typeface="Segoe UI"/>
              <a:buAutoNum type="arabicPeriod" startAt="3"/>
              <a:tabLst>
                <a:tab pos="245110" algn="l"/>
              </a:tabLst>
            </a:pPr>
            <a:r>
              <a:rPr sz="1350" b="1" spc="-10" dirty="0">
                <a:latin typeface="Segoe UI"/>
                <a:cs typeface="Segoe UI"/>
              </a:rPr>
              <a:t>Gameplay</a:t>
            </a:r>
            <a:endParaRPr sz="1350">
              <a:latin typeface="Segoe UI"/>
              <a:cs typeface="Segoe UI"/>
            </a:endParaRPr>
          </a:p>
          <a:p>
            <a:pPr marL="698500" marR="45085" lvl="1" indent="-228600">
              <a:lnSpc>
                <a:spcPct val="111100"/>
              </a:lnSpc>
              <a:spcBef>
                <a:spcPts val="60"/>
              </a:spcBef>
              <a:buSzPct val="74074"/>
              <a:buFont typeface="Symbol"/>
              <a:buChar char=""/>
              <a:tabLst>
                <a:tab pos="698500" algn="l"/>
              </a:tabLst>
            </a:pPr>
            <a:r>
              <a:rPr sz="1350" dirty="0">
                <a:latin typeface="Segoe UI"/>
                <a:cs typeface="Segoe UI"/>
              </a:rPr>
              <a:t>Players</a:t>
            </a:r>
            <a:r>
              <a:rPr sz="1350" spc="-2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take</a:t>
            </a:r>
            <a:r>
              <a:rPr sz="1350" spc="-2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turns</a:t>
            </a:r>
            <a:r>
              <a:rPr sz="1350" spc="-2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to</a:t>
            </a:r>
            <a:r>
              <a:rPr sz="1350" spc="-2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click</a:t>
            </a:r>
            <a:r>
              <a:rPr sz="1350" spc="-2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on</a:t>
            </a:r>
            <a:r>
              <a:rPr sz="1350" spc="-2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empty</a:t>
            </a:r>
            <a:r>
              <a:rPr sz="1350" spc="-1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cells</a:t>
            </a:r>
            <a:r>
              <a:rPr sz="1350" spc="-2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on</a:t>
            </a:r>
            <a:r>
              <a:rPr sz="1350" spc="-3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the</a:t>
            </a:r>
            <a:r>
              <a:rPr sz="1350" spc="-1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game</a:t>
            </a:r>
            <a:r>
              <a:rPr sz="1350" spc="-2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board</a:t>
            </a:r>
            <a:r>
              <a:rPr sz="1350" spc="-25" dirty="0">
                <a:latin typeface="Segoe UI"/>
                <a:cs typeface="Segoe UI"/>
              </a:rPr>
              <a:t> to </a:t>
            </a:r>
            <a:r>
              <a:rPr sz="1350" dirty="0">
                <a:latin typeface="Segoe UI"/>
                <a:cs typeface="Segoe UI"/>
              </a:rPr>
              <a:t>place</a:t>
            </a:r>
            <a:r>
              <a:rPr sz="1350" spc="-2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their</a:t>
            </a:r>
            <a:r>
              <a:rPr sz="1350" spc="-2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'X'</a:t>
            </a:r>
            <a:r>
              <a:rPr sz="1350" spc="-2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or</a:t>
            </a:r>
            <a:r>
              <a:rPr sz="1350" spc="-25" dirty="0">
                <a:latin typeface="Segoe UI"/>
                <a:cs typeface="Segoe UI"/>
              </a:rPr>
              <a:t> </a:t>
            </a:r>
            <a:r>
              <a:rPr sz="1350" spc="-20" dirty="0">
                <a:latin typeface="Segoe UI"/>
                <a:cs typeface="Segoe UI"/>
              </a:rPr>
              <a:t>'O'.</a:t>
            </a:r>
            <a:endParaRPr sz="1350">
              <a:latin typeface="Segoe UI"/>
              <a:cs typeface="Segoe UI"/>
            </a:endParaRPr>
          </a:p>
          <a:p>
            <a:pPr marL="698500" marR="5080" lvl="1" indent="-228600">
              <a:lnSpc>
                <a:spcPct val="110400"/>
              </a:lnSpc>
              <a:spcBef>
                <a:spcPts val="10"/>
              </a:spcBef>
              <a:buSzPct val="74074"/>
              <a:buFont typeface="Symbol"/>
              <a:buChar char=""/>
              <a:tabLst>
                <a:tab pos="698500" algn="l"/>
              </a:tabLst>
            </a:pPr>
            <a:r>
              <a:rPr sz="1350" dirty="0">
                <a:latin typeface="Segoe UI"/>
                <a:cs typeface="Segoe UI"/>
              </a:rPr>
              <a:t>The</a:t>
            </a:r>
            <a:r>
              <a:rPr sz="1350" spc="-2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game</a:t>
            </a:r>
            <a:r>
              <a:rPr sz="1350" spc="-2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keeps</a:t>
            </a:r>
            <a:r>
              <a:rPr sz="1350" spc="-2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track</a:t>
            </a:r>
            <a:r>
              <a:rPr sz="1350" spc="-3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of</a:t>
            </a:r>
            <a:r>
              <a:rPr sz="1350" spc="-1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the</a:t>
            </a:r>
            <a:r>
              <a:rPr sz="1350" spc="-2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number</a:t>
            </a:r>
            <a:r>
              <a:rPr sz="1350" spc="-2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of</a:t>
            </a:r>
            <a:r>
              <a:rPr sz="1350" spc="-3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moves</a:t>
            </a:r>
            <a:r>
              <a:rPr sz="1350" spc="-2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and</a:t>
            </a:r>
            <a:r>
              <a:rPr sz="1350" spc="-2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checks</a:t>
            </a:r>
            <a:r>
              <a:rPr sz="1350" spc="-2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for</a:t>
            </a:r>
            <a:r>
              <a:rPr sz="1350" spc="-25" dirty="0">
                <a:latin typeface="Segoe UI"/>
                <a:cs typeface="Segoe UI"/>
              </a:rPr>
              <a:t> </a:t>
            </a:r>
            <a:r>
              <a:rPr sz="1350" spc="-50" dirty="0">
                <a:latin typeface="Segoe UI"/>
                <a:cs typeface="Segoe UI"/>
              </a:rPr>
              <a:t>a </a:t>
            </a:r>
            <a:r>
              <a:rPr sz="1350" dirty="0">
                <a:latin typeface="Segoe UI"/>
                <a:cs typeface="Segoe UI"/>
              </a:rPr>
              <a:t>win</a:t>
            </a:r>
            <a:r>
              <a:rPr sz="1350" spc="-2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or</a:t>
            </a:r>
            <a:r>
              <a:rPr sz="1350" spc="-2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a</a:t>
            </a:r>
            <a:r>
              <a:rPr sz="1350" spc="-2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draw</a:t>
            </a:r>
            <a:r>
              <a:rPr sz="1350" spc="-2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after</a:t>
            </a:r>
            <a:r>
              <a:rPr sz="1350" spc="-1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each</a:t>
            </a:r>
            <a:r>
              <a:rPr sz="1350" spc="-30" dirty="0">
                <a:latin typeface="Segoe UI"/>
                <a:cs typeface="Segoe UI"/>
              </a:rPr>
              <a:t> </a:t>
            </a:r>
            <a:r>
              <a:rPr sz="1350" spc="-20" dirty="0">
                <a:latin typeface="Segoe UI"/>
                <a:cs typeface="Segoe UI"/>
              </a:rPr>
              <a:t>move.</a:t>
            </a:r>
            <a:endParaRPr sz="1350">
              <a:latin typeface="Segoe UI"/>
              <a:cs typeface="Segoe U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394841" y="9479915"/>
            <a:ext cx="5253990" cy="231140"/>
          </a:xfrm>
          <a:custGeom>
            <a:avLst/>
            <a:gdLst/>
            <a:ahLst/>
            <a:cxnLst/>
            <a:rect l="l" t="t" r="r" b="b"/>
            <a:pathLst>
              <a:path w="5253990" h="231140">
                <a:moveTo>
                  <a:pt x="5253863" y="0"/>
                </a:moveTo>
                <a:lnTo>
                  <a:pt x="5250815" y="0"/>
                </a:lnTo>
                <a:lnTo>
                  <a:pt x="5250815" y="227965"/>
                </a:lnTo>
                <a:lnTo>
                  <a:pt x="3048" y="227965"/>
                </a:lnTo>
                <a:lnTo>
                  <a:pt x="3048" y="0"/>
                </a:lnTo>
                <a:lnTo>
                  <a:pt x="0" y="0"/>
                </a:lnTo>
                <a:lnTo>
                  <a:pt x="0" y="227965"/>
                </a:lnTo>
                <a:lnTo>
                  <a:pt x="0" y="231013"/>
                </a:lnTo>
                <a:lnTo>
                  <a:pt x="3048" y="231025"/>
                </a:lnTo>
                <a:lnTo>
                  <a:pt x="5250815" y="231013"/>
                </a:lnTo>
                <a:lnTo>
                  <a:pt x="5253863" y="231025"/>
                </a:lnTo>
                <a:lnTo>
                  <a:pt x="5253863" y="227965"/>
                </a:lnTo>
                <a:lnTo>
                  <a:pt x="5253863" y="0"/>
                </a:lnTo>
                <a:close/>
              </a:path>
            </a:pathLst>
          </a:custGeom>
          <a:solidFill>
            <a:srgbClr val="D9D9E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7641" y="914399"/>
            <a:ext cx="5711190" cy="3005455"/>
          </a:xfrm>
          <a:custGeom>
            <a:avLst/>
            <a:gdLst/>
            <a:ahLst/>
            <a:cxnLst/>
            <a:rect l="l" t="t" r="r" b="b"/>
            <a:pathLst>
              <a:path w="5711190" h="3005454">
                <a:moveTo>
                  <a:pt x="1427353" y="921385"/>
                </a:moveTo>
                <a:lnTo>
                  <a:pt x="1424305" y="921385"/>
                </a:lnTo>
                <a:lnTo>
                  <a:pt x="1424305" y="924433"/>
                </a:lnTo>
                <a:lnTo>
                  <a:pt x="1424305" y="1151890"/>
                </a:lnTo>
                <a:lnTo>
                  <a:pt x="298323" y="1151890"/>
                </a:lnTo>
                <a:lnTo>
                  <a:pt x="298323" y="924433"/>
                </a:lnTo>
                <a:lnTo>
                  <a:pt x="1424305" y="924433"/>
                </a:lnTo>
                <a:lnTo>
                  <a:pt x="1424305" y="921385"/>
                </a:lnTo>
                <a:lnTo>
                  <a:pt x="298323" y="921385"/>
                </a:lnTo>
                <a:lnTo>
                  <a:pt x="295275" y="921385"/>
                </a:lnTo>
                <a:lnTo>
                  <a:pt x="295275" y="924433"/>
                </a:lnTo>
                <a:lnTo>
                  <a:pt x="295275" y="1151890"/>
                </a:lnTo>
                <a:lnTo>
                  <a:pt x="295275" y="1154938"/>
                </a:lnTo>
                <a:lnTo>
                  <a:pt x="298323" y="1154938"/>
                </a:lnTo>
                <a:lnTo>
                  <a:pt x="1424305" y="1154938"/>
                </a:lnTo>
                <a:lnTo>
                  <a:pt x="1427353" y="1154938"/>
                </a:lnTo>
                <a:lnTo>
                  <a:pt x="1427353" y="1151890"/>
                </a:lnTo>
                <a:lnTo>
                  <a:pt x="1427353" y="924433"/>
                </a:lnTo>
                <a:lnTo>
                  <a:pt x="1427353" y="921385"/>
                </a:lnTo>
                <a:close/>
              </a:path>
              <a:path w="5711190" h="3005454">
                <a:moveTo>
                  <a:pt x="1839468" y="2308860"/>
                </a:moveTo>
                <a:lnTo>
                  <a:pt x="1836420" y="2308860"/>
                </a:lnTo>
                <a:lnTo>
                  <a:pt x="1836420" y="2311908"/>
                </a:lnTo>
                <a:lnTo>
                  <a:pt x="1836420" y="2538730"/>
                </a:lnTo>
                <a:lnTo>
                  <a:pt x="298323" y="2538730"/>
                </a:lnTo>
                <a:lnTo>
                  <a:pt x="298323" y="2311908"/>
                </a:lnTo>
                <a:lnTo>
                  <a:pt x="1836420" y="2311908"/>
                </a:lnTo>
                <a:lnTo>
                  <a:pt x="1836420" y="2308860"/>
                </a:lnTo>
                <a:lnTo>
                  <a:pt x="298323" y="2308860"/>
                </a:lnTo>
                <a:lnTo>
                  <a:pt x="295275" y="2308860"/>
                </a:lnTo>
                <a:lnTo>
                  <a:pt x="295275" y="2311908"/>
                </a:lnTo>
                <a:lnTo>
                  <a:pt x="295275" y="2538730"/>
                </a:lnTo>
                <a:lnTo>
                  <a:pt x="295275" y="2541778"/>
                </a:lnTo>
                <a:lnTo>
                  <a:pt x="298323" y="2541778"/>
                </a:lnTo>
                <a:lnTo>
                  <a:pt x="1836420" y="2541778"/>
                </a:lnTo>
                <a:lnTo>
                  <a:pt x="1839468" y="2541778"/>
                </a:lnTo>
                <a:lnTo>
                  <a:pt x="1839468" y="2538730"/>
                </a:lnTo>
                <a:lnTo>
                  <a:pt x="1839468" y="2311908"/>
                </a:lnTo>
                <a:lnTo>
                  <a:pt x="1839468" y="2308860"/>
                </a:lnTo>
                <a:close/>
              </a:path>
              <a:path w="5711190" h="3005454">
                <a:moveTo>
                  <a:pt x="5711063" y="2546350"/>
                </a:moveTo>
                <a:lnTo>
                  <a:pt x="460248" y="2546350"/>
                </a:lnTo>
                <a:lnTo>
                  <a:pt x="457200" y="2546350"/>
                </a:lnTo>
                <a:lnTo>
                  <a:pt x="457200" y="2549398"/>
                </a:lnTo>
                <a:lnTo>
                  <a:pt x="457200" y="2777490"/>
                </a:lnTo>
                <a:lnTo>
                  <a:pt x="457200" y="3005455"/>
                </a:lnTo>
                <a:lnTo>
                  <a:pt x="460248" y="3005455"/>
                </a:lnTo>
                <a:lnTo>
                  <a:pt x="460248" y="2777490"/>
                </a:lnTo>
                <a:lnTo>
                  <a:pt x="460248" y="2549398"/>
                </a:lnTo>
                <a:lnTo>
                  <a:pt x="5708015" y="2549398"/>
                </a:lnTo>
                <a:lnTo>
                  <a:pt x="5708015" y="2777490"/>
                </a:lnTo>
                <a:lnTo>
                  <a:pt x="5708015" y="3005455"/>
                </a:lnTo>
                <a:lnTo>
                  <a:pt x="5711063" y="3005455"/>
                </a:lnTo>
                <a:lnTo>
                  <a:pt x="5711063" y="2777490"/>
                </a:lnTo>
                <a:lnTo>
                  <a:pt x="5711063" y="2549398"/>
                </a:lnTo>
                <a:lnTo>
                  <a:pt x="5711063" y="2546350"/>
                </a:lnTo>
                <a:close/>
              </a:path>
              <a:path w="5711190" h="3005454">
                <a:moveTo>
                  <a:pt x="5711063" y="2305685"/>
                </a:moveTo>
                <a:lnTo>
                  <a:pt x="5708015" y="2305685"/>
                </a:lnTo>
                <a:lnTo>
                  <a:pt x="5708015" y="2308733"/>
                </a:lnTo>
                <a:lnTo>
                  <a:pt x="5708015" y="2543175"/>
                </a:lnTo>
                <a:lnTo>
                  <a:pt x="3048" y="2543175"/>
                </a:lnTo>
                <a:lnTo>
                  <a:pt x="3048" y="2308733"/>
                </a:lnTo>
                <a:lnTo>
                  <a:pt x="5708015" y="2308733"/>
                </a:lnTo>
                <a:lnTo>
                  <a:pt x="5708015" y="2305685"/>
                </a:lnTo>
                <a:lnTo>
                  <a:pt x="3048" y="2305685"/>
                </a:lnTo>
                <a:lnTo>
                  <a:pt x="0" y="2305685"/>
                </a:lnTo>
                <a:lnTo>
                  <a:pt x="0" y="2308733"/>
                </a:lnTo>
                <a:lnTo>
                  <a:pt x="0" y="2543175"/>
                </a:lnTo>
                <a:lnTo>
                  <a:pt x="0" y="2546223"/>
                </a:lnTo>
                <a:lnTo>
                  <a:pt x="3048" y="2546223"/>
                </a:lnTo>
                <a:lnTo>
                  <a:pt x="5708015" y="2546223"/>
                </a:lnTo>
                <a:lnTo>
                  <a:pt x="5711063" y="2546223"/>
                </a:lnTo>
                <a:lnTo>
                  <a:pt x="5711063" y="2543175"/>
                </a:lnTo>
                <a:lnTo>
                  <a:pt x="5711063" y="2308733"/>
                </a:lnTo>
                <a:lnTo>
                  <a:pt x="5711063" y="2305685"/>
                </a:lnTo>
                <a:close/>
              </a:path>
              <a:path w="5711190" h="3005454">
                <a:moveTo>
                  <a:pt x="5711063" y="2074545"/>
                </a:moveTo>
                <a:lnTo>
                  <a:pt x="5708015" y="2074545"/>
                </a:lnTo>
                <a:lnTo>
                  <a:pt x="5708015" y="2302510"/>
                </a:lnTo>
                <a:lnTo>
                  <a:pt x="460248" y="2302510"/>
                </a:lnTo>
                <a:lnTo>
                  <a:pt x="460248" y="2074545"/>
                </a:lnTo>
                <a:lnTo>
                  <a:pt x="457200" y="2074545"/>
                </a:lnTo>
                <a:lnTo>
                  <a:pt x="457200" y="2302510"/>
                </a:lnTo>
                <a:lnTo>
                  <a:pt x="457200" y="2305558"/>
                </a:lnTo>
                <a:lnTo>
                  <a:pt x="460248" y="2305558"/>
                </a:lnTo>
                <a:lnTo>
                  <a:pt x="5708015" y="2305558"/>
                </a:lnTo>
                <a:lnTo>
                  <a:pt x="5711063" y="2305558"/>
                </a:lnTo>
                <a:lnTo>
                  <a:pt x="5711063" y="2302510"/>
                </a:lnTo>
                <a:lnTo>
                  <a:pt x="5711063" y="2074545"/>
                </a:lnTo>
                <a:close/>
              </a:path>
              <a:path w="5711190" h="3005454">
                <a:moveTo>
                  <a:pt x="5711063" y="1158875"/>
                </a:moveTo>
                <a:lnTo>
                  <a:pt x="460248" y="1158875"/>
                </a:lnTo>
                <a:lnTo>
                  <a:pt x="457200" y="1158875"/>
                </a:lnTo>
                <a:lnTo>
                  <a:pt x="457200" y="1161923"/>
                </a:lnTo>
                <a:lnTo>
                  <a:pt x="457200" y="1390015"/>
                </a:lnTo>
                <a:lnTo>
                  <a:pt x="457200" y="1617980"/>
                </a:lnTo>
                <a:lnTo>
                  <a:pt x="457200" y="1845945"/>
                </a:lnTo>
                <a:lnTo>
                  <a:pt x="457200" y="2073910"/>
                </a:lnTo>
                <a:lnTo>
                  <a:pt x="460248" y="2073910"/>
                </a:lnTo>
                <a:lnTo>
                  <a:pt x="460248" y="1845945"/>
                </a:lnTo>
                <a:lnTo>
                  <a:pt x="460248" y="1617980"/>
                </a:lnTo>
                <a:lnTo>
                  <a:pt x="460248" y="1390015"/>
                </a:lnTo>
                <a:lnTo>
                  <a:pt x="460248" y="1161923"/>
                </a:lnTo>
                <a:lnTo>
                  <a:pt x="5708015" y="1161923"/>
                </a:lnTo>
                <a:lnTo>
                  <a:pt x="5708015" y="1390015"/>
                </a:lnTo>
                <a:lnTo>
                  <a:pt x="5708015" y="1617980"/>
                </a:lnTo>
                <a:lnTo>
                  <a:pt x="5708015" y="1845945"/>
                </a:lnTo>
                <a:lnTo>
                  <a:pt x="5708015" y="2073910"/>
                </a:lnTo>
                <a:lnTo>
                  <a:pt x="5711063" y="2073910"/>
                </a:lnTo>
                <a:lnTo>
                  <a:pt x="5711063" y="1845945"/>
                </a:lnTo>
                <a:lnTo>
                  <a:pt x="5711063" y="1617980"/>
                </a:lnTo>
                <a:lnTo>
                  <a:pt x="5711063" y="1390015"/>
                </a:lnTo>
                <a:lnTo>
                  <a:pt x="5711063" y="1161923"/>
                </a:lnTo>
                <a:lnTo>
                  <a:pt x="5711063" y="1158875"/>
                </a:lnTo>
                <a:close/>
              </a:path>
              <a:path w="5711190" h="3005454">
                <a:moveTo>
                  <a:pt x="5711063" y="918210"/>
                </a:moveTo>
                <a:lnTo>
                  <a:pt x="5708015" y="918210"/>
                </a:lnTo>
                <a:lnTo>
                  <a:pt x="5708015" y="921258"/>
                </a:lnTo>
                <a:lnTo>
                  <a:pt x="5708015" y="1155700"/>
                </a:lnTo>
                <a:lnTo>
                  <a:pt x="3048" y="1155700"/>
                </a:lnTo>
                <a:lnTo>
                  <a:pt x="3048" y="921258"/>
                </a:lnTo>
                <a:lnTo>
                  <a:pt x="5708015" y="921258"/>
                </a:lnTo>
                <a:lnTo>
                  <a:pt x="5708015" y="918210"/>
                </a:lnTo>
                <a:lnTo>
                  <a:pt x="3048" y="918210"/>
                </a:lnTo>
                <a:lnTo>
                  <a:pt x="0" y="918210"/>
                </a:lnTo>
                <a:lnTo>
                  <a:pt x="0" y="921258"/>
                </a:lnTo>
                <a:lnTo>
                  <a:pt x="0" y="1155700"/>
                </a:lnTo>
                <a:lnTo>
                  <a:pt x="0" y="1158748"/>
                </a:lnTo>
                <a:lnTo>
                  <a:pt x="3048" y="1158748"/>
                </a:lnTo>
                <a:lnTo>
                  <a:pt x="5708015" y="1158748"/>
                </a:lnTo>
                <a:lnTo>
                  <a:pt x="5711063" y="1158748"/>
                </a:lnTo>
                <a:lnTo>
                  <a:pt x="5711063" y="1155700"/>
                </a:lnTo>
                <a:lnTo>
                  <a:pt x="5711063" y="921258"/>
                </a:lnTo>
                <a:lnTo>
                  <a:pt x="5711063" y="918210"/>
                </a:lnTo>
                <a:close/>
              </a:path>
              <a:path w="5711190" h="3005454">
                <a:moveTo>
                  <a:pt x="5711063" y="0"/>
                </a:moveTo>
                <a:lnTo>
                  <a:pt x="5708015" y="0"/>
                </a:lnTo>
                <a:lnTo>
                  <a:pt x="5708015" y="3048"/>
                </a:lnTo>
                <a:lnTo>
                  <a:pt x="5708015" y="231140"/>
                </a:lnTo>
                <a:lnTo>
                  <a:pt x="5708015" y="459105"/>
                </a:lnTo>
                <a:lnTo>
                  <a:pt x="5708015" y="687070"/>
                </a:lnTo>
                <a:lnTo>
                  <a:pt x="5708015" y="915035"/>
                </a:lnTo>
                <a:lnTo>
                  <a:pt x="460248" y="915035"/>
                </a:lnTo>
                <a:lnTo>
                  <a:pt x="460248" y="687070"/>
                </a:lnTo>
                <a:lnTo>
                  <a:pt x="460248" y="459105"/>
                </a:lnTo>
                <a:lnTo>
                  <a:pt x="460248" y="231140"/>
                </a:lnTo>
                <a:lnTo>
                  <a:pt x="460248" y="3048"/>
                </a:lnTo>
                <a:lnTo>
                  <a:pt x="5708015" y="3048"/>
                </a:lnTo>
                <a:lnTo>
                  <a:pt x="5708015" y="0"/>
                </a:lnTo>
                <a:lnTo>
                  <a:pt x="460248" y="0"/>
                </a:lnTo>
                <a:lnTo>
                  <a:pt x="457200" y="0"/>
                </a:lnTo>
                <a:lnTo>
                  <a:pt x="457200" y="918083"/>
                </a:lnTo>
                <a:lnTo>
                  <a:pt x="460248" y="918083"/>
                </a:lnTo>
                <a:lnTo>
                  <a:pt x="5708015" y="918083"/>
                </a:lnTo>
                <a:lnTo>
                  <a:pt x="5711063" y="918083"/>
                </a:lnTo>
                <a:lnTo>
                  <a:pt x="5711063" y="915035"/>
                </a:lnTo>
                <a:lnTo>
                  <a:pt x="5711063" y="687070"/>
                </a:lnTo>
                <a:lnTo>
                  <a:pt x="5711063" y="459105"/>
                </a:lnTo>
                <a:lnTo>
                  <a:pt x="5711063" y="231140"/>
                </a:lnTo>
                <a:lnTo>
                  <a:pt x="5711063" y="3048"/>
                </a:lnTo>
                <a:lnTo>
                  <a:pt x="5711063" y="0"/>
                </a:lnTo>
                <a:close/>
              </a:path>
            </a:pathLst>
          </a:custGeom>
          <a:solidFill>
            <a:srgbClr val="D9D9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1616" y="896849"/>
            <a:ext cx="5658485" cy="3255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8500" marR="37465" indent="-228600">
              <a:lnSpc>
                <a:spcPct val="110400"/>
              </a:lnSpc>
              <a:spcBef>
                <a:spcPts val="100"/>
              </a:spcBef>
              <a:buSzPct val="74074"/>
              <a:buFont typeface="Symbol"/>
              <a:buChar char=""/>
              <a:tabLst>
                <a:tab pos="698500" algn="l"/>
              </a:tabLst>
            </a:pPr>
            <a:r>
              <a:rPr sz="1350" dirty="0">
                <a:latin typeface="Segoe UI"/>
                <a:cs typeface="Segoe UI"/>
              </a:rPr>
              <a:t>When</a:t>
            </a:r>
            <a:r>
              <a:rPr sz="1350" spc="-3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a</a:t>
            </a:r>
            <a:r>
              <a:rPr sz="1350" spc="-3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player</a:t>
            </a:r>
            <a:r>
              <a:rPr sz="1350" spc="-3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wins,</a:t>
            </a:r>
            <a:r>
              <a:rPr sz="1350" spc="-4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the</a:t>
            </a:r>
            <a:r>
              <a:rPr sz="1350" spc="-2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game</a:t>
            </a:r>
            <a:r>
              <a:rPr sz="1350" spc="-1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displays</a:t>
            </a:r>
            <a:r>
              <a:rPr sz="1350" spc="-3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a</a:t>
            </a:r>
            <a:r>
              <a:rPr sz="1350" spc="-3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congratulatory</a:t>
            </a:r>
            <a:r>
              <a:rPr sz="1350" spc="-20" dirty="0">
                <a:latin typeface="Segoe UI"/>
                <a:cs typeface="Segoe UI"/>
              </a:rPr>
              <a:t> </a:t>
            </a:r>
            <a:r>
              <a:rPr sz="1350" spc="-10" dirty="0">
                <a:latin typeface="Segoe UI"/>
                <a:cs typeface="Segoe UI"/>
              </a:rPr>
              <a:t>message </a:t>
            </a:r>
            <a:r>
              <a:rPr sz="1350" dirty="0">
                <a:latin typeface="Segoe UI"/>
                <a:cs typeface="Segoe UI"/>
              </a:rPr>
              <a:t>and</a:t>
            </a:r>
            <a:r>
              <a:rPr sz="1350" spc="-3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locks</a:t>
            </a:r>
            <a:r>
              <a:rPr sz="1350" spc="-3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further</a:t>
            </a:r>
            <a:r>
              <a:rPr sz="1350" spc="-40" dirty="0">
                <a:latin typeface="Segoe UI"/>
                <a:cs typeface="Segoe UI"/>
              </a:rPr>
              <a:t> </a:t>
            </a:r>
            <a:r>
              <a:rPr sz="1350" spc="-10" dirty="0">
                <a:latin typeface="Segoe UI"/>
                <a:cs typeface="Segoe UI"/>
              </a:rPr>
              <a:t>moves.</a:t>
            </a:r>
            <a:endParaRPr sz="1350">
              <a:latin typeface="Segoe UI"/>
              <a:cs typeface="Segoe UI"/>
            </a:endParaRPr>
          </a:p>
          <a:p>
            <a:pPr marL="698500" marR="207645" indent="-228600">
              <a:lnSpc>
                <a:spcPct val="111100"/>
              </a:lnSpc>
              <a:buSzPct val="74074"/>
              <a:buFont typeface="Symbol"/>
              <a:buChar char=""/>
              <a:tabLst>
                <a:tab pos="698500" algn="l"/>
              </a:tabLst>
            </a:pPr>
            <a:r>
              <a:rPr sz="1350" dirty="0">
                <a:latin typeface="Segoe UI"/>
                <a:cs typeface="Segoe UI"/>
              </a:rPr>
              <a:t>If</a:t>
            </a:r>
            <a:r>
              <a:rPr sz="1350" spc="-3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the</a:t>
            </a:r>
            <a:r>
              <a:rPr sz="1350" spc="-2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game</a:t>
            </a:r>
            <a:r>
              <a:rPr sz="1350" spc="-2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ends</a:t>
            </a:r>
            <a:r>
              <a:rPr sz="1350" spc="-1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in</a:t>
            </a:r>
            <a:r>
              <a:rPr sz="1350" spc="-3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a</a:t>
            </a:r>
            <a:r>
              <a:rPr sz="1350" spc="-2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draw,</a:t>
            </a:r>
            <a:r>
              <a:rPr sz="1350" spc="-2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a</a:t>
            </a:r>
            <a:r>
              <a:rPr sz="1350" spc="-1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message</a:t>
            </a:r>
            <a:r>
              <a:rPr sz="1350" spc="-2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is</a:t>
            </a:r>
            <a:r>
              <a:rPr sz="1350" spc="-2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displayed,</a:t>
            </a:r>
            <a:r>
              <a:rPr sz="1350" spc="-3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and</a:t>
            </a:r>
            <a:r>
              <a:rPr sz="1350" spc="-20" dirty="0">
                <a:latin typeface="Segoe UI"/>
                <a:cs typeface="Segoe UI"/>
              </a:rPr>
              <a:t> </a:t>
            </a:r>
            <a:r>
              <a:rPr sz="1350" spc="-10" dirty="0">
                <a:latin typeface="Segoe UI"/>
                <a:cs typeface="Segoe UI"/>
              </a:rPr>
              <a:t>further </a:t>
            </a:r>
            <a:r>
              <a:rPr sz="1350" dirty="0">
                <a:latin typeface="Segoe UI"/>
                <a:cs typeface="Segoe UI"/>
              </a:rPr>
              <a:t>moves</a:t>
            </a:r>
            <a:r>
              <a:rPr sz="1350" spc="-2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are</a:t>
            </a:r>
            <a:r>
              <a:rPr sz="1350" spc="-25" dirty="0">
                <a:latin typeface="Segoe UI"/>
                <a:cs typeface="Segoe UI"/>
              </a:rPr>
              <a:t> </a:t>
            </a:r>
            <a:r>
              <a:rPr sz="1350" spc="-10" dirty="0">
                <a:latin typeface="Segoe UI"/>
                <a:cs typeface="Segoe UI"/>
              </a:rPr>
              <a:t>locked.</a:t>
            </a:r>
            <a:endParaRPr sz="1350">
              <a:latin typeface="Segoe UI"/>
              <a:cs typeface="Segoe UI"/>
            </a:endParaRPr>
          </a:p>
          <a:p>
            <a:pPr marL="245110" indent="-232410">
              <a:lnSpc>
                <a:spcPct val="100000"/>
              </a:lnSpc>
              <a:spcBef>
                <a:spcPts val="240"/>
              </a:spcBef>
              <a:buFont typeface="Segoe UI"/>
              <a:buAutoNum type="arabicPeriod" startAt="4"/>
              <a:tabLst>
                <a:tab pos="245110" algn="l"/>
              </a:tabLst>
            </a:pPr>
            <a:r>
              <a:rPr sz="1350" b="1" dirty="0">
                <a:latin typeface="Segoe UI"/>
                <a:cs typeface="Segoe UI"/>
              </a:rPr>
              <a:t>User</a:t>
            </a:r>
            <a:r>
              <a:rPr sz="1350" b="1" spc="-25" dirty="0">
                <a:latin typeface="Segoe UI"/>
                <a:cs typeface="Segoe UI"/>
              </a:rPr>
              <a:t> </a:t>
            </a:r>
            <a:r>
              <a:rPr sz="1350" b="1" spc="-10" dirty="0">
                <a:latin typeface="Segoe UI"/>
                <a:cs typeface="Segoe UI"/>
              </a:rPr>
              <a:t>Interface</a:t>
            </a:r>
            <a:endParaRPr sz="1350">
              <a:latin typeface="Segoe UI"/>
              <a:cs typeface="Segoe UI"/>
            </a:endParaRPr>
          </a:p>
          <a:p>
            <a:pPr marL="697865" lvl="1" indent="-227965">
              <a:lnSpc>
                <a:spcPct val="100000"/>
              </a:lnSpc>
              <a:spcBef>
                <a:spcPts val="250"/>
              </a:spcBef>
              <a:buSzPct val="74074"/>
              <a:buFont typeface="Symbol"/>
              <a:buChar char=""/>
              <a:tabLst>
                <a:tab pos="697865" algn="l"/>
              </a:tabLst>
            </a:pPr>
            <a:r>
              <a:rPr sz="1350" dirty="0">
                <a:latin typeface="Segoe UI"/>
                <a:cs typeface="Segoe UI"/>
              </a:rPr>
              <a:t>The</a:t>
            </a:r>
            <a:r>
              <a:rPr sz="1350" spc="-3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game</a:t>
            </a:r>
            <a:r>
              <a:rPr sz="1350" spc="-2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interface</a:t>
            </a:r>
            <a:r>
              <a:rPr sz="1350" spc="-3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is</a:t>
            </a:r>
            <a:r>
              <a:rPr sz="1350" spc="-25" dirty="0">
                <a:latin typeface="Segoe UI"/>
                <a:cs typeface="Segoe UI"/>
              </a:rPr>
              <a:t> </a:t>
            </a:r>
            <a:r>
              <a:rPr sz="1350" spc="-10" dirty="0">
                <a:latin typeface="Segoe UI"/>
                <a:cs typeface="Segoe UI"/>
              </a:rPr>
              <a:t>user-</a:t>
            </a:r>
            <a:r>
              <a:rPr sz="1350" dirty="0">
                <a:latin typeface="Segoe UI"/>
                <a:cs typeface="Segoe UI"/>
              </a:rPr>
              <a:t>friendly</a:t>
            </a:r>
            <a:r>
              <a:rPr sz="1350" spc="-2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and</a:t>
            </a:r>
            <a:r>
              <a:rPr sz="1350" spc="-20" dirty="0">
                <a:latin typeface="Segoe UI"/>
                <a:cs typeface="Segoe UI"/>
              </a:rPr>
              <a:t> </a:t>
            </a:r>
            <a:r>
              <a:rPr sz="1350" spc="-10" dirty="0">
                <a:latin typeface="Segoe UI"/>
                <a:cs typeface="Segoe UI"/>
              </a:rPr>
              <a:t>responsive.</a:t>
            </a:r>
            <a:endParaRPr sz="1350">
              <a:latin typeface="Segoe UI"/>
              <a:cs typeface="Segoe UI"/>
            </a:endParaRPr>
          </a:p>
          <a:p>
            <a:pPr marL="698500" marR="107314" lvl="1" indent="-228600">
              <a:lnSpc>
                <a:spcPct val="110400"/>
              </a:lnSpc>
              <a:spcBef>
                <a:spcPts val="15"/>
              </a:spcBef>
              <a:buSzPct val="74074"/>
              <a:buFont typeface="Symbol"/>
              <a:buChar char=""/>
              <a:tabLst>
                <a:tab pos="698500" algn="l"/>
              </a:tabLst>
            </a:pPr>
            <a:r>
              <a:rPr sz="1350" dirty="0">
                <a:latin typeface="Segoe UI"/>
                <a:cs typeface="Segoe UI"/>
              </a:rPr>
              <a:t>The</a:t>
            </a:r>
            <a:r>
              <a:rPr sz="1350" spc="-2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title</a:t>
            </a:r>
            <a:r>
              <a:rPr sz="1350" spc="-1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of</a:t>
            </a:r>
            <a:r>
              <a:rPr sz="1350" spc="-3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the</a:t>
            </a:r>
            <a:r>
              <a:rPr sz="1350" spc="-2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game</a:t>
            </a:r>
            <a:r>
              <a:rPr sz="1350" spc="-2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is</a:t>
            </a:r>
            <a:r>
              <a:rPr sz="1350" spc="-2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dynamically</a:t>
            </a:r>
            <a:r>
              <a:rPr sz="1350" spc="-3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updated</a:t>
            </a:r>
            <a:r>
              <a:rPr sz="1350" spc="-2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to</a:t>
            </a:r>
            <a:r>
              <a:rPr sz="1350" spc="-3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reflect</a:t>
            </a:r>
            <a:r>
              <a:rPr sz="1350" spc="-2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the</a:t>
            </a:r>
            <a:r>
              <a:rPr sz="1350" spc="-25" dirty="0">
                <a:latin typeface="Segoe UI"/>
                <a:cs typeface="Segoe UI"/>
              </a:rPr>
              <a:t> </a:t>
            </a:r>
            <a:r>
              <a:rPr sz="1350" spc="-20" dirty="0">
                <a:latin typeface="Segoe UI"/>
                <a:cs typeface="Segoe UI"/>
              </a:rPr>
              <a:t>game </a:t>
            </a:r>
            <a:r>
              <a:rPr sz="1350" dirty="0">
                <a:latin typeface="Segoe UI"/>
                <a:cs typeface="Segoe UI"/>
              </a:rPr>
              <a:t>status,</a:t>
            </a:r>
            <a:r>
              <a:rPr sz="1350" spc="-1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such</a:t>
            </a:r>
            <a:r>
              <a:rPr sz="1350" spc="-1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as</a:t>
            </a:r>
            <a:r>
              <a:rPr sz="1350" spc="-2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who</a:t>
            </a:r>
            <a:r>
              <a:rPr sz="1350" spc="-1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won</a:t>
            </a:r>
            <a:r>
              <a:rPr sz="1350" spc="-1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or</a:t>
            </a:r>
            <a:r>
              <a:rPr sz="1350" spc="-2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if</a:t>
            </a:r>
            <a:r>
              <a:rPr sz="1350" spc="-2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it's</a:t>
            </a:r>
            <a:r>
              <a:rPr sz="1350" spc="-1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a</a:t>
            </a:r>
            <a:r>
              <a:rPr sz="1350" spc="-20" dirty="0">
                <a:latin typeface="Segoe UI"/>
                <a:cs typeface="Segoe UI"/>
              </a:rPr>
              <a:t> draw.</a:t>
            </a:r>
            <a:endParaRPr sz="1350">
              <a:latin typeface="Segoe UI"/>
              <a:cs typeface="Segoe UI"/>
            </a:endParaRPr>
          </a:p>
          <a:p>
            <a:pPr marL="698500" marR="5080" lvl="1" indent="-228600">
              <a:lnSpc>
                <a:spcPct val="111100"/>
              </a:lnSpc>
              <a:buSzPct val="74074"/>
              <a:buFont typeface="Symbol"/>
              <a:buChar char=""/>
              <a:tabLst>
                <a:tab pos="698500" algn="l"/>
              </a:tabLst>
            </a:pPr>
            <a:r>
              <a:rPr sz="1350" dirty="0">
                <a:latin typeface="Segoe UI"/>
                <a:cs typeface="Segoe UI"/>
              </a:rPr>
              <a:t>X</a:t>
            </a:r>
            <a:r>
              <a:rPr sz="1350" spc="-2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and</a:t>
            </a:r>
            <a:r>
              <a:rPr sz="1350" spc="-1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O</a:t>
            </a:r>
            <a:r>
              <a:rPr sz="1350" spc="-2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icons</a:t>
            </a:r>
            <a:r>
              <a:rPr sz="1350" spc="-2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are</a:t>
            </a:r>
            <a:r>
              <a:rPr sz="1350" spc="-2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displayed</a:t>
            </a:r>
            <a:r>
              <a:rPr sz="1350" spc="-2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in</a:t>
            </a:r>
            <a:r>
              <a:rPr sz="1350" spc="-2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the</a:t>
            </a:r>
            <a:r>
              <a:rPr sz="1350" spc="-2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cells</a:t>
            </a:r>
            <a:r>
              <a:rPr sz="1350" spc="-1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to</a:t>
            </a:r>
            <a:r>
              <a:rPr sz="1350" spc="-2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represent</a:t>
            </a:r>
            <a:r>
              <a:rPr sz="1350" spc="-2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the</a:t>
            </a:r>
            <a:r>
              <a:rPr sz="1350" spc="-1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moves</a:t>
            </a:r>
            <a:r>
              <a:rPr sz="1350" spc="-20" dirty="0">
                <a:latin typeface="Segoe UI"/>
                <a:cs typeface="Segoe UI"/>
              </a:rPr>
              <a:t> </a:t>
            </a:r>
            <a:r>
              <a:rPr sz="1350" spc="-25" dirty="0">
                <a:latin typeface="Segoe UI"/>
                <a:cs typeface="Segoe UI"/>
              </a:rPr>
              <a:t>of </a:t>
            </a:r>
            <a:r>
              <a:rPr sz="1350" dirty="0">
                <a:latin typeface="Segoe UI"/>
                <a:cs typeface="Segoe UI"/>
              </a:rPr>
              <a:t>the</a:t>
            </a:r>
            <a:r>
              <a:rPr sz="1350" spc="-25" dirty="0">
                <a:latin typeface="Segoe UI"/>
                <a:cs typeface="Segoe UI"/>
              </a:rPr>
              <a:t> </a:t>
            </a:r>
            <a:r>
              <a:rPr sz="1350" spc="-10" dirty="0">
                <a:latin typeface="Segoe UI"/>
                <a:cs typeface="Segoe UI"/>
              </a:rPr>
              <a:t>players.</a:t>
            </a:r>
            <a:endParaRPr sz="1350">
              <a:latin typeface="Segoe UI"/>
              <a:cs typeface="Segoe UI"/>
            </a:endParaRPr>
          </a:p>
          <a:p>
            <a:pPr marL="245110" indent="-232410">
              <a:lnSpc>
                <a:spcPct val="100000"/>
              </a:lnSpc>
              <a:spcBef>
                <a:spcPts val="250"/>
              </a:spcBef>
              <a:buFont typeface="Segoe UI"/>
              <a:buAutoNum type="arabicPeriod" startAt="4"/>
              <a:tabLst>
                <a:tab pos="245110" algn="l"/>
              </a:tabLst>
            </a:pPr>
            <a:r>
              <a:rPr sz="1350" b="1" dirty="0">
                <a:latin typeface="Segoe UI"/>
                <a:cs typeface="Segoe UI"/>
              </a:rPr>
              <a:t>Reset</a:t>
            </a:r>
            <a:r>
              <a:rPr sz="1350" b="1" spc="-45" dirty="0">
                <a:latin typeface="Segoe UI"/>
                <a:cs typeface="Segoe UI"/>
              </a:rPr>
              <a:t> </a:t>
            </a:r>
            <a:r>
              <a:rPr sz="1350" b="1" spc="-10" dirty="0">
                <a:latin typeface="Segoe UI"/>
                <a:cs typeface="Segoe UI"/>
              </a:rPr>
              <a:t>Functionality</a:t>
            </a:r>
            <a:endParaRPr sz="1350">
              <a:latin typeface="Segoe UI"/>
              <a:cs typeface="Segoe UI"/>
            </a:endParaRPr>
          </a:p>
          <a:p>
            <a:pPr marL="698500" marR="45085" lvl="1" indent="-228600">
              <a:lnSpc>
                <a:spcPct val="110700"/>
              </a:lnSpc>
              <a:spcBef>
                <a:spcPts val="80"/>
              </a:spcBef>
              <a:buSzPct val="74074"/>
              <a:buFont typeface="Symbol"/>
              <a:buChar char=""/>
              <a:tabLst>
                <a:tab pos="698500" algn="l"/>
              </a:tabLst>
            </a:pPr>
            <a:r>
              <a:rPr sz="1350" dirty="0">
                <a:latin typeface="Segoe UI"/>
                <a:cs typeface="Segoe UI"/>
              </a:rPr>
              <a:t>The</a:t>
            </a:r>
            <a:r>
              <a:rPr sz="1350" spc="-3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'Reset'</a:t>
            </a:r>
            <a:r>
              <a:rPr sz="1350" spc="-3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button</a:t>
            </a:r>
            <a:r>
              <a:rPr sz="1350" spc="-2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allows</a:t>
            </a:r>
            <a:r>
              <a:rPr sz="1350" spc="-3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users</a:t>
            </a:r>
            <a:r>
              <a:rPr sz="1350" spc="-3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to</a:t>
            </a:r>
            <a:r>
              <a:rPr sz="1350" spc="-2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restart</a:t>
            </a:r>
            <a:r>
              <a:rPr sz="1350" spc="-3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the</a:t>
            </a:r>
            <a:r>
              <a:rPr sz="1350" spc="-1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game.</a:t>
            </a:r>
            <a:r>
              <a:rPr sz="1350" spc="-40" dirty="0">
                <a:latin typeface="Segoe UI"/>
                <a:cs typeface="Segoe UI"/>
              </a:rPr>
              <a:t> </a:t>
            </a:r>
            <a:r>
              <a:rPr sz="1350" spc="-20" dirty="0">
                <a:latin typeface="Segoe UI"/>
                <a:cs typeface="Segoe UI"/>
              </a:rPr>
              <a:t>When </a:t>
            </a:r>
            <a:r>
              <a:rPr sz="1350" dirty="0">
                <a:latin typeface="Segoe UI"/>
                <a:cs typeface="Segoe UI"/>
              </a:rPr>
              <a:t>pressed,</a:t>
            </a:r>
            <a:r>
              <a:rPr sz="1350" spc="-3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it</a:t>
            </a:r>
            <a:r>
              <a:rPr sz="1350" spc="-3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resets</a:t>
            </a:r>
            <a:r>
              <a:rPr sz="1350" spc="-3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the</a:t>
            </a:r>
            <a:r>
              <a:rPr sz="1350" spc="-2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game</a:t>
            </a:r>
            <a:r>
              <a:rPr sz="1350" spc="-2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state</a:t>
            </a:r>
            <a:r>
              <a:rPr sz="1350" spc="-2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and</a:t>
            </a:r>
            <a:r>
              <a:rPr sz="1350" spc="-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clears</a:t>
            </a:r>
            <a:r>
              <a:rPr sz="1350" spc="-2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the</a:t>
            </a:r>
            <a:r>
              <a:rPr sz="1350" spc="-2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innerHTML</a:t>
            </a:r>
            <a:r>
              <a:rPr sz="1350" spc="-2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of</a:t>
            </a:r>
            <a:r>
              <a:rPr sz="1350" spc="-30" dirty="0">
                <a:latin typeface="Segoe UI"/>
                <a:cs typeface="Segoe UI"/>
              </a:rPr>
              <a:t> </a:t>
            </a:r>
            <a:r>
              <a:rPr sz="1350" spc="-25" dirty="0">
                <a:latin typeface="Segoe UI"/>
                <a:cs typeface="Segoe UI"/>
              </a:rPr>
              <a:t>the </a:t>
            </a:r>
            <a:r>
              <a:rPr sz="1350" dirty="0">
                <a:latin typeface="Segoe UI"/>
                <a:cs typeface="Segoe UI"/>
              </a:rPr>
              <a:t>cells</a:t>
            </a:r>
            <a:r>
              <a:rPr sz="1350" spc="-2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to</a:t>
            </a:r>
            <a:r>
              <a:rPr sz="1350" spc="-3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start</a:t>
            </a:r>
            <a:r>
              <a:rPr sz="1350" spc="-1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a</a:t>
            </a:r>
            <a:r>
              <a:rPr sz="1350" spc="-2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new</a:t>
            </a:r>
            <a:r>
              <a:rPr sz="1350" spc="-15" dirty="0">
                <a:latin typeface="Segoe UI"/>
                <a:cs typeface="Segoe UI"/>
              </a:rPr>
              <a:t> </a:t>
            </a:r>
            <a:r>
              <a:rPr sz="1350" spc="-20" dirty="0">
                <a:latin typeface="Segoe UI"/>
                <a:cs typeface="Segoe UI"/>
              </a:rPr>
              <a:t>game.</a:t>
            </a:r>
            <a:endParaRPr sz="1350">
              <a:latin typeface="Segoe UI"/>
              <a:cs typeface="Segoe U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37641" y="3919855"/>
            <a:ext cx="5711190" cy="3632200"/>
            <a:chOff x="937641" y="3919855"/>
            <a:chExt cx="5711190" cy="3632200"/>
          </a:xfrm>
        </p:grpSpPr>
        <p:sp>
          <p:nvSpPr>
            <p:cNvPr id="5" name="object 5"/>
            <p:cNvSpPr/>
            <p:nvPr/>
          </p:nvSpPr>
          <p:spPr>
            <a:xfrm>
              <a:off x="1394841" y="3919854"/>
              <a:ext cx="5253990" cy="227965"/>
            </a:xfrm>
            <a:custGeom>
              <a:avLst/>
              <a:gdLst/>
              <a:ahLst/>
              <a:cxnLst/>
              <a:rect l="l" t="t" r="r" b="b"/>
              <a:pathLst>
                <a:path w="5253990" h="227964">
                  <a:moveTo>
                    <a:pt x="3048" y="0"/>
                  </a:moveTo>
                  <a:lnTo>
                    <a:pt x="0" y="0"/>
                  </a:lnTo>
                  <a:lnTo>
                    <a:pt x="0" y="227965"/>
                  </a:lnTo>
                  <a:lnTo>
                    <a:pt x="3048" y="227965"/>
                  </a:lnTo>
                  <a:lnTo>
                    <a:pt x="3048" y="0"/>
                  </a:lnTo>
                  <a:close/>
                </a:path>
                <a:path w="5253990" h="227964">
                  <a:moveTo>
                    <a:pt x="5253863" y="0"/>
                  </a:moveTo>
                  <a:lnTo>
                    <a:pt x="5250815" y="0"/>
                  </a:lnTo>
                  <a:lnTo>
                    <a:pt x="5250815" y="227965"/>
                  </a:lnTo>
                  <a:lnTo>
                    <a:pt x="5253863" y="227965"/>
                  </a:lnTo>
                  <a:lnTo>
                    <a:pt x="5253863" y="0"/>
                  </a:lnTo>
                  <a:close/>
                </a:path>
              </a:pathLst>
            </a:custGeom>
            <a:solidFill>
              <a:srgbClr val="D9D9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0116" y="4148328"/>
              <a:ext cx="3002280" cy="198882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94841" y="4147820"/>
              <a:ext cx="5253990" cy="2019300"/>
            </a:xfrm>
            <a:custGeom>
              <a:avLst/>
              <a:gdLst/>
              <a:ahLst/>
              <a:cxnLst/>
              <a:rect l="l" t="t" r="r" b="b"/>
              <a:pathLst>
                <a:path w="5253990" h="2019300">
                  <a:moveTo>
                    <a:pt x="5253863" y="0"/>
                  </a:moveTo>
                  <a:lnTo>
                    <a:pt x="5250815" y="0"/>
                  </a:lnTo>
                  <a:lnTo>
                    <a:pt x="5250815" y="2016125"/>
                  </a:lnTo>
                  <a:lnTo>
                    <a:pt x="3048" y="2016125"/>
                  </a:lnTo>
                  <a:lnTo>
                    <a:pt x="3048" y="0"/>
                  </a:lnTo>
                  <a:lnTo>
                    <a:pt x="0" y="0"/>
                  </a:lnTo>
                  <a:lnTo>
                    <a:pt x="0" y="2016125"/>
                  </a:lnTo>
                  <a:lnTo>
                    <a:pt x="0" y="2019185"/>
                  </a:lnTo>
                  <a:lnTo>
                    <a:pt x="3048" y="2019185"/>
                  </a:lnTo>
                  <a:lnTo>
                    <a:pt x="5250815" y="2019185"/>
                  </a:lnTo>
                  <a:lnTo>
                    <a:pt x="5253863" y="2019185"/>
                  </a:lnTo>
                  <a:lnTo>
                    <a:pt x="5253863" y="2016125"/>
                  </a:lnTo>
                  <a:lnTo>
                    <a:pt x="5253863" y="0"/>
                  </a:lnTo>
                  <a:close/>
                </a:path>
              </a:pathLst>
            </a:custGeom>
            <a:solidFill>
              <a:srgbClr val="D9D9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7641" y="6167755"/>
              <a:ext cx="5711190" cy="1384935"/>
            </a:xfrm>
            <a:custGeom>
              <a:avLst/>
              <a:gdLst/>
              <a:ahLst/>
              <a:cxnLst/>
              <a:rect l="l" t="t" r="r" b="b"/>
              <a:pathLst>
                <a:path w="5711190" h="1384934">
                  <a:moveTo>
                    <a:pt x="460248" y="700405"/>
                  </a:moveTo>
                  <a:lnTo>
                    <a:pt x="457200" y="700405"/>
                  </a:lnTo>
                  <a:lnTo>
                    <a:pt x="457200" y="928370"/>
                  </a:lnTo>
                  <a:lnTo>
                    <a:pt x="457200" y="1156335"/>
                  </a:lnTo>
                  <a:lnTo>
                    <a:pt x="457200" y="1384312"/>
                  </a:lnTo>
                  <a:lnTo>
                    <a:pt x="460248" y="1384312"/>
                  </a:lnTo>
                  <a:lnTo>
                    <a:pt x="460248" y="1156335"/>
                  </a:lnTo>
                  <a:lnTo>
                    <a:pt x="460248" y="928370"/>
                  </a:lnTo>
                  <a:lnTo>
                    <a:pt x="460248" y="700405"/>
                  </a:lnTo>
                  <a:close/>
                </a:path>
                <a:path w="5711190" h="1384934">
                  <a:moveTo>
                    <a:pt x="2747518" y="3175"/>
                  </a:moveTo>
                  <a:lnTo>
                    <a:pt x="2744470" y="3175"/>
                  </a:lnTo>
                  <a:lnTo>
                    <a:pt x="2744470" y="6223"/>
                  </a:lnTo>
                  <a:lnTo>
                    <a:pt x="2744470" y="233045"/>
                  </a:lnTo>
                  <a:lnTo>
                    <a:pt x="298323" y="233045"/>
                  </a:lnTo>
                  <a:lnTo>
                    <a:pt x="298323" y="6223"/>
                  </a:lnTo>
                  <a:lnTo>
                    <a:pt x="2744470" y="6223"/>
                  </a:lnTo>
                  <a:lnTo>
                    <a:pt x="2744470" y="3175"/>
                  </a:lnTo>
                  <a:lnTo>
                    <a:pt x="298323" y="3175"/>
                  </a:lnTo>
                  <a:lnTo>
                    <a:pt x="295275" y="3175"/>
                  </a:lnTo>
                  <a:lnTo>
                    <a:pt x="295275" y="6223"/>
                  </a:lnTo>
                  <a:lnTo>
                    <a:pt x="295275" y="233045"/>
                  </a:lnTo>
                  <a:lnTo>
                    <a:pt x="295275" y="236093"/>
                  </a:lnTo>
                  <a:lnTo>
                    <a:pt x="298323" y="236093"/>
                  </a:lnTo>
                  <a:lnTo>
                    <a:pt x="2744470" y="236093"/>
                  </a:lnTo>
                  <a:lnTo>
                    <a:pt x="2747518" y="236093"/>
                  </a:lnTo>
                  <a:lnTo>
                    <a:pt x="2747518" y="233045"/>
                  </a:lnTo>
                  <a:lnTo>
                    <a:pt x="2747518" y="6223"/>
                  </a:lnTo>
                  <a:lnTo>
                    <a:pt x="2747518" y="3175"/>
                  </a:lnTo>
                  <a:close/>
                </a:path>
                <a:path w="5711190" h="1384934">
                  <a:moveTo>
                    <a:pt x="5711063" y="700405"/>
                  </a:moveTo>
                  <a:lnTo>
                    <a:pt x="5708015" y="700405"/>
                  </a:lnTo>
                  <a:lnTo>
                    <a:pt x="5708015" y="928370"/>
                  </a:lnTo>
                  <a:lnTo>
                    <a:pt x="5708015" y="1156335"/>
                  </a:lnTo>
                  <a:lnTo>
                    <a:pt x="5708015" y="1384312"/>
                  </a:lnTo>
                  <a:lnTo>
                    <a:pt x="5711063" y="1384312"/>
                  </a:lnTo>
                  <a:lnTo>
                    <a:pt x="5711063" y="1156335"/>
                  </a:lnTo>
                  <a:lnTo>
                    <a:pt x="5711063" y="928370"/>
                  </a:lnTo>
                  <a:lnTo>
                    <a:pt x="5711063" y="700405"/>
                  </a:lnTo>
                  <a:close/>
                </a:path>
                <a:path w="5711190" h="1384934">
                  <a:moveTo>
                    <a:pt x="5711063" y="240665"/>
                  </a:moveTo>
                  <a:lnTo>
                    <a:pt x="460248" y="240665"/>
                  </a:lnTo>
                  <a:lnTo>
                    <a:pt x="457200" y="240665"/>
                  </a:lnTo>
                  <a:lnTo>
                    <a:pt x="457200" y="243725"/>
                  </a:lnTo>
                  <a:lnTo>
                    <a:pt x="457200" y="471805"/>
                  </a:lnTo>
                  <a:lnTo>
                    <a:pt x="457200" y="699770"/>
                  </a:lnTo>
                  <a:lnTo>
                    <a:pt x="460248" y="699770"/>
                  </a:lnTo>
                  <a:lnTo>
                    <a:pt x="460248" y="471817"/>
                  </a:lnTo>
                  <a:lnTo>
                    <a:pt x="460248" y="243725"/>
                  </a:lnTo>
                  <a:lnTo>
                    <a:pt x="5708015" y="243725"/>
                  </a:lnTo>
                  <a:lnTo>
                    <a:pt x="5708015" y="471805"/>
                  </a:lnTo>
                  <a:lnTo>
                    <a:pt x="5708015" y="699770"/>
                  </a:lnTo>
                  <a:lnTo>
                    <a:pt x="5711063" y="699770"/>
                  </a:lnTo>
                  <a:lnTo>
                    <a:pt x="5711063" y="471805"/>
                  </a:lnTo>
                  <a:lnTo>
                    <a:pt x="5711063" y="243725"/>
                  </a:lnTo>
                  <a:lnTo>
                    <a:pt x="5711063" y="240665"/>
                  </a:lnTo>
                  <a:close/>
                </a:path>
                <a:path w="5711190" h="1384934">
                  <a:moveTo>
                    <a:pt x="5711063" y="0"/>
                  </a:moveTo>
                  <a:lnTo>
                    <a:pt x="5708015" y="0"/>
                  </a:lnTo>
                  <a:lnTo>
                    <a:pt x="5708015" y="3048"/>
                  </a:lnTo>
                  <a:lnTo>
                    <a:pt x="5708015" y="237490"/>
                  </a:lnTo>
                  <a:lnTo>
                    <a:pt x="3048" y="237490"/>
                  </a:lnTo>
                  <a:lnTo>
                    <a:pt x="3048" y="3048"/>
                  </a:lnTo>
                  <a:lnTo>
                    <a:pt x="5708015" y="3048"/>
                  </a:lnTo>
                  <a:lnTo>
                    <a:pt x="5708015" y="0"/>
                  </a:lnTo>
                  <a:lnTo>
                    <a:pt x="3048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0" y="237490"/>
                  </a:lnTo>
                  <a:lnTo>
                    <a:pt x="0" y="240538"/>
                  </a:lnTo>
                  <a:lnTo>
                    <a:pt x="5711063" y="240550"/>
                  </a:lnTo>
                  <a:lnTo>
                    <a:pt x="5711063" y="237490"/>
                  </a:lnTo>
                  <a:lnTo>
                    <a:pt x="5711063" y="3048"/>
                  </a:lnTo>
                  <a:lnTo>
                    <a:pt x="5711063" y="0"/>
                  </a:lnTo>
                  <a:close/>
                </a:path>
              </a:pathLst>
            </a:custGeom>
            <a:solidFill>
              <a:srgbClr val="D9D9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91616" y="5977630"/>
            <a:ext cx="5601335" cy="1805939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245"/>
              </a:spcBef>
            </a:pPr>
            <a:r>
              <a:rPr sz="1000" spc="-50" dirty="0">
                <a:latin typeface="Symbol"/>
                <a:cs typeface="Symbol"/>
              </a:rPr>
              <a:t></a:t>
            </a:r>
            <a:endParaRPr sz="1000">
              <a:latin typeface="Symbol"/>
              <a:cs typeface="Symbol"/>
            </a:endParaRPr>
          </a:p>
          <a:p>
            <a:pPr marL="245110" indent="-232410">
              <a:lnSpc>
                <a:spcPct val="100000"/>
              </a:lnSpc>
              <a:spcBef>
                <a:spcPts val="204"/>
              </a:spcBef>
              <a:buFont typeface="Segoe UI"/>
              <a:buAutoNum type="arabicPeriod" startAt="6"/>
              <a:tabLst>
                <a:tab pos="245110" algn="l"/>
              </a:tabLst>
            </a:pPr>
            <a:r>
              <a:rPr sz="1350" b="1" dirty="0">
                <a:latin typeface="Segoe UI"/>
                <a:cs typeface="Segoe UI"/>
              </a:rPr>
              <a:t>Refactoring</a:t>
            </a:r>
            <a:r>
              <a:rPr sz="1350" b="1" spc="-40" dirty="0">
                <a:latin typeface="Segoe UI"/>
                <a:cs typeface="Segoe UI"/>
              </a:rPr>
              <a:t> </a:t>
            </a:r>
            <a:r>
              <a:rPr sz="1350" b="1" dirty="0">
                <a:latin typeface="Segoe UI"/>
                <a:cs typeface="Segoe UI"/>
              </a:rPr>
              <a:t>and</a:t>
            </a:r>
            <a:r>
              <a:rPr sz="1350" b="1" spc="-35" dirty="0">
                <a:latin typeface="Segoe UI"/>
                <a:cs typeface="Segoe UI"/>
              </a:rPr>
              <a:t> </a:t>
            </a:r>
            <a:r>
              <a:rPr sz="1350" b="1" dirty="0">
                <a:latin typeface="Segoe UI"/>
                <a:cs typeface="Segoe UI"/>
              </a:rPr>
              <a:t>Best</a:t>
            </a:r>
            <a:r>
              <a:rPr sz="1350" b="1" spc="-40" dirty="0">
                <a:latin typeface="Segoe UI"/>
                <a:cs typeface="Segoe UI"/>
              </a:rPr>
              <a:t> </a:t>
            </a:r>
            <a:r>
              <a:rPr sz="1350" b="1" spc="-10" dirty="0">
                <a:latin typeface="Segoe UI"/>
                <a:cs typeface="Segoe UI"/>
              </a:rPr>
              <a:t>Practices</a:t>
            </a:r>
            <a:endParaRPr sz="1350">
              <a:latin typeface="Segoe UI"/>
              <a:cs typeface="Segoe UI"/>
            </a:endParaRPr>
          </a:p>
          <a:p>
            <a:pPr marL="698500" marR="128270" lvl="1" indent="-228600">
              <a:lnSpc>
                <a:spcPct val="110400"/>
              </a:lnSpc>
              <a:spcBef>
                <a:spcPts val="85"/>
              </a:spcBef>
              <a:buSzPct val="74074"/>
              <a:buFont typeface="Symbol"/>
              <a:buChar char=""/>
              <a:tabLst>
                <a:tab pos="698500" algn="l"/>
              </a:tabLst>
            </a:pPr>
            <a:r>
              <a:rPr sz="1350" dirty="0">
                <a:latin typeface="Segoe UI"/>
                <a:cs typeface="Segoe UI"/>
              </a:rPr>
              <a:t>The</a:t>
            </a:r>
            <a:r>
              <a:rPr sz="1350" spc="-2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code</a:t>
            </a:r>
            <a:r>
              <a:rPr sz="1350" spc="-2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structure</a:t>
            </a:r>
            <a:r>
              <a:rPr sz="1350" spc="-2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is</a:t>
            </a:r>
            <a:r>
              <a:rPr sz="1350" spc="-25" dirty="0">
                <a:latin typeface="Segoe UI"/>
                <a:cs typeface="Segoe UI"/>
              </a:rPr>
              <a:t> </a:t>
            </a:r>
            <a:r>
              <a:rPr sz="1350" spc="-10" dirty="0">
                <a:latin typeface="Segoe UI"/>
                <a:cs typeface="Segoe UI"/>
              </a:rPr>
              <a:t>well-</a:t>
            </a:r>
            <a:r>
              <a:rPr sz="1350" dirty="0">
                <a:latin typeface="Segoe UI"/>
                <a:cs typeface="Segoe UI"/>
              </a:rPr>
              <a:t>organized,</a:t>
            </a:r>
            <a:r>
              <a:rPr sz="1350" spc="-3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making</a:t>
            </a:r>
            <a:r>
              <a:rPr sz="1350" spc="-2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use</a:t>
            </a:r>
            <a:r>
              <a:rPr sz="1350" spc="-2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of</a:t>
            </a:r>
            <a:r>
              <a:rPr sz="1350" spc="-3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React</a:t>
            </a:r>
            <a:r>
              <a:rPr sz="1350" spc="-25" dirty="0">
                <a:latin typeface="Segoe UI"/>
                <a:cs typeface="Segoe UI"/>
              </a:rPr>
              <a:t> </a:t>
            </a:r>
            <a:r>
              <a:rPr sz="1350" spc="-10" dirty="0">
                <a:latin typeface="Segoe UI"/>
                <a:cs typeface="Segoe UI"/>
              </a:rPr>
              <a:t>state </a:t>
            </a:r>
            <a:r>
              <a:rPr sz="1350" dirty="0">
                <a:latin typeface="Segoe UI"/>
                <a:cs typeface="Segoe UI"/>
              </a:rPr>
              <a:t>management</a:t>
            </a:r>
            <a:r>
              <a:rPr sz="1350" spc="-4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and</a:t>
            </a:r>
            <a:r>
              <a:rPr sz="1350" spc="-3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useEffect</a:t>
            </a:r>
            <a:r>
              <a:rPr sz="1350" spc="-4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for</a:t>
            </a:r>
            <a:r>
              <a:rPr sz="1350" spc="-3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checking</a:t>
            </a:r>
            <a:r>
              <a:rPr sz="1350" spc="-4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the</a:t>
            </a:r>
            <a:r>
              <a:rPr sz="1350" spc="-4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game</a:t>
            </a:r>
            <a:r>
              <a:rPr sz="1350" spc="-40" dirty="0">
                <a:latin typeface="Segoe UI"/>
                <a:cs typeface="Segoe UI"/>
              </a:rPr>
              <a:t> </a:t>
            </a:r>
            <a:r>
              <a:rPr sz="1350" spc="-10" dirty="0">
                <a:latin typeface="Segoe UI"/>
                <a:cs typeface="Segoe UI"/>
              </a:rPr>
              <a:t>state.</a:t>
            </a:r>
            <a:endParaRPr sz="1350">
              <a:latin typeface="Segoe UI"/>
              <a:cs typeface="Segoe UI"/>
            </a:endParaRPr>
          </a:p>
          <a:p>
            <a:pPr marL="698500" marR="5080" lvl="1" indent="-228600">
              <a:lnSpc>
                <a:spcPct val="111100"/>
              </a:lnSpc>
              <a:buSzPct val="74074"/>
              <a:buFont typeface="Symbol"/>
              <a:buChar char=""/>
              <a:tabLst>
                <a:tab pos="698500" algn="l"/>
              </a:tabLst>
            </a:pPr>
            <a:r>
              <a:rPr sz="1350" dirty="0">
                <a:latin typeface="Segoe UI"/>
                <a:cs typeface="Segoe UI"/>
              </a:rPr>
              <a:t>Variables</a:t>
            </a:r>
            <a:r>
              <a:rPr sz="1350" spc="-5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and</a:t>
            </a:r>
            <a:r>
              <a:rPr sz="1350" spc="-3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functions</a:t>
            </a:r>
            <a:r>
              <a:rPr sz="1350" spc="-4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are</a:t>
            </a:r>
            <a:r>
              <a:rPr sz="1350" spc="-4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named</a:t>
            </a:r>
            <a:r>
              <a:rPr sz="1350" spc="-3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descriptively,</a:t>
            </a:r>
            <a:r>
              <a:rPr sz="1350" spc="-5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enhancing</a:t>
            </a:r>
            <a:r>
              <a:rPr sz="1350" spc="-35" dirty="0">
                <a:latin typeface="Segoe UI"/>
                <a:cs typeface="Segoe UI"/>
              </a:rPr>
              <a:t> </a:t>
            </a:r>
            <a:r>
              <a:rPr sz="1350" spc="-20" dirty="0">
                <a:latin typeface="Segoe UI"/>
                <a:cs typeface="Segoe UI"/>
              </a:rPr>
              <a:t>code </a:t>
            </a:r>
            <a:r>
              <a:rPr sz="1350" spc="-10" dirty="0">
                <a:latin typeface="Segoe UI"/>
                <a:cs typeface="Segoe UI"/>
              </a:rPr>
              <a:t>readability.</a:t>
            </a:r>
            <a:endParaRPr sz="1350">
              <a:latin typeface="Segoe UI"/>
              <a:cs typeface="Segoe UI"/>
            </a:endParaRPr>
          </a:p>
          <a:p>
            <a:pPr marL="698500" marR="233045" lvl="1" indent="-228600">
              <a:lnSpc>
                <a:spcPct val="110400"/>
              </a:lnSpc>
              <a:spcBef>
                <a:spcPts val="10"/>
              </a:spcBef>
              <a:buSzPct val="74074"/>
              <a:buFont typeface="Symbol"/>
              <a:buChar char=""/>
              <a:tabLst>
                <a:tab pos="698500" algn="l"/>
              </a:tabLst>
            </a:pPr>
            <a:r>
              <a:rPr sz="1350" dirty="0">
                <a:latin typeface="Segoe UI"/>
                <a:cs typeface="Segoe UI"/>
              </a:rPr>
              <a:t>The</a:t>
            </a:r>
            <a:r>
              <a:rPr sz="1350" spc="-2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use</a:t>
            </a:r>
            <a:r>
              <a:rPr sz="1350" spc="-2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of</a:t>
            </a:r>
            <a:r>
              <a:rPr sz="1350" spc="-2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ref</a:t>
            </a:r>
            <a:r>
              <a:rPr sz="1350" spc="-2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callbacks</a:t>
            </a:r>
            <a:r>
              <a:rPr sz="1350" spc="-2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to</a:t>
            </a:r>
            <a:r>
              <a:rPr sz="1350" spc="-2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access</a:t>
            </a:r>
            <a:r>
              <a:rPr sz="1350" spc="-3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DOM</a:t>
            </a:r>
            <a:r>
              <a:rPr sz="1350" spc="-2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elements</a:t>
            </a:r>
            <a:r>
              <a:rPr sz="1350" spc="-2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for</a:t>
            </a:r>
            <a:r>
              <a:rPr sz="1350" spc="-25" dirty="0">
                <a:latin typeface="Segoe UI"/>
                <a:cs typeface="Segoe UI"/>
              </a:rPr>
              <a:t> </a:t>
            </a:r>
            <a:r>
              <a:rPr sz="1350" spc="-10" dirty="0">
                <a:latin typeface="Segoe UI"/>
                <a:cs typeface="Segoe UI"/>
              </a:rPr>
              <a:t>updating </a:t>
            </a:r>
            <a:r>
              <a:rPr sz="1350" dirty="0">
                <a:latin typeface="Segoe UI"/>
                <a:cs typeface="Segoe UI"/>
              </a:rPr>
              <a:t>innerHTML</a:t>
            </a:r>
            <a:r>
              <a:rPr sz="1350" spc="-2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is</a:t>
            </a:r>
            <a:r>
              <a:rPr sz="1350" spc="-2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in</a:t>
            </a:r>
            <a:r>
              <a:rPr sz="1350" spc="-3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line</a:t>
            </a:r>
            <a:r>
              <a:rPr sz="1350" spc="-2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with</a:t>
            </a:r>
            <a:r>
              <a:rPr sz="1350" spc="-1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React</a:t>
            </a:r>
            <a:r>
              <a:rPr sz="1350" spc="-2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best</a:t>
            </a:r>
            <a:r>
              <a:rPr sz="1350" spc="-40" dirty="0">
                <a:latin typeface="Segoe UI"/>
                <a:cs typeface="Segoe UI"/>
              </a:rPr>
              <a:t> </a:t>
            </a:r>
            <a:r>
              <a:rPr sz="1350" spc="-10" dirty="0">
                <a:latin typeface="Segoe UI"/>
                <a:cs typeface="Segoe UI"/>
              </a:rPr>
              <a:t>practices.</a:t>
            </a:r>
            <a:endParaRPr sz="1350">
              <a:latin typeface="Segoe UI"/>
              <a:cs typeface="Segoe U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94841" y="7552055"/>
            <a:ext cx="5253990" cy="231140"/>
          </a:xfrm>
          <a:custGeom>
            <a:avLst/>
            <a:gdLst/>
            <a:ahLst/>
            <a:cxnLst/>
            <a:rect l="l" t="t" r="r" b="b"/>
            <a:pathLst>
              <a:path w="5253990" h="231140">
                <a:moveTo>
                  <a:pt x="5253863" y="0"/>
                </a:moveTo>
                <a:lnTo>
                  <a:pt x="5250815" y="0"/>
                </a:lnTo>
                <a:lnTo>
                  <a:pt x="5250815" y="227965"/>
                </a:lnTo>
                <a:lnTo>
                  <a:pt x="3048" y="227965"/>
                </a:lnTo>
                <a:lnTo>
                  <a:pt x="3048" y="0"/>
                </a:lnTo>
                <a:lnTo>
                  <a:pt x="0" y="0"/>
                </a:lnTo>
                <a:lnTo>
                  <a:pt x="0" y="227965"/>
                </a:lnTo>
                <a:lnTo>
                  <a:pt x="0" y="231013"/>
                </a:lnTo>
                <a:lnTo>
                  <a:pt x="3048" y="231013"/>
                </a:lnTo>
                <a:lnTo>
                  <a:pt x="5250815" y="231013"/>
                </a:lnTo>
                <a:lnTo>
                  <a:pt x="5253863" y="231013"/>
                </a:lnTo>
                <a:lnTo>
                  <a:pt x="5253863" y="227965"/>
                </a:lnTo>
                <a:lnTo>
                  <a:pt x="5253863" y="0"/>
                </a:lnTo>
                <a:close/>
              </a:path>
            </a:pathLst>
          </a:custGeom>
          <a:solidFill>
            <a:srgbClr val="D9D9E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7641" y="914400"/>
            <a:ext cx="5711190" cy="5429885"/>
            <a:chOff x="937641" y="914400"/>
            <a:chExt cx="5711190" cy="542988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0116" y="917448"/>
              <a:ext cx="3448811" cy="354025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394841" y="914399"/>
              <a:ext cx="5253990" cy="3576954"/>
            </a:xfrm>
            <a:custGeom>
              <a:avLst/>
              <a:gdLst/>
              <a:ahLst/>
              <a:cxnLst/>
              <a:rect l="l" t="t" r="r" b="b"/>
              <a:pathLst>
                <a:path w="5253990" h="3576954">
                  <a:moveTo>
                    <a:pt x="5253863" y="0"/>
                  </a:moveTo>
                  <a:lnTo>
                    <a:pt x="5250815" y="0"/>
                  </a:lnTo>
                  <a:lnTo>
                    <a:pt x="5250815" y="3048"/>
                  </a:lnTo>
                  <a:lnTo>
                    <a:pt x="5250815" y="3573780"/>
                  </a:lnTo>
                  <a:lnTo>
                    <a:pt x="3048" y="3573780"/>
                  </a:lnTo>
                  <a:lnTo>
                    <a:pt x="3048" y="3048"/>
                  </a:lnTo>
                  <a:lnTo>
                    <a:pt x="5250815" y="3048"/>
                  </a:lnTo>
                  <a:lnTo>
                    <a:pt x="5250815" y="0"/>
                  </a:lnTo>
                  <a:lnTo>
                    <a:pt x="3048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0" y="3573780"/>
                  </a:lnTo>
                  <a:lnTo>
                    <a:pt x="0" y="3576828"/>
                  </a:lnTo>
                  <a:lnTo>
                    <a:pt x="3048" y="3576828"/>
                  </a:lnTo>
                  <a:lnTo>
                    <a:pt x="5250815" y="3576828"/>
                  </a:lnTo>
                  <a:lnTo>
                    <a:pt x="5253863" y="3576828"/>
                  </a:lnTo>
                  <a:lnTo>
                    <a:pt x="5253863" y="3573780"/>
                  </a:lnTo>
                  <a:lnTo>
                    <a:pt x="5253863" y="3048"/>
                  </a:lnTo>
                  <a:lnTo>
                    <a:pt x="5253863" y="0"/>
                  </a:lnTo>
                  <a:close/>
                </a:path>
              </a:pathLst>
            </a:custGeom>
            <a:solidFill>
              <a:srgbClr val="D9D9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37641" y="4491354"/>
              <a:ext cx="5711190" cy="1852930"/>
            </a:xfrm>
            <a:custGeom>
              <a:avLst/>
              <a:gdLst/>
              <a:ahLst/>
              <a:cxnLst/>
              <a:rect l="l" t="t" r="r" b="b"/>
              <a:pathLst>
                <a:path w="5711190" h="1852929">
                  <a:moveTo>
                    <a:pt x="1184148" y="1162685"/>
                  </a:moveTo>
                  <a:lnTo>
                    <a:pt x="1181100" y="1162685"/>
                  </a:lnTo>
                  <a:lnTo>
                    <a:pt x="1181100" y="1165733"/>
                  </a:lnTo>
                  <a:lnTo>
                    <a:pt x="1181100" y="1392555"/>
                  </a:lnTo>
                  <a:lnTo>
                    <a:pt x="298323" y="1392555"/>
                  </a:lnTo>
                  <a:lnTo>
                    <a:pt x="298323" y="1165733"/>
                  </a:lnTo>
                  <a:lnTo>
                    <a:pt x="1181100" y="1165733"/>
                  </a:lnTo>
                  <a:lnTo>
                    <a:pt x="1181100" y="1162685"/>
                  </a:lnTo>
                  <a:lnTo>
                    <a:pt x="298323" y="1162685"/>
                  </a:lnTo>
                  <a:lnTo>
                    <a:pt x="295275" y="1162685"/>
                  </a:lnTo>
                  <a:lnTo>
                    <a:pt x="295275" y="1165733"/>
                  </a:lnTo>
                  <a:lnTo>
                    <a:pt x="295275" y="1392555"/>
                  </a:lnTo>
                  <a:lnTo>
                    <a:pt x="295275" y="1395603"/>
                  </a:lnTo>
                  <a:lnTo>
                    <a:pt x="298323" y="1395603"/>
                  </a:lnTo>
                  <a:lnTo>
                    <a:pt x="1181100" y="1395603"/>
                  </a:lnTo>
                  <a:lnTo>
                    <a:pt x="1184148" y="1395603"/>
                  </a:lnTo>
                  <a:lnTo>
                    <a:pt x="1184148" y="1392555"/>
                  </a:lnTo>
                  <a:lnTo>
                    <a:pt x="1184148" y="1165733"/>
                  </a:lnTo>
                  <a:lnTo>
                    <a:pt x="1184148" y="1162685"/>
                  </a:lnTo>
                  <a:close/>
                </a:path>
                <a:path w="5711190" h="1852929">
                  <a:moveTo>
                    <a:pt x="2045208" y="3175"/>
                  </a:moveTo>
                  <a:lnTo>
                    <a:pt x="2042160" y="3175"/>
                  </a:lnTo>
                  <a:lnTo>
                    <a:pt x="2042160" y="6223"/>
                  </a:lnTo>
                  <a:lnTo>
                    <a:pt x="2042160" y="233045"/>
                  </a:lnTo>
                  <a:lnTo>
                    <a:pt x="298323" y="233045"/>
                  </a:lnTo>
                  <a:lnTo>
                    <a:pt x="298323" y="6223"/>
                  </a:lnTo>
                  <a:lnTo>
                    <a:pt x="2042160" y="6223"/>
                  </a:lnTo>
                  <a:lnTo>
                    <a:pt x="2042160" y="3175"/>
                  </a:lnTo>
                  <a:lnTo>
                    <a:pt x="298323" y="3175"/>
                  </a:lnTo>
                  <a:lnTo>
                    <a:pt x="295275" y="3175"/>
                  </a:lnTo>
                  <a:lnTo>
                    <a:pt x="295275" y="6223"/>
                  </a:lnTo>
                  <a:lnTo>
                    <a:pt x="295275" y="233045"/>
                  </a:lnTo>
                  <a:lnTo>
                    <a:pt x="295275" y="236093"/>
                  </a:lnTo>
                  <a:lnTo>
                    <a:pt x="298323" y="236093"/>
                  </a:lnTo>
                  <a:lnTo>
                    <a:pt x="2042160" y="236093"/>
                  </a:lnTo>
                  <a:lnTo>
                    <a:pt x="2045208" y="236093"/>
                  </a:lnTo>
                  <a:lnTo>
                    <a:pt x="2045208" y="233045"/>
                  </a:lnTo>
                  <a:lnTo>
                    <a:pt x="2045208" y="6223"/>
                  </a:lnTo>
                  <a:lnTo>
                    <a:pt x="2045208" y="3175"/>
                  </a:lnTo>
                  <a:close/>
                </a:path>
                <a:path w="5711190" h="1852929">
                  <a:moveTo>
                    <a:pt x="5711063" y="1159510"/>
                  </a:moveTo>
                  <a:lnTo>
                    <a:pt x="3048" y="1159510"/>
                  </a:lnTo>
                  <a:lnTo>
                    <a:pt x="0" y="1159510"/>
                  </a:lnTo>
                  <a:lnTo>
                    <a:pt x="0" y="1162558"/>
                  </a:lnTo>
                  <a:lnTo>
                    <a:pt x="0" y="1397000"/>
                  </a:lnTo>
                  <a:lnTo>
                    <a:pt x="0" y="1624965"/>
                  </a:lnTo>
                  <a:lnTo>
                    <a:pt x="0" y="1852930"/>
                  </a:lnTo>
                  <a:lnTo>
                    <a:pt x="3048" y="1852930"/>
                  </a:lnTo>
                  <a:lnTo>
                    <a:pt x="3048" y="1624965"/>
                  </a:lnTo>
                  <a:lnTo>
                    <a:pt x="3048" y="1397000"/>
                  </a:lnTo>
                  <a:lnTo>
                    <a:pt x="3048" y="1162558"/>
                  </a:lnTo>
                  <a:lnTo>
                    <a:pt x="5708015" y="1162558"/>
                  </a:lnTo>
                  <a:lnTo>
                    <a:pt x="5708015" y="1397000"/>
                  </a:lnTo>
                  <a:lnTo>
                    <a:pt x="5708015" y="1624965"/>
                  </a:lnTo>
                  <a:lnTo>
                    <a:pt x="5708015" y="1852930"/>
                  </a:lnTo>
                  <a:lnTo>
                    <a:pt x="5711063" y="1852930"/>
                  </a:lnTo>
                  <a:lnTo>
                    <a:pt x="5711063" y="1624965"/>
                  </a:lnTo>
                  <a:lnTo>
                    <a:pt x="5711063" y="1397000"/>
                  </a:lnTo>
                  <a:lnTo>
                    <a:pt x="5711063" y="1162558"/>
                  </a:lnTo>
                  <a:lnTo>
                    <a:pt x="5711063" y="1159510"/>
                  </a:lnTo>
                  <a:close/>
                </a:path>
                <a:path w="5711190" h="1852929">
                  <a:moveTo>
                    <a:pt x="5711063" y="241300"/>
                  </a:moveTo>
                  <a:lnTo>
                    <a:pt x="5708015" y="241300"/>
                  </a:lnTo>
                  <a:lnTo>
                    <a:pt x="5708015" y="244348"/>
                  </a:lnTo>
                  <a:lnTo>
                    <a:pt x="5708015" y="472440"/>
                  </a:lnTo>
                  <a:lnTo>
                    <a:pt x="5708015" y="700405"/>
                  </a:lnTo>
                  <a:lnTo>
                    <a:pt x="5708015" y="928370"/>
                  </a:lnTo>
                  <a:lnTo>
                    <a:pt x="5708015" y="1156335"/>
                  </a:lnTo>
                  <a:lnTo>
                    <a:pt x="460248" y="1156335"/>
                  </a:lnTo>
                  <a:lnTo>
                    <a:pt x="460248" y="928370"/>
                  </a:lnTo>
                  <a:lnTo>
                    <a:pt x="460248" y="700405"/>
                  </a:lnTo>
                  <a:lnTo>
                    <a:pt x="460248" y="472440"/>
                  </a:lnTo>
                  <a:lnTo>
                    <a:pt x="460248" y="244348"/>
                  </a:lnTo>
                  <a:lnTo>
                    <a:pt x="5708015" y="244348"/>
                  </a:lnTo>
                  <a:lnTo>
                    <a:pt x="5708015" y="241300"/>
                  </a:lnTo>
                  <a:lnTo>
                    <a:pt x="460248" y="241300"/>
                  </a:lnTo>
                  <a:lnTo>
                    <a:pt x="457200" y="241300"/>
                  </a:lnTo>
                  <a:lnTo>
                    <a:pt x="457200" y="1159383"/>
                  </a:lnTo>
                  <a:lnTo>
                    <a:pt x="460248" y="1159383"/>
                  </a:lnTo>
                  <a:lnTo>
                    <a:pt x="5708015" y="1159383"/>
                  </a:lnTo>
                  <a:lnTo>
                    <a:pt x="5711063" y="1159383"/>
                  </a:lnTo>
                  <a:lnTo>
                    <a:pt x="5711063" y="1156335"/>
                  </a:lnTo>
                  <a:lnTo>
                    <a:pt x="5711063" y="928370"/>
                  </a:lnTo>
                  <a:lnTo>
                    <a:pt x="5711063" y="700405"/>
                  </a:lnTo>
                  <a:lnTo>
                    <a:pt x="5711063" y="472440"/>
                  </a:lnTo>
                  <a:lnTo>
                    <a:pt x="5711063" y="244348"/>
                  </a:lnTo>
                  <a:lnTo>
                    <a:pt x="5711063" y="241300"/>
                  </a:lnTo>
                  <a:close/>
                </a:path>
                <a:path w="5711190" h="1852929">
                  <a:moveTo>
                    <a:pt x="5711063" y="0"/>
                  </a:moveTo>
                  <a:lnTo>
                    <a:pt x="5708015" y="0"/>
                  </a:lnTo>
                  <a:lnTo>
                    <a:pt x="5708015" y="3048"/>
                  </a:lnTo>
                  <a:lnTo>
                    <a:pt x="5708015" y="237490"/>
                  </a:lnTo>
                  <a:lnTo>
                    <a:pt x="3048" y="237490"/>
                  </a:lnTo>
                  <a:lnTo>
                    <a:pt x="3048" y="3048"/>
                  </a:lnTo>
                  <a:lnTo>
                    <a:pt x="5708015" y="3048"/>
                  </a:lnTo>
                  <a:lnTo>
                    <a:pt x="5708015" y="0"/>
                  </a:lnTo>
                  <a:lnTo>
                    <a:pt x="3048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0" y="237490"/>
                  </a:lnTo>
                  <a:lnTo>
                    <a:pt x="0" y="240538"/>
                  </a:lnTo>
                  <a:lnTo>
                    <a:pt x="5711063" y="240550"/>
                  </a:lnTo>
                  <a:lnTo>
                    <a:pt x="5711063" y="237490"/>
                  </a:lnTo>
                  <a:lnTo>
                    <a:pt x="5711063" y="3048"/>
                  </a:lnTo>
                  <a:lnTo>
                    <a:pt x="5711063" y="0"/>
                  </a:lnTo>
                  <a:close/>
                </a:path>
              </a:pathLst>
            </a:custGeom>
            <a:solidFill>
              <a:srgbClr val="D9D9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91616" y="4303903"/>
            <a:ext cx="5598160" cy="227266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sz="1000" spc="-50" dirty="0">
                <a:latin typeface="Symbol"/>
                <a:cs typeface="Symbol"/>
              </a:rPr>
              <a:t></a:t>
            </a:r>
            <a:endParaRPr sz="1000">
              <a:latin typeface="Symbol"/>
              <a:cs typeface="Symbol"/>
            </a:endParaRPr>
          </a:p>
          <a:p>
            <a:pPr marL="245110" indent="-232410">
              <a:lnSpc>
                <a:spcPct val="100000"/>
              </a:lnSpc>
              <a:spcBef>
                <a:spcPts val="190"/>
              </a:spcBef>
              <a:buFont typeface="Segoe UI"/>
              <a:buAutoNum type="arabicPeriod" startAt="7"/>
              <a:tabLst>
                <a:tab pos="245110" algn="l"/>
              </a:tabLst>
            </a:pPr>
            <a:r>
              <a:rPr sz="1350" b="1" dirty="0">
                <a:latin typeface="Segoe UI"/>
                <a:cs typeface="Segoe UI"/>
              </a:rPr>
              <a:t>Future</a:t>
            </a:r>
            <a:r>
              <a:rPr sz="1350" b="1" spc="-25" dirty="0">
                <a:latin typeface="Segoe UI"/>
                <a:cs typeface="Segoe UI"/>
              </a:rPr>
              <a:t> </a:t>
            </a:r>
            <a:r>
              <a:rPr sz="1350" b="1" spc="-10" dirty="0">
                <a:latin typeface="Segoe UI"/>
                <a:cs typeface="Segoe UI"/>
              </a:rPr>
              <a:t>Improvements</a:t>
            </a:r>
            <a:endParaRPr sz="1350">
              <a:latin typeface="Segoe UI"/>
              <a:cs typeface="Segoe UI"/>
            </a:endParaRPr>
          </a:p>
          <a:p>
            <a:pPr marL="698500" marR="253365" lvl="1" indent="-228600">
              <a:lnSpc>
                <a:spcPct val="111100"/>
              </a:lnSpc>
              <a:spcBef>
                <a:spcPts val="70"/>
              </a:spcBef>
              <a:buSzPct val="74074"/>
              <a:buFont typeface="Symbol"/>
              <a:buChar char=""/>
              <a:tabLst>
                <a:tab pos="698500" algn="l"/>
              </a:tabLst>
            </a:pPr>
            <a:r>
              <a:rPr sz="1350" dirty="0">
                <a:latin typeface="Segoe UI"/>
                <a:cs typeface="Segoe UI"/>
              </a:rPr>
              <a:t>Implementing</a:t>
            </a:r>
            <a:r>
              <a:rPr sz="1350" spc="-3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a</a:t>
            </a:r>
            <a:r>
              <a:rPr sz="1350" spc="-1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scoring</a:t>
            </a:r>
            <a:r>
              <a:rPr sz="1350" spc="-2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system</a:t>
            </a:r>
            <a:r>
              <a:rPr sz="1350" spc="-2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to</a:t>
            </a:r>
            <a:r>
              <a:rPr sz="1350" spc="-2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keep</a:t>
            </a:r>
            <a:r>
              <a:rPr sz="1350" spc="-3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track</a:t>
            </a:r>
            <a:r>
              <a:rPr sz="1350" spc="-2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of</a:t>
            </a:r>
            <a:r>
              <a:rPr sz="1350" spc="-2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wins</a:t>
            </a:r>
            <a:r>
              <a:rPr sz="1350" spc="-2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for</a:t>
            </a:r>
            <a:r>
              <a:rPr sz="1350" spc="-30" dirty="0">
                <a:latin typeface="Segoe UI"/>
                <a:cs typeface="Segoe UI"/>
              </a:rPr>
              <a:t> </a:t>
            </a:r>
            <a:r>
              <a:rPr sz="1350" spc="-20" dirty="0">
                <a:latin typeface="Segoe UI"/>
                <a:cs typeface="Segoe UI"/>
              </a:rPr>
              <a:t>each </a:t>
            </a:r>
            <a:r>
              <a:rPr sz="1350" spc="-10" dirty="0">
                <a:latin typeface="Segoe UI"/>
                <a:cs typeface="Segoe UI"/>
              </a:rPr>
              <a:t>player.</a:t>
            </a:r>
            <a:endParaRPr sz="1350">
              <a:latin typeface="Segoe UI"/>
              <a:cs typeface="Segoe UI"/>
            </a:endParaRPr>
          </a:p>
          <a:p>
            <a:pPr marL="697865" lvl="1" indent="-227965">
              <a:lnSpc>
                <a:spcPct val="100000"/>
              </a:lnSpc>
              <a:spcBef>
                <a:spcPts val="170"/>
              </a:spcBef>
              <a:buSzPct val="74074"/>
              <a:buFont typeface="Symbol"/>
              <a:buChar char=""/>
              <a:tabLst>
                <a:tab pos="697865" algn="l"/>
              </a:tabLst>
            </a:pPr>
            <a:r>
              <a:rPr sz="1350" dirty="0">
                <a:latin typeface="Segoe UI"/>
                <a:cs typeface="Segoe UI"/>
              </a:rPr>
              <a:t>Enhancing</a:t>
            </a:r>
            <a:r>
              <a:rPr sz="1350" spc="-4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the</a:t>
            </a:r>
            <a:r>
              <a:rPr sz="1350" spc="-4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user</a:t>
            </a:r>
            <a:r>
              <a:rPr sz="1350" spc="-3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interface</a:t>
            </a:r>
            <a:r>
              <a:rPr sz="1350" spc="-3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with</a:t>
            </a:r>
            <a:r>
              <a:rPr sz="1350" spc="-4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more</a:t>
            </a:r>
            <a:r>
              <a:rPr sz="1350" spc="-3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interactive</a:t>
            </a:r>
            <a:r>
              <a:rPr sz="1350" spc="-40" dirty="0">
                <a:latin typeface="Segoe UI"/>
                <a:cs typeface="Segoe UI"/>
              </a:rPr>
              <a:t> </a:t>
            </a:r>
            <a:r>
              <a:rPr sz="1350" spc="-10" dirty="0">
                <a:latin typeface="Segoe UI"/>
                <a:cs typeface="Segoe UI"/>
              </a:rPr>
              <a:t>features.</a:t>
            </a:r>
            <a:endParaRPr sz="1350">
              <a:latin typeface="Segoe UI"/>
              <a:cs typeface="Segoe UI"/>
            </a:endParaRPr>
          </a:p>
          <a:p>
            <a:pPr marL="697865" lvl="1" indent="-227965">
              <a:lnSpc>
                <a:spcPct val="100000"/>
              </a:lnSpc>
              <a:spcBef>
                <a:spcPts val="180"/>
              </a:spcBef>
              <a:buSzPct val="74074"/>
              <a:buFont typeface="Symbol"/>
              <a:buChar char=""/>
              <a:tabLst>
                <a:tab pos="697865" algn="l"/>
              </a:tabLst>
            </a:pPr>
            <a:r>
              <a:rPr sz="1350" dirty="0">
                <a:latin typeface="Segoe UI"/>
                <a:cs typeface="Segoe UI"/>
              </a:rPr>
              <a:t>Implementing</a:t>
            </a:r>
            <a:r>
              <a:rPr sz="1350" spc="-3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an</a:t>
            </a:r>
            <a:r>
              <a:rPr sz="1350" spc="-2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option</a:t>
            </a:r>
            <a:r>
              <a:rPr sz="1350" spc="-2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to</a:t>
            </a:r>
            <a:r>
              <a:rPr sz="1350" spc="-2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play</a:t>
            </a:r>
            <a:r>
              <a:rPr sz="1350" spc="-1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against</a:t>
            </a:r>
            <a:r>
              <a:rPr sz="1350" spc="-3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an</a:t>
            </a:r>
            <a:r>
              <a:rPr sz="1350" spc="-2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AI</a:t>
            </a:r>
            <a:r>
              <a:rPr sz="1350" spc="-30" dirty="0">
                <a:latin typeface="Segoe UI"/>
                <a:cs typeface="Segoe UI"/>
              </a:rPr>
              <a:t> </a:t>
            </a:r>
            <a:r>
              <a:rPr sz="1350" spc="-10" dirty="0">
                <a:latin typeface="Segoe UI"/>
                <a:cs typeface="Segoe UI"/>
              </a:rPr>
              <a:t>opponent.</a:t>
            </a:r>
            <a:endParaRPr sz="1350">
              <a:latin typeface="Segoe UI"/>
              <a:cs typeface="Segoe UI"/>
            </a:endParaRPr>
          </a:p>
          <a:p>
            <a:pPr marL="241300" marR="5080" indent="-228600">
              <a:lnSpc>
                <a:spcPct val="111400"/>
              </a:lnSpc>
              <a:spcBef>
                <a:spcPts val="65"/>
              </a:spcBef>
              <a:buFont typeface="Segoe UI"/>
              <a:buAutoNum type="arabicPeriod" startAt="7"/>
              <a:tabLst>
                <a:tab pos="241300" algn="l"/>
                <a:tab pos="245110" algn="l"/>
              </a:tabLst>
            </a:pPr>
            <a:r>
              <a:rPr sz="1350" dirty="0">
                <a:latin typeface="Segoe UI"/>
                <a:cs typeface="Segoe UI"/>
              </a:rPr>
              <a:t>	</a:t>
            </a:r>
            <a:r>
              <a:rPr sz="1350" b="1" dirty="0">
                <a:latin typeface="Segoe UI"/>
                <a:cs typeface="Segoe UI"/>
              </a:rPr>
              <a:t>Conclusion </a:t>
            </a:r>
            <a:r>
              <a:rPr sz="1350" dirty="0">
                <a:latin typeface="Segoe UI"/>
                <a:cs typeface="Segoe UI"/>
              </a:rPr>
              <a:t>The</a:t>
            </a:r>
            <a:r>
              <a:rPr sz="1350" spc="-2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Tic</a:t>
            </a:r>
            <a:r>
              <a:rPr sz="1350" spc="-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Tac</a:t>
            </a:r>
            <a:r>
              <a:rPr sz="1350" spc="-3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Toe</a:t>
            </a:r>
            <a:r>
              <a:rPr sz="1350" spc="-1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game</a:t>
            </a:r>
            <a:r>
              <a:rPr sz="1350" spc="-2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in</a:t>
            </a:r>
            <a:r>
              <a:rPr sz="1350" spc="-1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React</a:t>
            </a:r>
            <a:r>
              <a:rPr sz="1350" spc="-2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is</a:t>
            </a:r>
            <a:r>
              <a:rPr sz="1350" spc="-1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a</a:t>
            </a:r>
            <a:r>
              <a:rPr sz="1350" spc="-25" dirty="0">
                <a:latin typeface="Segoe UI"/>
                <a:cs typeface="Segoe UI"/>
              </a:rPr>
              <a:t> </a:t>
            </a:r>
            <a:r>
              <a:rPr sz="1350" spc="-10" dirty="0">
                <a:latin typeface="Segoe UI"/>
                <a:cs typeface="Segoe UI"/>
              </a:rPr>
              <a:t>well-implemented </a:t>
            </a:r>
            <a:r>
              <a:rPr sz="1350" dirty="0">
                <a:latin typeface="Segoe UI"/>
                <a:cs typeface="Segoe UI"/>
              </a:rPr>
              <a:t>project</a:t>
            </a:r>
            <a:r>
              <a:rPr sz="1350" spc="-3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that</a:t>
            </a:r>
            <a:r>
              <a:rPr sz="1350" spc="-3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provides</a:t>
            </a:r>
            <a:r>
              <a:rPr sz="1350" spc="-3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an</a:t>
            </a:r>
            <a:r>
              <a:rPr sz="1350" spc="-3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enjoyable</a:t>
            </a:r>
            <a:r>
              <a:rPr sz="1350" spc="-3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gaming</a:t>
            </a:r>
            <a:r>
              <a:rPr sz="1350" spc="-2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experience.</a:t>
            </a:r>
            <a:r>
              <a:rPr sz="1350" spc="-2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It</a:t>
            </a:r>
            <a:r>
              <a:rPr sz="1350" spc="-35" dirty="0">
                <a:latin typeface="Segoe UI"/>
                <a:cs typeface="Segoe UI"/>
              </a:rPr>
              <a:t> </a:t>
            </a:r>
            <a:r>
              <a:rPr sz="1350" spc="-10" dirty="0">
                <a:latin typeface="Segoe UI"/>
                <a:cs typeface="Segoe UI"/>
              </a:rPr>
              <a:t>demonstrates </a:t>
            </a:r>
            <a:r>
              <a:rPr sz="1350" dirty="0">
                <a:latin typeface="Segoe UI"/>
                <a:cs typeface="Segoe UI"/>
              </a:rPr>
              <a:t>the</a:t>
            </a:r>
            <a:r>
              <a:rPr sz="1350" spc="-3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use</a:t>
            </a:r>
            <a:r>
              <a:rPr sz="1350" spc="-2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of</a:t>
            </a:r>
            <a:r>
              <a:rPr sz="1350" spc="-3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React</a:t>
            </a:r>
            <a:r>
              <a:rPr sz="1350" spc="-3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for</a:t>
            </a:r>
            <a:r>
              <a:rPr sz="1350" spc="-2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building</a:t>
            </a:r>
            <a:r>
              <a:rPr sz="1350" spc="-3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interactive</a:t>
            </a:r>
            <a:r>
              <a:rPr sz="1350" spc="-2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web</a:t>
            </a:r>
            <a:r>
              <a:rPr sz="1350" spc="-2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applications</a:t>
            </a:r>
            <a:r>
              <a:rPr sz="1350" spc="-2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and</a:t>
            </a:r>
            <a:r>
              <a:rPr sz="1350" spc="-2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serves</a:t>
            </a:r>
            <a:r>
              <a:rPr sz="1350" spc="-35" dirty="0">
                <a:latin typeface="Segoe UI"/>
                <a:cs typeface="Segoe UI"/>
              </a:rPr>
              <a:t> </a:t>
            </a:r>
            <a:r>
              <a:rPr sz="1350" spc="-25" dirty="0">
                <a:latin typeface="Segoe UI"/>
                <a:cs typeface="Segoe UI"/>
              </a:rPr>
              <a:t>as </a:t>
            </a:r>
            <a:r>
              <a:rPr sz="1350" dirty="0">
                <a:latin typeface="Segoe UI"/>
                <a:cs typeface="Segoe UI"/>
              </a:rPr>
              <a:t>a</a:t>
            </a:r>
            <a:r>
              <a:rPr sz="1350" spc="-4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foundation</a:t>
            </a:r>
            <a:r>
              <a:rPr sz="1350" spc="-3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for</a:t>
            </a:r>
            <a:r>
              <a:rPr sz="1350" spc="-4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potential</a:t>
            </a:r>
            <a:r>
              <a:rPr sz="1350" spc="-4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enhancements</a:t>
            </a:r>
            <a:r>
              <a:rPr sz="1350" spc="-4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and</a:t>
            </a:r>
            <a:r>
              <a:rPr sz="1350" spc="-30" dirty="0">
                <a:latin typeface="Segoe UI"/>
                <a:cs typeface="Segoe UI"/>
              </a:rPr>
              <a:t> </a:t>
            </a:r>
            <a:r>
              <a:rPr sz="1350" spc="-10" dirty="0">
                <a:latin typeface="Segoe UI"/>
                <a:cs typeface="Segoe UI"/>
              </a:rPr>
              <a:t>features.</a:t>
            </a:r>
            <a:endParaRPr sz="1350">
              <a:latin typeface="Segoe UI"/>
              <a:cs typeface="Segoe U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37641" y="6344285"/>
            <a:ext cx="5711190" cy="690880"/>
          </a:xfrm>
          <a:custGeom>
            <a:avLst/>
            <a:gdLst/>
            <a:ahLst/>
            <a:cxnLst/>
            <a:rect l="l" t="t" r="r" b="b"/>
            <a:pathLst>
              <a:path w="5711190" h="690879">
                <a:moveTo>
                  <a:pt x="3048" y="228600"/>
                </a:moveTo>
                <a:lnTo>
                  <a:pt x="0" y="228600"/>
                </a:lnTo>
                <a:lnTo>
                  <a:pt x="0" y="462915"/>
                </a:lnTo>
                <a:lnTo>
                  <a:pt x="0" y="690880"/>
                </a:lnTo>
                <a:lnTo>
                  <a:pt x="3048" y="690880"/>
                </a:lnTo>
                <a:lnTo>
                  <a:pt x="3048" y="462915"/>
                </a:lnTo>
                <a:lnTo>
                  <a:pt x="3048" y="228600"/>
                </a:lnTo>
                <a:close/>
              </a:path>
              <a:path w="5711190" h="690879">
                <a:moveTo>
                  <a:pt x="3048" y="0"/>
                </a:moveTo>
                <a:lnTo>
                  <a:pt x="0" y="0"/>
                </a:lnTo>
                <a:lnTo>
                  <a:pt x="0" y="227965"/>
                </a:lnTo>
                <a:lnTo>
                  <a:pt x="3048" y="227965"/>
                </a:lnTo>
                <a:lnTo>
                  <a:pt x="3048" y="0"/>
                </a:lnTo>
                <a:close/>
              </a:path>
              <a:path w="5711190" h="690879">
                <a:moveTo>
                  <a:pt x="5711063" y="228600"/>
                </a:moveTo>
                <a:lnTo>
                  <a:pt x="5708015" y="228600"/>
                </a:lnTo>
                <a:lnTo>
                  <a:pt x="5708015" y="462915"/>
                </a:lnTo>
                <a:lnTo>
                  <a:pt x="5708015" y="690880"/>
                </a:lnTo>
                <a:lnTo>
                  <a:pt x="5711063" y="690880"/>
                </a:lnTo>
                <a:lnTo>
                  <a:pt x="5711063" y="462915"/>
                </a:lnTo>
                <a:lnTo>
                  <a:pt x="5711063" y="228600"/>
                </a:lnTo>
                <a:close/>
              </a:path>
              <a:path w="5711190" h="690879">
                <a:moveTo>
                  <a:pt x="5711063" y="0"/>
                </a:moveTo>
                <a:lnTo>
                  <a:pt x="5708015" y="0"/>
                </a:lnTo>
                <a:lnTo>
                  <a:pt x="5708015" y="227965"/>
                </a:lnTo>
                <a:lnTo>
                  <a:pt x="5711063" y="227965"/>
                </a:lnTo>
                <a:lnTo>
                  <a:pt x="5711063" y="0"/>
                </a:lnTo>
                <a:close/>
              </a:path>
            </a:pathLst>
          </a:custGeom>
          <a:solidFill>
            <a:srgbClr val="D9D9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91616" y="6577584"/>
            <a:ext cx="154305" cy="2305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spc="-25" dirty="0">
                <a:latin typeface="Segoe UI"/>
                <a:cs typeface="Segoe UI"/>
              </a:rPr>
              <a:t>9.</a:t>
            </a:r>
            <a:endParaRPr sz="1350">
              <a:latin typeface="Segoe UI"/>
              <a:cs typeface="Segoe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34439" y="6574409"/>
            <a:ext cx="1490980" cy="229870"/>
          </a:xfrm>
          <a:prstGeom prst="rect">
            <a:avLst/>
          </a:prstGeom>
          <a:ln w="3175">
            <a:solidFill>
              <a:srgbClr val="D9D9E2"/>
            </a:solidFill>
          </a:ln>
        </p:spPr>
        <p:txBody>
          <a:bodyPr vert="horz" wrap="square" lIns="0" tIns="15240" rIns="0" bIns="0" rtlCol="0">
            <a:spAutoFit/>
          </a:bodyPr>
          <a:lstStyle/>
          <a:p>
            <a:pPr marL="1270">
              <a:lnSpc>
                <a:spcPct val="100000"/>
              </a:lnSpc>
              <a:spcBef>
                <a:spcPts val="120"/>
              </a:spcBef>
            </a:pPr>
            <a:r>
              <a:rPr sz="1350" b="1" dirty="0">
                <a:latin typeface="Segoe UI"/>
                <a:cs typeface="Segoe UI"/>
              </a:rPr>
              <a:t>Project</a:t>
            </a:r>
            <a:r>
              <a:rPr sz="1350" b="1" spc="-45" dirty="0">
                <a:latin typeface="Segoe UI"/>
                <a:cs typeface="Segoe UI"/>
              </a:rPr>
              <a:t> </a:t>
            </a:r>
            <a:r>
              <a:rPr sz="1350" b="1" spc="-10" dirty="0">
                <a:latin typeface="Segoe UI"/>
                <a:cs typeface="Segoe UI"/>
              </a:rPr>
              <a:t>Repository</a:t>
            </a:r>
            <a:endParaRPr sz="1350">
              <a:latin typeface="Segoe UI"/>
              <a:cs typeface="Segoe U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60979" y="6577584"/>
            <a:ext cx="3477260" cy="2305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dirty="0">
                <a:latin typeface="Segoe UI"/>
                <a:cs typeface="Segoe UI"/>
              </a:rPr>
              <a:t>The</a:t>
            </a:r>
            <a:r>
              <a:rPr sz="1350" spc="-2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project's</a:t>
            </a:r>
            <a:r>
              <a:rPr sz="1350" spc="-1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source</a:t>
            </a:r>
            <a:r>
              <a:rPr sz="1350" spc="-3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code</a:t>
            </a:r>
            <a:r>
              <a:rPr sz="1350" spc="-1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is</a:t>
            </a:r>
            <a:r>
              <a:rPr sz="1350" spc="-2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hosted</a:t>
            </a:r>
            <a:r>
              <a:rPr sz="1350" spc="-2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on</a:t>
            </a:r>
            <a:r>
              <a:rPr sz="1350" spc="-1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a</a:t>
            </a:r>
            <a:r>
              <a:rPr sz="1350" spc="-25" dirty="0">
                <a:latin typeface="Segoe UI"/>
                <a:cs typeface="Segoe UI"/>
              </a:rPr>
              <a:t> </a:t>
            </a:r>
            <a:r>
              <a:rPr sz="1350" spc="-20" dirty="0">
                <a:latin typeface="Segoe UI"/>
                <a:cs typeface="Segoe UI"/>
              </a:rPr>
              <a:t>code</a:t>
            </a:r>
            <a:endParaRPr sz="1350">
              <a:latin typeface="Segoe UI"/>
              <a:cs typeface="Segoe U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20216" y="6784085"/>
            <a:ext cx="54038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sz="1350" dirty="0">
                <a:latin typeface="Segoe UI"/>
                <a:cs typeface="Segoe UI"/>
              </a:rPr>
              <a:t>repository.</a:t>
            </a:r>
            <a:r>
              <a:rPr sz="1350" spc="-3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Developers</a:t>
            </a:r>
            <a:r>
              <a:rPr sz="1350" spc="-4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and</a:t>
            </a:r>
            <a:r>
              <a:rPr sz="1350" spc="-2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contributors</a:t>
            </a:r>
            <a:r>
              <a:rPr sz="1350" spc="-3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can</a:t>
            </a:r>
            <a:r>
              <a:rPr sz="1350" spc="-3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find</a:t>
            </a:r>
            <a:r>
              <a:rPr sz="1350" spc="-4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the</a:t>
            </a:r>
            <a:r>
              <a:rPr sz="1350" spc="-2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project's</a:t>
            </a:r>
            <a:r>
              <a:rPr sz="1350" spc="-4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code</a:t>
            </a:r>
            <a:r>
              <a:rPr sz="1350" spc="-30" dirty="0">
                <a:latin typeface="Segoe UI"/>
                <a:cs typeface="Segoe UI"/>
              </a:rPr>
              <a:t> </a:t>
            </a:r>
            <a:r>
              <a:rPr sz="1350" spc="-25" dirty="0">
                <a:latin typeface="Segoe UI"/>
                <a:cs typeface="Segoe UI"/>
              </a:rPr>
              <a:t>and </a:t>
            </a:r>
            <a:r>
              <a:rPr sz="1350" dirty="0">
                <a:latin typeface="Segoe UI"/>
                <a:cs typeface="Segoe UI"/>
              </a:rPr>
              <a:t>resources</a:t>
            </a:r>
            <a:r>
              <a:rPr sz="1350" spc="-4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there</a:t>
            </a:r>
            <a:r>
              <a:rPr sz="1350" spc="-3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for</a:t>
            </a:r>
            <a:r>
              <a:rPr sz="1350" spc="-4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further</a:t>
            </a:r>
            <a:r>
              <a:rPr sz="1350" spc="-3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study</a:t>
            </a:r>
            <a:r>
              <a:rPr sz="1350" spc="-4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and</a:t>
            </a:r>
            <a:r>
              <a:rPr sz="1350" spc="-20" dirty="0">
                <a:latin typeface="Segoe UI"/>
                <a:cs typeface="Segoe UI"/>
              </a:rPr>
              <a:t> </a:t>
            </a:r>
            <a:r>
              <a:rPr sz="1350" spc="-10" dirty="0">
                <a:latin typeface="Segoe UI"/>
                <a:cs typeface="Segoe UI"/>
              </a:rPr>
              <a:t>collaboration.</a:t>
            </a:r>
            <a:endParaRPr sz="1350">
              <a:latin typeface="Segoe UI"/>
              <a:cs typeface="Segoe U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37641" y="7035165"/>
            <a:ext cx="5711190" cy="465455"/>
          </a:xfrm>
          <a:custGeom>
            <a:avLst/>
            <a:gdLst/>
            <a:ahLst/>
            <a:cxnLst/>
            <a:rect l="l" t="t" r="r" b="b"/>
            <a:pathLst>
              <a:path w="5711190" h="465454">
                <a:moveTo>
                  <a:pt x="5711063" y="231140"/>
                </a:moveTo>
                <a:lnTo>
                  <a:pt x="5708015" y="231140"/>
                </a:lnTo>
                <a:lnTo>
                  <a:pt x="5708015" y="234188"/>
                </a:lnTo>
                <a:lnTo>
                  <a:pt x="5708015" y="462280"/>
                </a:lnTo>
                <a:lnTo>
                  <a:pt x="141478" y="462280"/>
                </a:lnTo>
                <a:lnTo>
                  <a:pt x="141478" y="234188"/>
                </a:lnTo>
                <a:lnTo>
                  <a:pt x="5708015" y="234188"/>
                </a:lnTo>
                <a:lnTo>
                  <a:pt x="5708015" y="231140"/>
                </a:lnTo>
                <a:lnTo>
                  <a:pt x="141478" y="231140"/>
                </a:lnTo>
                <a:lnTo>
                  <a:pt x="138430" y="231140"/>
                </a:lnTo>
                <a:lnTo>
                  <a:pt x="138430" y="234188"/>
                </a:lnTo>
                <a:lnTo>
                  <a:pt x="138430" y="462280"/>
                </a:lnTo>
                <a:lnTo>
                  <a:pt x="138430" y="465328"/>
                </a:lnTo>
                <a:lnTo>
                  <a:pt x="141478" y="465328"/>
                </a:lnTo>
                <a:lnTo>
                  <a:pt x="5708015" y="465328"/>
                </a:lnTo>
                <a:lnTo>
                  <a:pt x="5711063" y="465328"/>
                </a:lnTo>
                <a:lnTo>
                  <a:pt x="5711063" y="462280"/>
                </a:lnTo>
                <a:lnTo>
                  <a:pt x="5711063" y="234188"/>
                </a:lnTo>
                <a:lnTo>
                  <a:pt x="5711063" y="231140"/>
                </a:lnTo>
                <a:close/>
              </a:path>
              <a:path w="5711190" h="465454">
                <a:moveTo>
                  <a:pt x="5711063" y="0"/>
                </a:moveTo>
                <a:lnTo>
                  <a:pt x="5708015" y="0"/>
                </a:lnTo>
                <a:lnTo>
                  <a:pt x="5708015" y="227965"/>
                </a:lnTo>
                <a:lnTo>
                  <a:pt x="3048" y="227965"/>
                </a:lnTo>
                <a:lnTo>
                  <a:pt x="3048" y="0"/>
                </a:lnTo>
                <a:lnTo>
                  <a:pt x="0" y="0"/>
                </a:lnTo>
                <a:lnTo>
                  <a:pt x="0" y="227965"/>
                </a:lnTo>
                <a:lnTo>
                  <a:pt x="0" y="231013"/>
                </a:lnTo>
                <a:lnTo>
                  <a:pt x="3048" y="231025"/>
                </a:lnTo>
                <a:lnTo>
                  <a:pt x="5708015" y="231013"/>
                </a:lnTo>
                <a:lnTo>
                  <a:pt x="5711063" y="231025"/>
                </a:lnTo>
                <a:lnTo>
                  <a:pt x="5711063" y="227965"/>
                </a:lnTo>
                <a:lnTo>
                  <a:pt x="5711063" y="0"/>
                </a:lnTo>
                <a:close/>
              </a:path>
            </a:pathLst>
          </a:custGeom>
          <a:solidFill>
            <a:srgbClr val="D9D9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12494" y="7692644"/>
            <a:ext cx="5734685" cy="793115"/>
          </a:xfrm>
          <a:prstGeom prst="rect">
            <a:avLst/>
          </a:prstGeom>
          <a:ln w="3175">
            <a:solidFill>
              <a:srgbClr val="D9D9E2"/>
            </a:solidFill>
          </a:ln>
        </p:spPr>
        <p:txBody>
          <a:bodyPr vert="horz" wrap="square" lIns="0" tIns="1212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5"/>
              </a:spcBef>
            </a:pPr>
            <a:endParaRPr sz="2200">
              <a:latin typeface="Times New Roman"/>
              <a:cs typeface="Times New Roman"/>
            </a:endParaRPr>
          </a:p>
          <a:p>
            <a:pPr marL="672465" algn="ctr">
              <a:lnSpc>
                <a:spcPct val="100000"/>
              </a:lnSpc>
            </a:pPr>
            <a:r>
              <a:rPr sz="2200" i="1" dirty="0">
                <a:latin typeface="Segoe UI"/>
                <a:cs typeface="Segoe UI"/>
              </a:rPr>
              <a:t>GAME</a:t>
            </a:r>
            <a:r>
              <a:rPr sz="2200" i="1" spc="-55" dirty="0">
                <a:latin typeface="Segoe UI"/>
                <a:cs typeface="Segoe UI"/>
              </a:rPr>
              <a:t> </a:t>
            </a:r>
            <a:r>
              <a:rPr sz="2200" i="1" spc="-10" dirty="0">
                <a:latin typeface="Segoe UI"/>
                <a:cs typeface="Segoe UI"/>
              </a:rPr>
              <a:t>OUTCOMES</a:t>
            </a:r>
            <a:endParaRPr sz="2200">
              <a:latin typeface="Segoe UI"/>
              <a:cs typeface="Segoe U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41094" y="8679434"/>
            <a:ext cx="5506085" cy="231140"/>
          </a:xfrm>
          <a:prstGeom prst="rect">
            <a:avLst/>
          </a:prstGeom>
          <a:ln w="3175">
            <a:solidFill>
              <a:srgbClr val="D9D9E2"/>
            </a:solidFill>
          </a:ln>
        </p:spPr>
        <p:txBody>
          <a:bodyPr vert="horz" wrap="square" lIns="0" tIns="14604" rIns="0" bIns="0" rtlCol="0">
            <a:spAutoFit/>
          </a:bodyPr>
          <a:lstStyle/>
          <a:p>
            <a:pPr marL="1905">
              <a:lnSpc>
                <a:spcPct val="100000"/>
              </a:lnSpc>
              <a:spcBef>
                <a:spcPts val="114"/>
              </a:spcBef>
            </a:pPr>
            <a:r>
              <a:rPr sz="1350" dirty="0">
                <a:latin typeface="Segoe UI"/>
                <a:cs typeface="Segoe UI"/>
              </a:rPr>
              <a:t>1)</a:t>
            </a:r>
            <a:r>
              <a:rPr sz="1350" spc="27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If</a:t>
            </a:r>
            <a:r>
              <a:rPr sz="1350" spc="-2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one</a:t>
            </a:r>
            <a:r>
              <a:rPr sz="1350" spc="-1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of</a:t>
            </a:r>
            <a:r>
              <a:rPr sz="1350" spc="-1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the</a:t>
            </a:r>
            <a:r>
              <a:rPr sz="1350" spc="-1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two players</a:t>
            </a:r>
            <a:r>
              <a:rPr sz="1350" spc="-10" dirty="0">
                <a:latin typeface="Segoe UI"/>
                <a:cs typeface="Segoe UI"/>
              </a:rPr>
              <a:t> </a:t>
            </a:r>
            <a:r>
              <a:rPr sz="1350" spc="-20" dirty="0">
                <a:latin typeface="Segoe UI"/>
                <a:cs typeface="Segoe UI"/>
              </a:rPr>
              <a:t>wins:</a:t>
            </a:r>
            <a:endParaRPr sz="135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39571" y="914400"/>
            <a:ext cx="5540375" cy="6950075"/>
            <a:chOff x="1139571" y="914400"/>
            <a:chExt cx="5540375" cy="69500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47800" y="917448"/>
              <a:ext cx="5166359" cy="208635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39571" y="914399"/>
              <a:ext cx="5509260" cy="2898775"/>
            </a:xfrm>
            <a:custGeom>
              <a:avLst/>
              <a:gdLst/>
              <a:ahLst/>
              <a:cxnLst/>
              <a:rect l="l" t="t" r="r" b="b"/>
              <a:pathLst>
                <a:path w="5509259" h="2898775">
                  <a:moveTo>
                    <a:pt x="5509133" y="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0" y="2098675"/>
                  </a:lnTo>
                  <a:lnTo>
                    <a:pt x="0" y="2466975"/>
                  </a:lnTo>
                  <a:lnTo>
                    <a:pt x="0" y="2898775"/>
                  </a:lnTo>
                  <a:lnTo>
                    <a:pt x="3048" y="2898775"/>
                  </a:lnTo>
                  <a:lnTo>
                    <a:pt x="3048" y="2466975"/>
                  </a:lnTo>
                  <a:lnTo>
                    <a:pt x="3048" y="2098675"/>
                  </a:lnTo>
                  <a:lnTo>
                    <a:pt x="3048" y="3048"/>
                  </a:lnTo>
                  <a:lnTo>
                    <a:pt x="5506085" y="3048"/>
                  </a:lnTo>
                  <a:lnTo>
                    <a:pt x="5506085" y="2098675"/>
                  </a:lnTo>
                  <a:lnTo>
                    <a:pt x="5506085" y="2466975"/>
                  </a:lnTo>
                  <a:lnTo>
                    <a:pt x="5506085" y="2898775"/>
                  </a:lnTo>
                  <a:lnTo>
                    <a:pt x="5509133" y="2898775"/>
                  </a:lnTo>
                  <a:lnTo>
                    <a:pt x="5509133" y="2466975"/>
                  </a:lnTo>
                  <a:lnTo>
                    <a:pt x="5509133" y="2098675"/>
                  </a:lnTo>
                  <a:lnTo>
                    <a:pt x="5509133" y="3048"/>
                  </a:lnTo>
                  <a:lnTo>
                    <a:pt x="5509133" y="0"/>
                  </a:lnTo>
                  <a:close/>
                </a:path>
              </a:pathLst>
            </a:custGeom>
            <a:solidFill>
              <a:srgbClr val="D9D9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3000" y="3813048"/>
              <a:ext cx="5536692" cy="398830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139571" y="3813174"/>
              <a:ext cx="5509260" cy="4051300"/>
            </a:xfrm>
            <a:custGeom>
              <a:avLst/>
              <a:gdLst/>
              <a:ahLst/>
              <a:cxnLst/>
              <a:rect l="l" t="t" r="r" b="b"/>
              <a:pathLst>
                <a:path w="5509259" h="4051300">
                  <a:moveTo>
                    <a:pt x="3048" y="0"/>
                  </a:moveTo>
                  <a:lnTo>
                    <a:pt x="0" y="0"/>
                  </a:lnTo>
                  <a:lnTo>
                    <a:pt x="0" y="4051300"/>
                  </a:lnTo>
                  <a:lnTo>
                    <a:pt x="3048" y="4051300"/>
                  </a:lnTo>
                  <a:lnTo>
                    <a:pt x="3048" y="0"/>
                  </a:lnTo>
                  <a:close/>
                </a:path>
                <a:path w="5509259" h="4051300">
                  <a:moveTo>
                    <a:pt x="5509133" y="0"/>
                  </a:moveTo>
                  <a:lnTo>
                    <a:pt x="5506085" y="0"/>
                  </a:lnTo>
                  <a:lnTo>
                    <a:pt x="5506085" y="4051300"/>
                  </a:lnTo>
                  <a:lnTo>
                    <a:pt x="5509133" y="4051300"/>
                  </a:lnTo>
                  <a:lnTo>
                    <a:pt x="5509133" y="0"/>
                  </a:lnTo>
                  <a:close/>
                </a:path>
              </a:pathLst>
            </a:custGeom>
            <a:solidFill>
              <a:srgbClr val="D9D9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130300" y="7993380"/>
            <a:ext cx="1018540" cy="2305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dirty="0">
                <a:latin typeface="Segoe UI"/>
                <a:cs typeface="Segoe UI"/>
              </a:rPr>
              <a:t>2)</a:t>
            </a:r>
            <a:r>
              <a:rPr sz="1350" spc="28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If</a:t>
            </a:r>
            <a:r>
              <a:rPr sz="1350" spc="-1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it’s</a:t>
            </a:r>
            <a:r>
              <a:rPr sz="1350" spc="-2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a</a:t>
            </a:r>
            <a:r>
              <a:rPr sz="1350" spc="-10" dirty="0">
                <a:latin typeface="Segoe UI"/>
                <a:cs typeface="Segoe UI"/>
              </a:rPr>
              <a:t> </a:t>
            </a:r>
            <a:r>
              <a:rPr sz="1350" spc="-20" dirty="0">
                <a:latin typeface="Segoe UI"/>
                <a:cs typeface="Segoe UI"/>
              </a:rPr>
              <a:t>tie:</a:t>
            </a:r>
            <a:endParaRPr sz="1350">
              <a:latin typeface="Segoe UI"/>
              <a:cs typeface="Segoe U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139571" y="7864475"/>
            <a:ext cx="5837555" cy="1820545"/>
            <a:chOff x="1139571" y="7864475"/>
            <a:chExt cx="5837555" cy="1820545"/>
          </a:xfrm>
        </p:grpSpPr>
        <p:sp>
          <p:nvSpPr>
            <p:cNvPr id="9" name="object 9"/>
            <p:cNvSpPr/>
            <p:nvPr/>
          </p:nvSpPr>
          <p:spPr>
            <a:xfrm>
              <a:off x="1139571" y="7864474"/>
              <a:ext cx="5509260" cy="666115"/>
            </a:xfrm>
            <a:custGeom>
              <a:avLst/>
              <a:gdLst/>
              <a:ahLst/>
              <a:cxnLst/>
              <a:rect l="l" t="t" r="r" b="b"/>
              <a:pathLst>
                <a:path w="5509259" h="666115">
                  <a:moveTo>
                    <a:pt x="5509133" y="358140"/>
                  </a:moveTo>
                  <a:lnTo>
                    <a:pt x="231648" y="358140"/>
                  </a:lnTo>
                  <a:lnTo>
                    <a:pt x="228600" y="358140"/>
                  </a:lnTo>
                  <a:lnTo>
                    <a:pt x="228600" y="361188"/>
                  </a:lnTo>
                  <a:lnTo>
                    <a:pt x="228600" y="666115"/>
                  </a:lnTo>
                  <a:lnTo>
                    <a:pt x="231648" y="666115"/>
                  </a:lnTo>
                  <a:lnTo>
                    <a:pt x="231648" y="361188"/>
                  </a:lnTo>
                  <a:lnTo>
                    <a:pt x="5506085" y="361188"/>
                  </a:lnTo>
                  <a:lnTo>
                    <a:pt x="5506085" y="666115"/>
                  </a:lnTo>
                  <a:lnTo>
                    <a:pt x="5509133" y="666115"/>
                  </a:lnTo>
                  <a:lnTo>
                    <a:pt x="5509133" y="361188"/>
                  </a:lnTo>
                  <a:lnTo>
                    <a:pt x="5509133" y="358140"/>
                  </a:lnTo>
                  <a:close/>
                </a:path>
                <a:path w="5509259" h="666115">
                  <a:moveTo>
                    <a:pt x="5509133" y="0"/>
                  </a:moveTo>
                  <a:lnTo>
                    <a:pt x="5506085" y="0"/>
                  </a:lnTo>
                  <a:lnTo>
                    <a:pt x="5506085" y="354965"/>
                  </a:lnTo>
                  <a:lnTo>
                    <a:pt x="3048" y="354965"/>
                  </a:lnTo>
                  <a:lnTo>
                    <a:pt x="3048" y="0"/>
                  </a:lnTo>
                  <a:lnTo>
                    <a:pt x="0" y="0"/>
                  </a:lnTo>
                  <a:lnTo>
                    <a:pt x="0" y="354965"/>
                  </a:lnTo>
                  <a:lnTo>
                    <a:pt x="0" y="358013"/>
                  </a:lnTo>
                  <a:lnTo>
                    <a:pt x="3048" y="358013"/>
                  </a:lnTo>
                  <a:lnTo>
                    <a:pt x="5506085" y="358013"/>
                  </a:lnTo>
                  <a:lnTo>
                    <a:pt x="5509133" y="358013"/>
                  </a:lnTo>
                  <a:lnTo>
                    <a:pt x="5509133" y="354965"/>
                  </a:lnTo>
                  <a:lnTo>
                    <a:pt x="5509133" y="0"/>
                  </a:lnTo>
                  <a:close/>
                </a:path>
              </a:pathLst>
            </a:custGeom>
            <a:solidFill>
              <a:srgbClr val="D9D9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1600" y="8531351"/>
              <a:ext cx="5605272" cy="115062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368171" y="8530589"/>
              <a:ext cx="5280660" cy="1154430"/>
            </a:xfrm>
            <a:custGeom>
              <a:avLst/>
              <a:gdLst/>
              <a:ahLst/>
              <a:cxnLst/>
              <a:rect l="l" t="t" r="r" b="b"/>
              <a:pathLst>
                <a:path w="5280659" h="1154429">
                  <a:moveTo>
                    <a:pt x="5280533" y="0"/>
                  </a:moveTo>
                  <a:lnTo>
                    <a:pt x="5277485" y="0"/>
                  </a:lnTo>
                  <a:lnTo>
                    <a:pt x="5277485" y="1151255"/>
                  </a:lnTo>
                  <a:lnTo>
                    <a:pt x="3048" y="1151255"/>
                  </a:lnTo>
                  <a:lnTo>
                    <a:pt x="3048" y="0"/>
                  </a:lnTo>
                  <a:lnTo>
                    <a:pt x="0" y="0"/>
                  </a:lnTo>
                  <a:lnTo>
                    <a:pt x="0" y="1151255"/>
                  </a:lnTo>
                  <a:lnTo>
                    <a:pt x="0" y="1154303"/>
                  </a:lnTo>
                  <a:lnTo>
                    <a:pt x="3048" y="1154303"/>
                  </a:lnTo>
                  <a:lnTo>
                    <a:pt x="5277485" y="1154303"/>
                  </a:lnTo>
                  <a:lnTo>
                    <a:pt x="5280533" y="1154303"/>
                  </a:lnTo>
                  <a:lnTo>
                    <a:pt x="5280533" y="1151255"/>
                  </a:lnTo>
                  <a:lnTo>
                    <a:pt x="5280533" y="0"/>
                  </a:lnTo>
                  <a:close/>
                </a:path>
              </a:pathLst>
            </a:custGeom>
            <a:solidFill>
              <a:srgbClr val="D9D9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68171" y="914400"/>
            <a:ext cx="5280660" cy="2900680"/>
            <a:chOff x="1368171" y="914400"/>
            <a:chExt cx="5280660" cy="2900680"/>
          </a:xfrm>
        </p:grpSpPr>
        <p:sp>
          <p:nvSpPr>
            <p:cNvPr id="3" name="object 3"/>
            <p:cNvSpPr/>
            <p:nvPr/>
          </p:nvSpPr>
          <p:spPr>
            <a:xfrm>
              <a:off x="1368171" y="914399"/>
              <a:ext cx="5280660" cy="459105"/>
            </a:xfrm>
            <a:custGeom>
              <a:avLst/>
              <a:gdLst/>
              <a:ahLst/>
              <a:cxnLst/>
              <a:rect l="l" t="t" r="r" b="b"/>
              <a:pathLst>
                <a:path w="5280659" h="459105">
                  <a:moveTo>
                    <a:pt x="5280533" y="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0" y="231140"/>
                  </a:lnTo>
                  <a:lnTo>
                    <a:pt x="0" y="459105"/>
                  </a:lnTo>
                  <a:lnTo>
                    <a:pt x="3048" y="459105"/>
                  </a:lnTo>
                  <a:lnTo>
                    <a:pt x="3048" y="231140"/>
                  </a:lnTo>
                  <a:lnTo>
                    <a:pt x="3048" y="3048"/>
                  </a:lnTo>
                  <a:lnTo>
                    <a:pt x="5277485" y="3048"/>
                  </a:lnTo>
                  <a:lnTo>
                    <a:pt x="5277485" y="231140"/>
                  </a:lnTo>
                  <a:lnTo>
                    <a:pt x="5277485" y="459105"/>
                  </a:lnTo>
                  <a:lnTo>
                    <a:pt x="5280533" y="459105"/>
                  </a:lnTo>
                  <a:lnTo>
                    <a:pt x="5280533" y="231140"/>
                  </a:lnTo>
                  <a:lnTo>
                    <a:pt x="5280533" y="3048"/>
                  </a:lnTo>
                  <a:lnTo>
                    <a:pt x="5280533" y="0"/>
                  </a:lnTo>
                  <a:close/>
                </a:path>
              </a:pathLst>
            </a:custGeom>
            <a:solidFill>
              <a:srgbClr val="D9D9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1600" y="1373124"/>
              <a:ext cx="5224272" cy="242925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68171" y="1373504"/>
              <a:ext cx="5280660" cy="2441575"/>
            </a:xfrm>
            <a:custGeom>
              <a:avLst/>
              <a:gdLst/>
              <a:ahLst/>
              <a:cxnLst/>
              <a:rect l="l" t="t" r="r" b="b"/>
              <a:pathLst>
                <a:path w="5280659" h="2441575">
                  <a:moveTo>
                    <a:pt x="5280533" y="0"/>
                  </a:moveTo>
                  <a:lnTo>
                    <a:pt x="5277485" y="0"/>
                  </a:lnTo>
                  <a:lnTo>
                    <a:pt x="5277485" y="2438400"/>
                  </a:lnTo>
                  <a:lnTo>
                    <a:pt x="3048" y="2438400"/>
                  </a:lnTo>
                  <a:lnTo>
                    <a:pt x="3048" y="0"/>
                  </a:lnTo>
                  <a:lnTo>
                    <a:pt x="0" y="0"/>
                  </a:lnTo>
                  <a:lnTo>
                    <a:pt x="0" y="2438400"/>
                  </a:lnTo>
                  <a:lnTo>
                    <a:pt x="0" y="2441448"/>
                  </a:lnTo>
                  <a:lnTo>
                    <a:pt x="3048" y="2441448"/>
                  </a:lnTo>
                  <a:lnTo>
                    <a:pt x="5277485" y="2441448"/>
                  </a:lnTo>
                  <a:lnTo>
                    <a:pt x="5280533" y="2441448"/>
                  </a:lnTo>
                  <a:lnTo>
                    <a:pt x="5280533" y="2438400"/>
                  </a:lnTo>
                  <a:lnTo>
                    <a:pt x="5280533" y="0"/>
                  </a:lnTo>
                  <a:close/>
                </a:path>
              </a:pathLst>
            </a:custGeom>
            <a:solidFill>
              <a:srgbClr val="D9D9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41094" y="4007104"/>
            <a:ext cx="5506085" cy="687070"/>
          </a:xfrm>
          <a:prstGeom prst="rect">
            <a:avLst/>
          </a:prstGeom>
          <a:ln w="3175">
            <a:solidFill>
              <a:srgbClr val="D9D9E2"/>
            </a:solidFill>
          </a:ln>
        </p:spPr>
        <p:txBody>
          <a:bodyPr vert="horz" wrap="square" lIns="0" tIns="14605" rIns="0" bIns="0" rtlCol="0">
            <a:spAutoFit/>
          </a:bodyPr>
          <a:lstStyle/>
          <a:p>
            <a:pPr marL="1905">
              <a:lnSpc>
                <a:spcPct val="100000"/>
              </a:lnSpc>
              <a:spcBef>
                <a:spcPts val="115"/>
              </a:spcBef>
            </a:pPr>
            <a:r>
              <a:rPr sz="1350" dirty="0">
                <a:latin typeface="Segoe UI"/>
                <a:cs typeface="Segoe UI"/>
              </a:rPr>
              <a:t>Please</a:t>
            </a:r>
            <a:r>
              <a:rPr sz="1350" spc="-4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note</a:t>
            </a:r>
            <a:r>
              <a:rPr sz="1350" spc="-1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that</a:t>
            </a:r>
            <a:r>
              <a:rPr sz="1350" spc="-2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this</a:t>
            </a:r>
            <a:r>
              <a:rPr sz="1350" spc="-2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project</a:t>
            </a:r>
            <a:r>
              <a:rPr sz="1350" spc="-2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report</a:t>
            </a:r>
            <a:r>
              <a:rPr sz="1350" spc="-4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provides</a:t>
            </a:r>
            <a:r>
              <a:rPr sz="1350" spc="-2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an</a:t>
            </a:r>
            <a:r>
              <a:rPr sz="1350" spc="-2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overview</a:t>
            </a:r>
            <a:r>
              <a:rPr sz="1350" spc="-3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of</a:t>
            </a:r>
            <a:r>
              <a:rPr sz="1350" spc="-2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the</a:t>
            </a:r>
            <a:r>
              <a:rPr sz="1350" spc="-2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Tic</a:t>
            </a:r>
            <a:r>
              <a:rPr sz="1350" spc="-25" dirty="0">
                <a:latin typeface="Segoe UI"/>
                <a:cs typeface="Segoe UI"/>
              </a:rPr>
              <a:t> Tac</a:t>
            </a:r>
            <a:endParaRPr sz="1350">
              <a:latin typeface="Segoe UI"/>
              <a:cs typeface="Segoe UI"/>
            </a:endParaRPr>
          </a:p>
          <a:p>
            <a:pPr marL="1905" marR="521970">
              <a:lnSpc>
                <a:spcPct val="110400"/>
              </a:lnSpc>
              <a:spcBef>
                <a:spcPts val="10"/>
              </a:spcBef>
            </a:pPr>
            <a:r>
              <a:rPr sz="1350" dirty="0">
                <a:latin typeface="Segoe UI"/>
                <a:cs typeface="Segoe UI"/>
              </a:rPr>
              <a:t>Toe</a:t>
            </a:r>
            <a:r>
              <a:rPr sz="1350" spc="-4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game</a:t>
            </a:r>
            <a:r>
              <a:rPr sz="1350" spc="-2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in</a:t>
            </a:r>
            <a:r>
              <a:rPr sz="1350" spc="-3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React,</a:t>
            </a:r>
            <a:r>
              <a:rPr sz="1350" spc="-2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highlighting</a:t>
            </a:r>
            <a:r>
              <a:rPr sz="1350" spc="-2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its</a:t>
            </a:r>
            <a:r>
              <a:rPr sz="1350" spc="-3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key</a:t>
            </a:r>
            <a:r>
              <a:rPr sz="1350" spc="-3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components,</a:t>
            </a:r>
            <a:r>
              <a:rPr sz="1350" spc="-40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features,</a:t>
            </a:r>
            <a:r>
              <a:rPr sz="1350" spc="-35" dirty="0">
                <a:latin typeface="Segoe UI"/>
                <a:cs typeface="Segoe UI"/>
              </a:rPr>
              <a:t> </a:t>
            </a:r>
            <a:r>
              <a:rPr sz="1350" spc="-25" dirty="0">
                <a:latin typeface="Segoe UI"/>
                <a:cs typeface="Segoe UI"/>
              </a:rPr>
              <a:t>and </a:t>
            </a:r>
            <a:r>
              <a:rPr sz="1350" dirty="0">
                <a:latin typeface="Segoe UI"/>
                <a:cs typeface="Segoe UI"/>
              </a:rPr>
              <a:t>potential</a:t>
            </a:r>
            <a:r>
              <a:rPr sz="1350" spc="-3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for</a:t>
            </a:r>
            <a:r>
              <a:rPr sz="1350" spc="-35" dirty="0">
                <a:latin typeface="Segoe UI"/>
                <a:cs typeface="Segoe UI"/>
              </a:rPr>
              <a:t> </a:t>
            </a:r>
            <a:r>
              <a:rPr sz="1350" dirty="0">
                <a:latin typeface="Segoe UI"/>
                <a:cs typeface="Segoe UI"/>
              </a:rPr>
              <a:t>future</a:t>
            </a:r>
            <a:r>
              <a:rPr sz="1350" spc="-20" dirty="0">
                <a:latin typeface="Segoe UI"/>
                <a:cs typeface="Segoe UI"/>
              </a:rPr>
              <a:t> </a:t>
            </a:r>
            <a:r>
              <a:rPr sz="1350" spc="-10" dirty="0">
                <a:latin typeface="Segoe UI"/>
                <a:cs typeface="Segoe UI"/>
              </a:rPr>
              <a:t>improvements.</a:t>
            </a:r>
            <a:endParaRPr sz="135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832</Words>
  <Application>Microsoft Office PowerPoint</Application>
  <PresentationFormat>Custom</PresentationFormat>
  <Paragraphs>76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Calibri</vt:lpstr>
      <vt:lpstr>Calibri Light</vt:lpstr>
      <vt:lpstr>Segoe Print</vt:lpstr>
      <vt:lpstr>Segoe UI</vt:lpstr>
      <vt:lpstr>Symbol</vt:lpstr>
      <vt:lpstr>Times New Roman</vt:lpstr>
      <vt:lpstr>Office Theme</vt:lpstr>
      <vt:lpstr>PowerPoint Presentation</vt:lpstr>
      <vt:lpstr>Introduction</vt:lpstr>
      <vt:lpstr>OVERVIEW</vt:lpstr>
      <vt:lpstr>Project Components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Renu Budhiraja</dc:creator>
  <dc:description/>
  <cp:lastModifiedBy>Akshat Dhir</cp:lastModifiedBy>
  <cp:revision>1</cp:revision>
  <dcterms:created xsi:type="dcterms:W3CDTF">2023-10-25T18:55:42Z</dcterms:created>
  <dcterms:modified xsi:type="dcterms:W3CDTF">2023-10-25T18:58:24Z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2023-10-25T00:00:00Z</vt:filetime>
  </property>
  <property fmtid="{D5CDD505-2E9C-101B-9397-08002B2CF9AE}" pid="3" name="Creator">
    <vt:lpwstr>WPS Writer</vt:lpwstr>
  </property>
  <property fmtid="{D5CDD505-2E9C-101B-9397-08002B2CF9AE}" pid="4" name="LastSaved">
    <vt:filetime>2023-10-25T00:00:00Z</vt:filetime>
  </property>
  <property fmtid="{D5CDD505-2E9C-101B-9397-08002B2CF9AE}" pid="5" name="SourceModified">
    <vt:lpwstr>D:20231025150428+09'34'</vt:lpwstr>
  </property>
</Properties>
</file>