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Functions in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purpose of this project is to explore and understand key financial functions in Excel, such as PV, NPV, XNPV, IRR, MIRR, and XIRR. Through a prepared dataset, these concepts are applied to derive actionable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Financial concepts such as annuities, present value, and net present value (NPV) were analyzed in various scenarios.</a:t>
            </a:r>
          </a:p>
          <a:p>
            <a:r>
              <a:t>- Internal Rate of Return (IRR) and Modified IRR (MIRR) provided insights into investment profitability.</a:t>
            </a:r>
          </a:p>
          <a:p>
            <a:r>
              <a:t>- Loan-related functions such as EMI calculations and interest rate determination were explored.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Excel's PV and NPV functions to evaluate investment options.</a:t>
            </a:r>
          </a:p>
          <a:p>
            <a:r>
              <a:t>- Apply EMI calculations to determine loan affordability and payment schedules.</a:t>
            </a:r>
          </a:p>
          <a:p>
            <a:r>
              <a:t>- Use IRR and XIRR to assess the profitability of irregular cash flow investments.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Application of financial functions in Excel using structured datasets.</a:t>
            </a:r>
          </a:p>
          <a:p>
            <a:r>
              <a:t>- Use of scenarios to analyze cash flows, interest rates, and investment returns.</a:t>
            </a:r>
          </a:p>
          <a:p>
            <a:r>
              <a:t>- Comparison of different methods (e.g., NPV vs. IRR) for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Implemented Excel functions for annuities and present value calculations.</a:t>
            </a:r>
          </a:p>
          <a:p>
            <a:r>
              <a:t>- Compared cash flow timings and their impact on investment decisions.</a:t>
            </a:r>
          </a:p>
          <a:p>
            <a:r>
              <a:t>- Analyzed the effects of irregular cash flows using XNPV and XIRR.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Regular cash flows can be effectively evaluated using NPV and IRR.</a:t>
            </a:r>
          </a:p>
          <a:p>
            <a:r>
              <a:t>- For irregular cash flows, XNPV and XIRR provide a more accurate analysis.</a:t>
            </a:r>
          </a:p>
          <a:p>
            <a:r>
              <a:t>- MIRR addresses limitations of IRR by considering separate finance and reinvestment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demonstrated the practical applications of Excel's financial functions, enabling better decision-making in real-world scenarios. By understanding these tools, users can effectively analyze loans, investments, and cash flows.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