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Depreciation Analysis: Straight-Line vs. Diminishing Balance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Comprehensive Financial Analysis</a:t>
            </a:r>
          </a:p>
          <a:p>
            <a:r>
              <a:rPr dirty="0"/>
              <a:t>Presented </a:t>
            </a:r>
            <a:r>
              <a:rPr dirty="0" err="1"/>
              <a:t>by:</a:t>
            </a:r>
            <a:r>
              <a:rPr lang="en-US" dirty="0" err="1"/>
              <a:t>Akshat</a:t>
            </a:r>
            <a:r>
              <a:rPr lang="en-US" dirty="0"/>
              <a:t> </a:t>
            </a:r>
            <a:r>
              <a:rPr lang="en-US" dirty="0" err="1"/>
              <a:t>ganwani</a:t>
            </a:r>
            <a:endParaRPr lang="en-US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comparing annual depreciation (Straight-Line vs. Diminishing Balance) will be inserted 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Depreciation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Straight-Line: Fixed total depreciation = Asset Cost - Salvage Value.</a:t>
            </a:r>
          </a:p>
          <a:p>
            <a:r>
              <a:t>• Diminishing Balance: Total depreciation calculated based on reducing values.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graph showing book value over time for both methods will be inserted here.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Which method results in higher initial depreciation?</a:t>
            </a:r>
          </a:p>
          <a:p>
            <a:r>
              <a:t>• Long-term impact on book value.</a:t>
            </a:r>
          </a:p>
          <a:p>
            <a:r>
              <a:t>• Applicability of each method in different scenarios.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Actionable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Straight-Line: Suitable for consistent asset usage.</a:t>
            </a:r>
          </a:p>
          <a:p>
            <a:r>
              <a:t>• Diminishing Balance: Ideal for assets that lose value faster initially.</a:t>
            </a:r>
          </a:p>
          <a:p>
            <a:r>
              <a:t>• Decision-making recommendations.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findings.</a:t>
            </a:r>
          </a:p>
          <a:p>
            <a:r>
              <a:t>• Importance of choosing the right depreciation method.</a:t>
            </a:r>
          </a:p>
          <a:p>
            <a:r>
              <a:t>• Call to action for implementing accurate depreciation calculations.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 information and acknowledgments.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depreciation methods.</a:t>
            </a:r>
          </a:p>
          <a:p>
            <a:r>
              <a:t>• Importance of calculating depreciation.</a:t>
            </a:r>
          </a:p>
          <a:p>
            <a:r>
              <a:t>• Objectives of this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Straight-Line Method: Uniform annual depreciation.</a:t>
            </a:r>
          </a:p>
          <a:p>
            <a:r>
              <a:t>• Diminishing Balance Method: Depreciation decreases over time.</a:t>
            </a:r>
          </a:p>
          <a:p>
            <a:r>
              <a:t>• Comparison approach.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Annual depreciation (Straight-Line).</a:t>
            </a:r>
          </a:p>
          <a:p>
            <a:r>
              <a:t>2. Total depreciation over lifespan (Straight-Line).</a:t>
            </a:r>
          </a:p>
          <a:p>
            <a:r>
              <a:t>3. Depreciated book value after lifespan (Straight-Line).</a:t>
            </a:r>
          </a:p>
          <a:p>
            <a:r>
              <a:t>4. Depreciation rate (Diminishing Balance).</a:t>
            </a:r>
          </a:p>
          <a:p>
            <a:r>
              <a:t>5. Second-year depreciation (Diminishing Balance).</a:t>
            </a:r>
          </a:p>
          <a:p>
            <a:r>
              <a:t>6. Fourth-year book value (Diminishing Balance).</a:t>
            </a:r>
          </a:p>
          <a:p>
            <a:r>
              <a:t>7. Total depreciation (Diminishing Balance).</a:t>
            </a:r>
          </a:p>
          <a:p>
            <a:r>
              <a:t>8. Book value after lifespan (Diminishing Balance).</a:t>
            </a:r>
          </a:p>
          <a:p>
            <a:r>
              <a:t>9. Comparison of methods.</a:t>
            </a:r>
          </a:p>
          <a:p>
            <a:r>
              <a:t>10. Visual graphs and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Asset Cost.</a:t>
            </a:r>
          </a:p>
          <a:p>
            <a:r>
              <a:t>• Salvage Value.</a:t>
            </a:r>
          </a:p>
          <a:p>
            <a:r>
              <a:t>• Useful Life (years).</a:t>
            </a:r>
          </a:p>
          <a:p>
            <a:r>
              <a:t>• Depreciation Rate (Diminishing Balance).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Straight-Line Method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Formula: (Asset Cost - Salvage Value) / Useful Life.</a:t>
            </a:r>
          </a:p>
          <a:p>
            <a:r>
              <a:t>• Uniform annual depreciation over the asset's lifespan.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showing uniform depreciation over years will be inserted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Diminishing Balance Method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Formula: Depreciation = Book Value × Depreciation Rate.</a:t>
            </a:r>
          </a:p>
          <a:p>
            <a:r>
              <a:t>• Depreciation decreases over time as book value reduces.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chart showing declining depreciation amounts will be inserted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388</Words>
  <Application>Microsoft Office PowerPoint</Application>
  <PresentationFormat>On-screen Show (4:3)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Depreciation Analysis: Straight-Line vs. Diminishing Balance Method</vt:lpstr>
      <vt:lpstr>Introduction</vt:lpstr>
      <vt:lpstr>Methodologies</vt:lpstr>
      <vt:lpstr>Problem Statements</vt:lpstr>
      <vt:lpstr>Input Data</vt:lpstr>
      <vt:lpstr>Straight-Line Method Overview</vt:lpstr>
      <vt:lpstr>Bar chart showing uniform depreciation over years will be inserted here.</vt:lpstr>
      <vt:lpstr>Diminishing Balance Method Overview</vt:lpstr>
      <vt:lpstr>Line chart showing declining depreciation amounts will be inserted here.</vt:lpstr>
      <vt:lpstr>Graph comparing annual depreciation (Straight-Line vs. Diminishing Balance) will be inserted here.</vt:lpstr>
      <vt:lpstr>Total Depreciation Comparison</vt:lpstr>
      <vt:lpstr>Line graph showing book value over time for both methods will be inserted here.</vt:lpstr>
      <vt:lpstr>Key Findings</vt:lpstr>
      <vt:lpstr>Insights and Actionable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Yuvraj Songar</cp:lastModifiedBy>
  <cp:revision>2</cp:revision>
  <dcterms:created xsi:type="dcterms:W3CDTF">2013-01-27T09:14:16Z</dcterms:created>
  <dcterms:modified xsi:type="dcterms:W3CDTF">2024-11-16T12:37:49Z</dcterms:modified>
  <cp:category/>
</cp:coreProperties>
</file>