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Depreciation Calculation Using the Diminishing Balance Method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Prepared by </a:t>
            </a:r>
            <a:r>
              <a:rPr lang="en-US" dirty="0"/>
              <a:t>Akshat</a:t>
            </a:r>
            <a:r>
              <a:rPr dirty="0"/>
              <a:t> Ganwani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 2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Book Value: ₹90,000.00</a:t>
            </a:r>
          </a:p>
          <a:p>
            <a:r>
              <a:t>Depreciation: ₹9,000.00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 3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Book Value: ₹81,000.00</a:t>
            </a:r>
          </a:p>
          <a:p>
            <a:r>
              <a:t>Depreciation: ₹8,100.00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 4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Book Value: ₹72,900.00</a:t>
            </a:r>
          </a:p>
          <a:p>
            <a:r>
              <a:t>Depreciation: ₹7,290.00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 5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Book Value: ₹65,610.00</a:t>
            </a:r>
          </a:p>
          <a:p>
            <a:r>
              <a:t>Depreciation: ₹6,561.00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 6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Book Value: ₹59,049.00</a:t>
            </a:r>
          </a:p>
          <a:p>
            <a:r>
              <a:t>Depreciation: ₹5,904.90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 7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Book Value: ₹53,144.10</a:t>
            </a:r>
          </a:p>
          <a:p>
            <a:r>
              <a:t>Depreciation: ₹5,314.41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 8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Book Value: ₹47,829.69</a:t>
            </a:r>
          </a:p>
          <a:p>
            <a:r>
              <a:t>Depreciation: ₹4,782.97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 9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Book Value: ₹43,046.72</a:t>
            </a:r>
          </a:p>
          <a:p>
            <a:r>
              <a:t>Depreciation: ₹4,304.67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 10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Book Value: ₹38,742.05</a:t>
            </a:r>
          </a:p>
          <a:p>
            <a:r>
              <a:t>Depreciation: ₹3,874.20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Year | Book Value (₹) | Depreciation (₹)</a:t>
            </a:r>
          </a:p>
          <a:p>
            <a:r>
              <a:t>1   | 100,000.00        | 10,000.00</a:t>
            </a:r>
          </a:p>
          <a:p>
            <a:r>
              <a:t>2   | 90,000.00        | 9,000.00</a:t>
            </a:r>
          </a:p>
          <a:p>
            <a:r>
              <a:t>3   | 81,000.00        | 8,100.00</a:t>
            </a:r>
          </a:p>
          <a:p>
            <a:r>
              <a:t>4   | 72,900.00        | 7,290.00</a:t>
            </a:r>
          </a:p>
          <a:p>
            <a:r>
              <a:t>5   | 65,610.00        | 6,561.00</a:t>
            </a:r>
          </a:p>
          <a:p>
            <a:r>
              <a:t>6   | 59,049.00        | 5,904.90</a:t>
            </a:r>
          </a:p>
          <a:p>
            <a:r>
              <a:t>7   | 53,144.10        | 5,314.41</a:t>
            </a:r>
          </a:p>
          <a:p>
            <a:r>
              <a:t>8   | 47,829.69        | 4,782.97</a:t>
            </a:r>
          </a:p>
          <a:p>
            <a:r>
              <a:t>9   | 43,046.72        | 4,304.67</a:t>
            </a:r>
          </a:p>
          <a:p>
            <a:r>
              <a:t>10   | 38,742.05        | 3,874.20</a:t>
            </a:r>
          </a:p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Depreciation is a method to allocate the cost of an asset over its useful life.</a:t>
            </a:r>
          </a:p>
          <a:p>
            <a:r>
              <a:t>Book Value reflects the remaining value of the asset after depreciation.</a:t>
            </a:r>
          </a:p>
          <a:p>
            <a:r>
              <a:t>Diminishing Balance Method is widely used for realistic asset valuation.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Using the Diminishing Balance Method:</a:t>
            </a:r>
          </a:p>
          <a:p>
            <a:r>
              <a:t>1. Book Value decreases every year.</a:t>
            </a:r>
          </a:p>
          <a:p>
            <a:r>
              <a:t>2. Depreciation reflects the realistic reduction in asset value.</a:t>
            </a:r>
          </a:p>
          <a:p>
            <a:r>
              <a:t>This method is widely applied in accounting and asset management.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Diminishing Balance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method applies a fixed depreciation rate to the Book Value each year.</a:t>
            </a:r>
          </a:p>
          <a:p>
            <a:r>
              <a:t>Key Formula: Depreciation = Book Value × Depreciation Rate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Calculate Book Value and Year-on-Year Depreciation for 10 years.</a:t>
            </a:r>
          </a:p>
          <a:p>
            <a:r>
              <a:t>2. Use the Diminishing Balance Method.</a:t>
            </a:r>
          </a:p>
          <a:p>
            <a:r>
              <a:t>3. Formula: BVn = BV(n-1) - Depreciation(n-1)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 1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Book Value: ₹100000</a:t>
            </a:r>
          </a:p>
          <a:p>
            <a:r>
              <a:t>Depreciation: ₹10000.0</a:t>
            </a:r>
          </a:p>
          <a:p>
            <a:r>
              <a:t>Formula Used: BV = Previous BV - Depreciation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 2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Book Value: ₹90000.0</a:t>
            </a:r>
          </a:p>
          <a:p>
            <a:r>
              <a:t>Depreciation: ₹9000.0</a:t>
            </a:r>
          </a:p>
          <a:p>
            <a:r>
              <a:t>Formula Used: BV = Previous BV - Depreciation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 3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Book Value: ₹81000.0</a:t>
            </a:r>
          </a:p>
          <a:p>
            <a:r>
              <a:t>Depreciation: ₹8100.0</a:t>
            </a:r>
          </a:p>
          <a:p>
            <a:r>
              <a:t>Formula Used: BV = Previous BV - Depreciation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General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Book Value (Year n): BVn = BV(n-1) - Depreciation(n-1)</a:t>
            </a:r>
          </a:p>
          <a:p>
            <a:r>
              <a:t>Depreciation (Year n): Dn = BVn × Rate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 1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Book Value: ₹100,000.00</a:t>
            </a:r>
          </a:p>
          <a:p>
            <a:r>
              <a:t>Depreciation: ₹10,000.00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428</Words>
  <Application>Microsoft Office PowerPoint</Application>
  <PresentationFormat>On-screen Show (4:3)</PresentationFormat>
  <Paragraphs>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Depreciation Calculation Using the Diminishing Balance Method</vt:lpstr>
      <vt:lpstr>Introduction</vt:lpstr>
      <vt:lpstr>Diminishing Balance Method</vt:lpstr>
      <vt:lpstr>Problem Statement</vt:lpstr>
      <vt:lpstr>Year 1 Calculations</vt:lpstr>
      <vt:lpstr>Year 2 Calculations</vt:lpstr>
      <vt:lpstr>Year 3 Calculations</vt:lpstr>
      <vt:lpstr>General Formula</vt:lpstr>
      <vt:lpstr>Year 1 Results</vt:lpstr>
      <vt:lpstr>Year 2 Results</vt:lpstr>
      <vt:lpstr>Year 3 Results</vt:lpstr>
      <vt:lpstr>Year 4 Results</vt:lpstr>
      <vt:lpstr>Year 5 Results</vt:lpstr>
      <vt:lpstr>Year 6 Results</vt:lpstr>
      <vt:lpstr>Year 7 Results</vt:lpstr>
      <vt:lpstr>Year 8 Results</vt:lpstr>
      <vt:lpstr>Year 9 Results</vt:lpstr>
      <vt:lpstr>Year 10 Results</vt:lpstr>
      <vt:lpstr>Summary Table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Akshat ganwani</cp:lastModifiedBy>
  <cp:revision>2</cp:revision>
  <dcterms:created xsi:type="dcterms:W3CDTF">2013-01-27T09:14:16Z</dcterms:created>
  <dcterms:modified xsi:type="dcterms:W3CDTF">2024-11-16T12:12:25Z</dcterms:modified>
  <cp:category/>
</cp:coreProperties>
</file>