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12599988"/>
  <p:notesSz cx="6858000" cy="9144000"/>
  <p:defaultTextStyle>
    <a:defPPr>
      <a:defRPr lang="en-US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062083"/>
            <a:ext cx="7649607" cy="438666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617911"/>
            <a:ext cx="6749654" cy="3042080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0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0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70833"/>
            <a:ext cx="1940525" cy="10677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70833"/>
            <a:ext cx="5709082" cy="10677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0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5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141251"/>
            <a:ext cx="7762102" cy="524124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432079"/>
            <a:ext cx="7762102" cy="27562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0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354163"/>
            <a:ext cx="3824804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354163"/>
            <a:ext cx="3824804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7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70836"/>
            <a:ext cx="7762102" cy="2435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088748"/>
            <a:ext cx="380722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602496"/>
            <a:ext cx="3807226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088748"/>
            <a:ext cx="382597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602496"/>
            <a:ext cx="3825976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6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1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814168"/>
            <a:ext cx="4556016" cy="895415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814168"/>
            <a:ext cx="4556016" cy="895415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2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70836"/>
            <a:ext cx="776210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354163"/>
            <a:ext cx="776210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DAA1-ED66-44FA-B0E7-EC7DF57FD224}" type="datetimeFigureOut">
              <a:rPr lang="en-IN" smtClean="0"/>
              <a:t>03-08-2018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678325"/>
            <a:ext cx="303734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3B13-1C80-4594-9B56-8E7379DB0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2060"/>
            </a:gs>
            <a:gs pos="85000">
              <a:srgbClr val="0070C0"/>
            </a:gs>
            <a:gs pos="91000">
              <a:srgbClr val="B5D2EC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666676">
            <a:off x="-1013170" y="-833964"/>
            <a:ext cx="11721024" cy="7374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04" y="2297876"/>
            <a:ext cx="3882189" cy="38744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</p:spPr>
      </p:pic>
      <p:sp>
        <p:nvSpPr>
          <p:cNvPr id="7" name="Rectangle 6"/>
          <p:cNvSpPr/>
          <p:nvPr/>
        </p:nvSpPr>
        <p:spPr>
          <a:xfrm>
            <a:off x="208546" y="437996"/>
            <a:ext cx="8871328" cy="144655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R-NPSMUN 2018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2881" y="7044677"/>
            <a:ext cx="614063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TIME TO ACT,</a:t>
            </a:r>
          </a:p>
          <a:p>
            <a:pPr algn="ctr"/>
            <a:r>
              <a:rPr lang="en-US" sz="60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TIME TO CHANGE.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64808" y="10604846"/>
            <a:ext cx="57967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28</a:t>
            </a:r>
            <a:r>
              <a:rPr lang="en-US" sz="5400" baseline="300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th</a:t>
            </a:r>
            <a:r>
              <a:rPr lang="en-US" sz="54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 ,</a:t>
            </a:r>
            <a:r>
              <a:rPr lang="en-US" sz="54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 29</a:t>
            </a:r>
            <a:r>
              <a:rPr lang="en-US" sz="5400" baseline="300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th</a:t>
            </a:r>
            <a:r>
              <a:rPr lang="en-US" sz="54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 and 30</a:t>
            </a:r>
            <a:r>
              <a:rPr lang="en-US" sz="5400" baseline="300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th</a:t>
            </a:r>
            <a:r>
              <a:rPr lang="en-US" sz="54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 </a:t>
            </a:r>
          </a:p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 BLANCA" panose="02000000000000000000" pitchFamily="2" charset="0"/>
              </a:rPr>
              <a:t>AUGUST 2018</a:t>
            </a:r>
            <a:endParaRPr lang="en-US" sz="54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 BLANCA</vt:lpstr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2018-08-03T07:43:02Z</dcterms:created>
  <dcterms:modified xsi:type="dcterms:W3CDTF">2018-08-03T08:18:20Z</dcterms:modified>
</cp:coreProperties>
</file>