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246F-71C9-452A-98D5-D5243E0EC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2648FF-F94F-4191-86C7-B8A646149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FFC4D5-140A-4CFD-AC28-571C372C38AA}"/>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5" name="Footer Placeholder 4">
            <a:extLst>
              <a:ext uri="{FF2B5EF4-FFF2-40B4-BE49-F238E27FC236}">
                <a16:creationId xmlns:a16="http://schemas.microsoft.com/office/drawing/2014/main" id="{DD2E809C-CA22-456D-BEE1-CE404B8BF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E7733-084E-493E-8A12-E7B53B2B5168}"/>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249077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85AC-96B9-4B2D-8FAD-9066F2DED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7BAA25-2AF8-4412-AD0E-B6AD8132AF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C814E-F2C6-41F3-AFF2-BB50D181D0C2}"/>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5" name="Footer Placeholder 4">
            <a:extLst>
              <a:ext uri="{FF2B5EF4-FFF2-40B4-BE49-F238E27FC236}">
                <a16:creationId xmlns:a16="http://schemas.microsoft.com/office/drawing/2014/main" id="{B0E1E1BE-2CF0-455E-9535-1384449BE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4509-CA87-4AA9-9ED5-33D09BD948E8}"/>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216416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F61CCF-2463-4E95-BF26-9809ECD27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C70C9-AA81-4051-A609-0140ACD79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A5E2-9760-4374-BB13-0D62FFAE99B0}"/>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5" name="Footer Placeholder 4">
            <a:extLst>
              <a:ext uri="{FF2B5EF4-FFF2-40B4-BE49-F238E27FC236}">
                <a16:creationId xmlns:a16="http://schemas.microsoft.com/office/drawing/2014/main" id="{4ABAD17A-16CE-446A-9143-66AEFD88D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302F0-8C8C-4CE5-BB99-66B604F1329A}"/>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391934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3598-1A82-405B-A1D5-F1833B518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2CCA6-1C39-4B1B-B2AC-3E2B0AECC1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72A1E-294E-444A-871A-63AC0AE02480}"/>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5" name="Footer Placeholder 4">
            <a:extLst>
              <a:ext uri="{FF2B5EF4-FFF2-40B4-BE49-F238E27FC236}">
                <a16:creationId xmlns:a16="http://schemas.microsoft.com/office/drawing/2014/main" id="{66449560-3C0E-45AC-A6E7-CA6051492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F8739-C5C8-4BC8-B4A2-79599116E758}"/>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12487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6F2D-85DA-4C54-B872-C5172514E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1CAAE0-1E10-46C4-9FEA-F3CD67B511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EFA48-4522-44B1-A840-6FCF4F45F2BE}"/>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5" name="Footer Placeholder 4">
            <a:extLst>
              <a:ext uri="{FF2B5EF4-FFF2-40B4-BE49-F238E27FC236}">
                <a16:creationId xmlns:a16="http://schemas.microsoft.com/office/drawing/2014/main" id="{9677000F-5A08-42E5-8DD9-2544D1B82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529CD-A803-472C-A5C9-C785CCF5073A}"/>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209591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31A1-3959-4994-B66F-2DB391AE2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9C28A9-0AF3-47C9-84DD-4ADFF681E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BB3C70-650E-4759-B639-53AF0BD79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20BA00-68FE-4E10-B1C5-64E53D489D33}"/>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6" name="Footer Placeholder 5">
            <a:extLst>
              <a:ext uri="{FF2B5EF4-FFF2-40B4-BE49-F238E27FC236}">
                <a16:creationId xmlns:a16="http://schemas.microsoft.com/office/drawing/2014/main" id="{F7573D44-85A4-4DD4-92C2-2BF83400E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25878-83E6-4B9B-907F-B2C57158C5DB}"/>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271717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B6DF-E8B9-4E9A-965E-56F221343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7D07B-EB58-4B17-9264-21951F211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B6038D-081C-4643-AF8F-140FDB8172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EFE696-DBE3-4800-AA14-41415CB4B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031A7-06F3-46AC-89E8-39BEF228AC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7C776D-6798-4386-8123-78659352166F}"/>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8" name="Footer Placeholder 7">
            <a:extLst>
              <a:ext uri="{FF2B5EF4-FFF2-40B4-BE49-F238E27FC236}">
                <a16:creationId xmlns:a16="http://schemas.microsoft.com/office/drawing/2014/main" id="{1E44DD11-F9D7-4108-9C6F-5FEE482631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18A15-1599-4998-B50F-2EF96853C202}"/>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360563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D019-4B65-412F-9EA9-F9373F769D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853FF-4CAB-4597-941F-0EDF6BB5FCD2}"/>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4" name="Footer Placeholder 3">
            <a:extLst>
              <a:ext uri="{FF2B5EF4-FFF2-40B4-BE49-F238E27FC236}">
                <a16:creationId xmlns:a16="http://schemas.microsoft.com/office/drawing/2014/main" id="{E95F5C06-8541-443C-ACEE-FF156CA54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EBC09A-74D7-4F54-A2F8-C1F9346320EC}"/>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72192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36551-736B-4533-AD1B-4E60C59B0666}"/>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3" name="Footer Placeholder 2">
            <a:extLst>
              <a:ext uri="{FF2B5EF4-FFF2-40B4-BE49-F238E27FC236}">
                <a16:creationId xmlns:a16="http://schemas.microsoft.com/office/drawing/2014/main" id="{CBCF874E-D31D-4FE8-AC45-ED9B4FF7BD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70B59A-0918-4F61-81FC-F8D84F58BBBF}"/>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305423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689D-4C68-42B6-BB22-B5B834AA8E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F0963E-D8AE-4522-9C85-3E1B7A0AD3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8C5AE3-6D99-4985-9C68-0819E5745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D8D2F-133C-45D5-B8BB-34EC6B84F13F}"/>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6" name="Footer Placeholder 5">
            <a:extLst>
              <a:ext uri="{FF2B5EF4-FFF2-40B4-BE49-F238E27FC236}">
                <a16:creationId xmlns:a16="http://schemas.microsoft.com/office/drawing/2014/main" id="{CD08F5B4-6472-4E2A-9447-BE74E6B2D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F951D-5B89-4306-9256-46FE5F586EB3}"/>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94038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1F3C-34D8-432A-902D-6A81427D1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CA7718-8962-409D-9C74-D084E2214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FE068C-DBA7-45B1-8763-969FB2BBC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C136F-A51E-4C7D-BF9B-D673AFF0AAA0}"/>
              </a:ext>
            </a:extLst>
          </p:cNvPr>
          <p:cNvSpPr>
            <a:spLocks noGrp="1"/>
          </p:cNvSpPr>
          <p:nvPr>
            <p:ph type="dt" sz="half" idx="10"/>
          </p:nvPr>
        </p:nvSpPr>
        <p:spPr/>
        <p:txBody>
          <a:bodyPr/>
          <a:lstStyle/>
          <a:p>
            <a:fld id="{5FAEC962-18D4-4317-A418-A2FA6EEC223E}" type="datetimeFigureOut">
              <a:rPr lang="en-US" smtClean="0"/>
              <a:t>6/5/2020</a:t>
            </a:fld>
            <a:endParaRPr lang="en-US"/>
          </a:p>
        </p:txBody>
      </p:sp>
      <p:sp>
        <p:nvSpPr>
          <p:cNvPr id="6" name="Footer Placeholder 5">
            <a:extLst>
              <a:ext uri="{FF2B5EF4-FFF2-40B4-BE49-F238E27FC236}">
                <a16:creationId xmlns:a16="http://schemas.microsoft.com/office/drawing/2014/main" id="{FC19809F-9F8B-444A-8FDD-B2748BF8E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3CC33-865E-4AE4-B661-77EE8EC254A7}"/>
              </a:ext>
            </a:extLst>
          </p:cNvPr>
          <p:cNvSpPr>
            <a:spLocks noGrp="1"/>
          </p:cNvSpPr>
          <p:nvPr>
            <p:ph type="sldNum" sz="quarter" idx="12"/>
          </p:nvPr>
        </p:nvSpPr>
        <p:spPr/>
        <p:txBody>
          <a:bodyPr/>
          <a:lstStyle/>
          <a:p>
            <a:fld id="{5373B932-7681-4682-8D80-9C4F9A261F7A}" type="slidenum">
              <a:rPr lang="en-US" smtClean="0"/>
              <a:t>‹#›</a:t>
            </a:fld>
            <a:endParaRPr lang="en-US"/>
          </a:p>
        </p:txBody>
      </p:sp>
    </p:spTree>
    <p:extLst>
      <p:ext uri="{BB962C8B-B14F-4D97-AF65-F5344CB8AC3E}">
        <p14:creationId xmlns:p14="http://schemas.microsoft.com/office/powerpoint/2010/main" val="126826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63E77-8F0C-4E12-885B-C70EBB732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E47225-FB7B-4874-AB0B-872CAC8A5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7EB81-0AE0-455F-891F-C2CF3C034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EC962-18D4-4317-A418-A2FA6EEC223E}" type="datetimeFigureOut">
              <a:rPr lang="en-US" smtClean="0"/>
              <a:t>6/5/2020</a:t>
            </a:fld>
            <a:endParaRPr lang="en-US"/>
          </a:p>
        </p:txBody>
      </p:sp>
      <p:sp>
        <p:nvSpPr>
          <p:cNvPr id="5" name="Footer Placeholder 4">
            <a:extLst>
              <a:ext uri="{FF2B5EF4-FFF2-40B4-BE49-F238E27FC236}">
                <a16:creationId xmlns:a16="http://schemas.microsoft.com/office/drawing/2014/main" id="{6069407E-E2E4-4773-84BB-4505DA5E8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FD9D1-9921-44B9-BA37-C239A9F30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3B932-7681-4682-8D80-9C4F9A261F7A}" type="slidenum">
              <a:rPr lang="en-US" smtClean="0"/>
              <a:t>‹#›</a:t>
            </a:fld>
            <a:endParaRPr lang="en-US"/>
          </a:p>
        </p:txBody>
      </p:sp>
    </p:spTree>
    <p:extLst>
      <p:ext uri="{BB962C8B-B14F-4D97-AF65-F5344CB8AC3E}">
        <p14:creationId xmlns:p14="http://schemas.microsoft.com/office/powerpoint/2010/main" val="259795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6F123DEE-70E9-4C38-B80F-0254ED0AE152}"/>
              </a:ext>
            </a:extLst>
          </p:cNvPr>
          <p:cNvPicPr>
            <a:picLocks noChangeAspect="1"/>
          </p:cNvPicPr>
          <p:nvPr/>
        </p:nvPicPr>
        <p:blipFill rotWithShape="1">
          <a:blip r:embed="rId2">
            <a:extLst>
              <a:ext uri="{28A0092B-C50C-407E-A947-70E740481C1C}">
                <a14:useLocalDpi xmlns:a14="http://schemas.microsoft.com/office/drawing/2010/main" val="0"/>
              </a:ext>
            </a:extLst>
          </a:blip>
          <a:srcRect t="21772" r="-1" b="9237"/>
          <a:stretch/>
        </p:blipFill>
        <p:spPr>
          <a:xfrm>
            <a:off x="168812" y="147059"/>
            <a:ext cx="11873133" cy="6563230"/>
          </a:xfrm>
          <a:prstGeom prst="rect">
            <a:avLst/>
          </a:prstGeom>
        </p:spPr>
      </p:pic>
      <p:sp>
        <p:nvSpPr>
          <p:cNvPr id="4" name="TextBox 3">
            <a:extLst>
              <a:ext uri="{FF2B5EF4-FFF2-40B4-BE49-F238E27FC236}">
                <a16:creationId xmlns:a16="http://schemas.microsoft.com/office/drawing/2014/main" id="{54DD7C2D-736D-4C20-A1D8-FA26AF2EAAB1}"/>
              </a:ext>
            </a:extLst>
          </p:cNvPr>
          <p:cNvSpPr txBox="1"/>
          <p:nvPr/>
        </p:nvSpPr>
        <p:spPr>
          <a:xfrm>
            <a:off x="1080052" y="4678018"/>
            <a:ext cx="10031895" cy="1077218"/>
          </a:xfrm>
          <a:prstGeom prst="rect">
            <a:avLst/>
          </a:prstGeom>
          <a:noFill/>
        </p:spPr>
        <p:txBody>
          <a:bodyPr wrap="square" rtlCol="0">
            <a:spAutoFit/>
          </a:bodyPr>
          <a:lstStyle/>
          <a:p>
            <a:pPr algn="ctr"/>
            <a:r>
              <a:rPr lang="en-US" sz="3200" dirty="0">
                <a:solidFill>
                  <a:schemeClr val="bg1"/>
                </a:solidFill>
                <a:latin typeface="Lucida Sans" panose="020B0602030504020204" pitchFamily="34" charset="0"/>
                <a:cs typeface="Aharoni" panose="020B0604020202020204" pitchFamily="2" charset="-79"/>
              </a:rPr>
              <a:t>WIT Hackathon -  Idea Description</a:t>
            </a:r>
          </a:p>
          <a:p>
            <a:pPr algn="ctr"/>
            <a:endParaRPr lang="en-US" sz="3200" dirty="0">
              <a:solidFill>
                <a:schemeClr val="bg1"/>
              </a:solidFill>
              <a:latin typeface="Lucida Sans" panose="020B0602030504020204" pitchFamily="34" charset="0"/>
              <a:cs typeface="Aharoni" panose="020B0604020202020204" pitchFamily="2" charset="-79"/>
            </a:endParaRPr>
          </a:p>
        </p:txBody>
      </p:sp>
      <p:pic>
        <p:nvPicPr>
          <p:cNvPr id="6" name="Picture 5" descr="A picture containing drawing, table&#10;&#10;Description automatically generated">
            <a:extLst>
              <a:ext uri="{FF2B5EF4-FFF2-40B4-BE49-F238E27FC236}">
                <a16:creationId xmlns:a16="http://schemas.microsoft.com/office/drawing/2014/main" id="{D75A4D98-50A8-4015-868E-5399C997D0CA}"/>
              </a:ext>
            </a:extLst>
          </p:cNvPr>
          <p:cNvPicPr>
            <a:picLocks noChangeAspect="1"/>
          </p:cNvPicPr>
          <p:nvPr/>
        </p:nvPicPr>
        <p:blipFill rotWithShape="1">
          <a:blip r:embed="rId3">
            <a:extLst>
              <a:ext uri="{28A0092B-C50C-407E-A947-70E740481C1C}">
                <a14:useLocalDpi xmlns:a14="http://schemas.microsoft.com/office/drawing/2010/main" val="0"/>
              </a:ext>
            </a:extLst>
          </a:blip>
          <a:srcRect t="21609"/>
          <a:stretch/>
        </p:blipFill>
        <p:spPr>
          <a:xfrm>
            <a:off x="10649023" y="147059"/>
            <a:ext cx="1374165" cy="1077218"/>
          </a:xfrm>
          <a:prstGeom prst="rect">
            <a:avLst/>
          </a:prstGeom>
        </p:spPr>
      </p:pic>
    </p:spTree>
    <p:extLst>
      <p:ext uri="{BB962C8B-B14F-4D97-AF65-F5344CB8AC3E}">
        <p14:creationId xmlns:p14="http://schemas.microsoft.com/office/powerpoint/2010/main" val="11656019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drawing, table&#10;&#10;Description automatically generated">
            <a:extLst>
              <a:ext uri="{FF2B5EF4-FFF2-40B4-BE49-F238E27FC236}">
                <a16:creationId xmlns:a16="http://schemas.microsoft.com/office/drawing/2014/main" id="{46E0D96D-E82F-4622-8603-6D43DF729F64}"/>
              </a:ext>
            </a:extLst>
          </p:cNvPr>
          <p:cNvPicPr>
            <a:picLocks noChangeAspect="1"/>
          </p:cNvPicPr>
          <p:nvPr/>
        </p:nvPicPr>
        <p:blipFill rotWithShape="1">
          <a:blip r:embed="rId2">
            <a:extLst>
              <a:ext uri="{28A0092B-C50C-407E-A947-70E740481C1C}">
                <a14:useLocalDpi xmlns:a14="http://schemas.microsoft.com/office/drawing/2010/main" val="0"/>
              </a:ext>
            </a:extLst>
          </a:blip>
          <a:srcRect t="21609"/>
          <a:stretch/>
        </p:blipFill>
        <p:spPr>
          <a:xfrm>
            <a:off x="10754807" y="42612"/>
            <a:ext cx="1374165" cy="1077218"/>
          </a:xfrm>
          <a:prstGeom prst="rect">
            <a:avLst/>
          </a:prstGeom>
        </p:spPr>
      </p:pic>
      <p:sp>
        <p:nvSpPr>
          <p:cNvPr id="3" name="TextBox 2">
            <a:extLst>
              <a:ext uri="{FF2B5EF4-FFF2-40B4-BE49-F238E27FC236}">
                <a16:creationId xmlns:a16="http://schemas.microsoft.com/office/drawing/2014/main" id="{7737686B-4B4F-40E2-9421-2BB20BC49BC5}"/>
              </a:ext>
            </a:extLst>
          </p:cNvPr>
          <p:cNvSpPr txBox="1"/>
          <p:nvPr/>
        </p:nvSpPr>
        <p:spPr>
          <a:xfrm>
            <a:off x="2385391" y="450575"/>
            <a:ext cx="9312965" cy="1785104"/>
          </a:xfrm>
          <a:prstGeom prst="rect">
            <a:avLst/>
          </a:prstGeom>
          <a:noFill/>
        </p:spPr>
        <p:txBody>
          <a:bodyPr wrap="square" rtlCol="0">
            <a:spAutoFit/>
          </a:bodyPr>
          <a:lstStyle/>
          <a:p>
            <a:r>
              <a:rPr lang="en-US" sz="2000" dirty="0">
                <a:solidFill>
                  <a:schemeClr val="accent1">
                    <a:lumMod val="75000"/>
                  </a:schemeClr>
                </a:solidFill>
                <a:latin typeface="Algerian" panose="04020705040A02060702" pitchFamily="82" charset="0"/>
              </a:rPr>
              <a:t>PROBLEM</a:t>
            </a:r>
          </a:p>
          <a:p>
            <a:r>
              <a:rPr lang="en-US" dirty="0"/>
              <a:t>As per WHO advisory, we need to practice Social distancing to flatten the curve and keep safe from COVID-19.  Each firm/institution needs to reassess, reengineer and reimagine their workplace. We can arrange work-desks at a distance to follow social distancing but what about the cafeteria's or public places where managing distancing is really difficult as we can’t compromise employees time and productivity as well as their health and well being.</a:t>
            </a:r>
          </a:p>
        </p:txBody>
      </p:sp>
      <p:sp>
        <p:nvSpPr>
          <p:cNvPr id="12" name="TextBox 11">
            <a:extLst>
              <a:ext uri="{FF2B5EF4-FFF2-40B4-BE49-F238E27FC236}">
                <a16:creationId xmlns:a16="http://schemas.microsoft.com/office/drawing/2014/main" id="{41DA75F1-C1B5-4942-8260-1513AA886940}"/>
              </a:ext>
            </a:extLst>
          </p:cNvPr>
          <p:cNvSpPr txBox="1"/>
          <p:nvPr/>
        </p:nvSpPr>
        <p:spPr>
          <a:xfrm>
            <a:off x="2385391" y="2279374"/>
            <a:ext cx="9170505" cy="1785104"/>
          </a:xfrm>
          <a:prstGeom prst="rect">
            <a:avLst/>
          </a:prstGeom>
          <a:noFill/>
        </p:spPr>
        <p:txBody>
          <a:bodyPr wrap="square" rtlCol="0">
            <a:spAutoFit/>
          </a:bodyPr>
          <a:lstStyle/>
          <a:p>
            <a:r>
              <a:rPr lang="en-US" sz="2000" dirty="0">
                <a:solidFill>
                  <a:schemeClr val="accent1">
                    <a:lumMod val="75000"/>
                  </a:schemeClr>
                </a:solidFill>
                <a:latin typeface="Algerian" panose="04020705040A02060702" pitchFamily="82" charset="0"/>
              </a:rPr>
              <a:t>IDEA</a:t>
            </a:r>
          </a:p>
          <a:p>
            <a:r>
              <a:rPr lang="en-US" b="1" dirty="0"/>
              <a:t>The 'new normal' way to the office cafeteria </a:t>
            </a:r>
            <a:br>
              <a:rPr lang="en-US" dirty="0"/>
            </a:br>
            <a:r>
              <a:rPr lang="en-US" dirty="0"/>
              <a:t>Efficiently planning social distancing at cafeteria using a web application which will help find the current occupancy of the cafeteria before leaving our desks. This will uphold social distancing by avoiding crowds and help us with live status to avoid hassles of going to the cafeteria to see if it's full/available.</a:t>
            </a:r>
          </a:p>
        </p:txBody>
      </p:sp>
      <p:sp>
        <p:nvSpPr>
          <p:cNvPr id="13" name="TextBox 12">
            <a:extLst>
              <a:ext uri="{FF2B5EF4-FFF2-40B4-BE49-F238E27FC236}">
                <a16:creationId xmlns:a16="http://schemas.microsoft.com/office/drawing/2014/main" id="{66A00D49-ACA0-453F-AFD1-632691C3262A}"/>
              </a:ext>
            </a:extLst>
          </p:cNvPr>
          <p:cNvSpPr txBox="1"/>
          <p:nvPr/>
        </p:nvSpPr>
        <p:spPr>
          <a:xfrm>
            <a:off x="2385391" y="4227443"/>
            <a:ext cx="9157252" cy="2062103"/>
          </a:xfrm>
          <a:prstGeom prst="rect">
            <a:avLst/>
          </a:prstGeom>
          <a:noFill/>
        </p:spPr>
        <p:txBody>
          <a:bodyPr wrap="square" rtlCol="0">
            <a:spAutoFit/>
          </a:bodyPr>
          <a:lstStyle/>
          <a:p>
            <a:r>
              <a:rPr lang="en-US" sz="2000" dirty="0">
                <a:solidFill>
                  <a:schemeClr val="accent1">
                    <a:lumMod val="75000"/>
                  </a:schemeClr>
                </a:solidFill>
                <a:latin typeface="Algerian" panose="04020705040A02060702" pitchFamily="82" charset="0"/>
              </a:rPr>
              <a:t>TECHNOLOGY</a:t>
            </a:r>
          </a:p>
          <a:p>
            <a:r>
              <a:rPr lang="en-US" dirty="0"/>
              <a:t>Using web application, employees need to issue a token to get in the cafeteria. Check in using the web application once entering the cafeteria and check out while exiting. The application admin will keep a track of people in the cafeteria at a time, using check in and check out process and thereby limit the activity of issuing new tokens. Admin can define the maximum tokens that can be issued for a cafeteria based on its size and resource availability. Users can view the number of tokens available at a time and can issue accordingly over web application.</a:t>
            </a:r>
          </a:p>
        </p:txBody>
      </p:sp>
      <p:pic>
        <p:nvPicPr>
          <p:cNvPr id="17" name="Picture 16" descr="A picture containing drawing&#10;&#10;Description automatically generated">
            <a:extLst>
              <a:ext uri="{FF2B5EF4-FFF2-40B4-BE49-F238E27FC236}">
                <a16:creationId xmlns:a16="http://schemas.microsoft.com/office/drawing/2014/main" id="{52E7758C-8F4C-4BF2-A5EF-7CAA519AB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33" y="450575"/>
            <a:ext cx="1020125" cy="1457739"/>
          </a:xfrm>
          <a:prstGeom prst="rect">
            <a:avLst/>
          </a:prstGeom>
        </p:spPr>
      </p:pic>
      <p:pic>
        <p:nvPicPr>
          <p:cNvPr id="21" name="Picture 20" descr="A picture containing toy, drawing&#10;&#10;Description automatically generated">
            <a:extLst>
              <a:ext uri="{FF2B5EF4-FFF2-40B4-BE49-F238E27FC236}">
                <a16:creationId xmlns:a16="http://schemas.microsoft.com/office/drawing/2014/main" id="{CC3DBCEA-9F12-4DF0-9896-45BB7C6CF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04" y="2235679"/>
            <a:ext cx="1318671" cy="1908045"/>
          </a:xfrm>
          <a:prstGeom prst="rect">
            <a:avLst/>
          </a:prstGeom>
        </p:spPr>
      </p:pic>
      <p:pic>
        <p:nvPicPr>
          <p:cNvPr id="23" name="Picture 22" descr="A picture containing stool, drawing, table&#10;&#10;Description automatically generated">
            <a:extLst>
              <a:ext uri="{FF2B5EF4-FFF2-40B4-BE49-F238E27FC236}">
                <a16:creationId xmlns:a16="http://schemas.microsoft.com/office/drawing/2014/main" id="{3DB6040C-93B8-4B1A-A559-10FB0FE419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67" y="4381162"/>
            <a:ext cx="1779413" cy="1754326"/>
          </a:xfrm>
          <a:prstGeom prst="rect">
            <a:avLst/>
          </a:prstGeom>
        </p:spPr>
      </p:pic>
    </p:spTree>
    <p:extLst>
      <p:ext uri="{BB962C8B-B14F-4D97-AF65-F5344CB8AC3E}">
        <p14:creationId xmlns:p14="http://schemas.microsoft.com/office/powerpoint/2010/main" val="2124451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199</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Algerian</vt:lpstr>
      <vt:lpstr>Arial</vt:lpstr>
      <vt:lpstr>Calibri</vt:lpstr>
      <vt:lpstr>Calibri Light</vt:lpstr>
      <vt:lpstr>Lucida Sans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Rastogi, Shivangi</dc:creator>
  <cp:lastModifiedBy>Rastogi, Shivangi</cp:lastModifiedBy>
  <cp:revision>3</cp:revision>
  <dcterms:created xsi:type="dcterms:W3CDTF">2020-06-05T11:14:56Z</dcterms:created>
  <dcterms:modified xsi:type="dcterms:W3CDTF">2020-06-05T11:26:20Z</dcterms:modified>
</cp:coreProperties>
</file>