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8" r:id="rId3"/>
    <p:sldId id="259" r:id="rId4"/>
    <p:sldId id="263" r:id="rId5"/>
    <p:sldId id="260" r:id="rId6"/>
    <p:sldId id="261" r:id="rId7"/>
    <p:sldId id="262" r:id="rId8"/>
    <p:sldId id="279" r:id="rId9"/>
    <p:sldId id="264" r:id="rId10"/>
    <p:sldId id="280" r:id="rId11"/>
    <p:sldId id="265" r:id="rId12"/>
    <p:sldId id="266" r:id="rId13"/>
    <p:sldId id="268" r:id="rId14"/>
    <p:sldId id="267" r:id="rId15"/>
    <p:sldId id="269" r:id="rId16"/>
    <p:sldId id="270" r:id="rId17"/>
    <p:sldId id="271" r:id="rId18"/>
    <p:sldId id="272" r:id="rId19"/>
    <p:sldId id="277" r:id="rId20"/>
    <p:sldId id="273" r:id="rId21"/>
    <p:sldId id="274" r:id="rId22"/>
    <p:sldId id="276" r:id="rId23"/>
    <p:sldId id="278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8C5690-A18D-4270-822B-C1D118520A91}" v="1" dt="2022-11-25T05:11:19.5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1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tha Hegde" userId="9562d4f0b7b8be62" providerId="LiveId" clId="{368C5690-A18D-4270-822B-C1D118520A91}"/>
    <pc:docChg chg="undo custSel addSld delSld modSld">
      <pc:chgData name="Akshatha Hegde" userId="9562d4f0b7b8be62" providerId="LiveId" clId="{368C5690-A18D-4270-822B-C1D118520A91}" dt="2022-11-28T01:03:20.205" v="1195" actId="1076"/>
      <pc:docMkLst>
        <pc:docMk/>
      </pc:docMkLst>
      <pc:sldChg chg="modSp mod">
        <pc:chgData name="Akshatha Hegde" userId="9562d4f0b7b8be62" providerId="LiveId" clId="{368C5690-A18D-4270-822B-C1D118520A91}" dt="2022-11-25T05:31:12.742" v="646" actId="17032"/>
        <pc:sldMkLst>
          <pc:docMk/>
          <pc:sldMk cId="1651941634" sldId="256"/>
        </pc:sldMkLst>
        <pc:picChg chg="mod">
          <ac:chgData name="Akshatha Hegde" userId="9562d4f0b7b8be62" providerId="LiveId" clId="{368C5690-A18D-4270-822B-C1D118520A91}" dt="2022-11-25T05:31:12.742" v="646" actId="17032"/>
          <ac:picMkLst>
            <pc:docMk/>
            <pc:sldMk cId="1651941634" sldId="256"/>
            <ac:picMk id="4" creationId="{776D8938-E31C-874C-301D-6E0DF262936B}"/>
          </ac:picMkLst>
        </pc:picChg>
      </pc:sldChg>
      <pc:sldChg chg="modSp mod">
        <pc:chgData name="Akshatha Hegde" userId="9562d4f0b7b8be62" providerId="LiveId" clId="{368C5690-A18D-4270-822B-C1D118520A91}" dt="2022-11-25T05:55:17.009" v="665" actId="20577"/>
        <pc:sldMkLst>
          <pc:docMk/>
          <pc:sldMk cId="986336264" sldId="257"/>
        </pc:sldMkLst>
        <pc:spChg chg="mod">
          <ac:chgData name="Akshatha Hegde" userId="9562d4f0b7b8be62" providerId="LiveId" clId="{368C5690-A18D-4270-822B-C1D118520A91}" dt="2022-11-25T05:55:17.009" v="665" actId="20577"/>
          <ac:spMkLst>
            <pc:docMk/>
            <pc:sldMk cId="986336264" sldId="257"/>
            <ac:spMk id="5" creationId="{B3338DFF-DBE3-0150-E62F-A8E896D16687}"/>
          </ac:spMkLst>
        </pc:spChg>
        <pc:spChg chg="mod">
          <ac:chgData name="Akshatha Hegde" userId="9562d4f0b7b8be62" providerId="LiveId" clId="{368C5690-A18D-4270-822B-C1D118520A91}" dt="2022-11-25T05:55:06.293" v="661" actId="20577"/>
          <ac:spMkLst>
            <pc:docMk/>
            <pc:sldMk cId="986336264" sldId="257"/>
            <ac:spMk id="6" creationId="{64FF7B6C-FF68-E037-68A1-24E5FF7C0B01}"/>
          </ac:spMkLst>
        </pc:spChg>
        <pc:spChg chg="mod">
          <ac:chgData name="Akshatha Hegde" userId="9562d4f0b7b8be62" providerId="LiveId" clId="{368C5690-A18D-4270-822B-C1D118520A91}" dt="2022-11-25T05:55:12.116" v="663" actId="20577"/>
          <ac:spMkLst>
            <pc:docMk/>
            <pc:sldMk cId="986336264" sldId="257"/>
            <ac:spMk id="9" creationId="{BD8ACE64-120C-DB3A-EB1F-660A1141CED5}"/>
          </ac:spMkLst>
        </pc:spChg>
      </pc:sldChg>
      <pc:sldChg chg="addSp delSp modSp mod setBg">
        <pc:chgData name="Akshatha Hegde" userId="9562d4f0b7b8be62" providerId="LiveId" clId="{368C5690-A18D-4270-822B-C1D118520A91}" dt="2022-11-25T04:36:31.132" v="0" actId="26606"/>
        <pc:sldMkLst>
          <pc:docMk/>
          <pc:sldMk cId="3141614839" sldId="260"/>
        </pc:sldMkLst>
        <pc:spChg chg="mod">
          <ac:chgData name="Akshatha Hegde" userId="9562d4f0b7b8be62" providerId="LiveId" clId="{368C5690-A18D-4270-822B-C1D118520A91}" dt="2022-11-25T04:36:31.132" v="0" actId="26606"/>
          <ac:spMkLst>
            <pc:docMk/>
            <pc:sldMk cId="3141614839" sldId="260"/>
            <ac:spMk id="2" creationId="{FE1C3426-E4F0-1255-AA67-87B97434DD05}"/>
          </ac:spMkLst>
        </pc:spChg>
        <pc:spChg chg="del">
          <ac:chgData name="Akshatha Hegde" userId="9562d4f0b7b8be62" providerId="LiveId" clId="{368C5690-A18D-4270-822B-C1D118520A91}" dt="2022-11-25T04:36:31.132" v="0" actId="26606"/>
          <ac:spMkLst>
            <pc:docMk/>
            <pc:sldMk cId="3141614839" sldId="260"/>
            <ac:spMk id="3" creationId="{B2F07333-FADD-57C7-B2E2-B46D56AE63C5}"/>
          </ac:spMkLst>
        </pc:spChg>
        <pc:spChg chg="add">
          <ac:chgData name="Akshatha Hegde" userId="9562d4f0b7b8be62" providerId="LiveId" clId="{368C5690-A18D-4270-822B-C1D118520A91}" dt="2022-11-25T04:36:31.132" v="0" actId="26606"/>
          <ac:spMkLst>
            <pc:docMk/>
            <pc:sldMk cId="3141614839" sldId="260"/>
            <ac:spMk id="9" creationId="{2659FDB4-FCBE-4A89-B46D-43D4FA54464D}"/>
          </ac:spMkLst>
        </pc:spChg>
        <pc:graphicFrameChg chg="add">
          <ac:chgData name="Akshatha Hegde" userId="9562d4f0b7b8be62" providerId="LiveId" clId="{368C5690-A18D-4270-822B-C1D118520A91}" dt="2022-11-25T04:36:31.132" v="0" actId="26606"/>
          <ac:graphicFrameMkLst>
            <pc:docMk/>
            <pc:sldMk cId="3141614839" sldId="260"/>
            <ac:graphicFrameMk id="5" creationId="{1421D7D4-E290-B9B4-FFF6-E2B9EFC26EFB}"/>
          </ac:graphicFrameMkLst>
        </pc:graphicFrameChg>
        <pc:cxnChg chg="add">
          <ac:chgData name="Akshatha Hegde" userId="9562d4f0b7b8be62" providerId="LiveId" clId="{368C5690-A18D-4270-822B-C1D118520A91}" dt="2022-11-25T04:36:31.132" v="0" actId="26606"/>
          <ac:cxnSpMkLst>
            <pc:docMk/>
            <pc:sldMk cId="3141614839" sldId="260"/>
            <ac:cxnSpMk id="11" creationId="{C8F51B3F-8331-4E4A-AE96-D47B1006EEAD}"/>
          </ac:cxnSpMkLst>
        </pc:cxnChg>
      </pc:sldChg>
      <pc:sldChg chg="modSp mod">
        <pc:chgData name="Akshatha Hegde" userId="9562d4f0b7b8be62" providerId="LiveId" clId="{368C5690-A18D-4270-822B-C1D118520A91}" dt="2022-11-25T04:54:36.546" v="170" actId="20577"/>
        <pc:sldMkLst>
          <pc:docMk/>
          <pc:sldMk cId="953037575" sldId="261"/>
        </pc:sldMkLst>
        <pc:spChg chg="mod">
          <ac:chgData name="Akshatha Hegde" userId="9562d4f0b7b8be62" providerId="LiveId" clId="{368C5690-A18D-4270-822B-C1D118520A91}" dt="2022-11-25T04:54:36.546" v="170" actId="20577"/>
          <ac:spMkLst>
            <pc:docMk/>
            <pc:sldMk cId="953037575" sldId="261"/>
            <ac:spMk id="3" creationId="{E3E5C39F-79C5-AB27-E87A-8EA764082D8D}"/>
          </ac:spMkLst>
        </pc:spChg>
      </pc:sldChg>
      <pc:sldChg chg="addSp delSp modSp mod">
        <pc:chgData name="Akshatha Hegde" userId="9562d4f0b7b8be62" providerId="LiveId" clId="{368C5690-A18D-4270-822B-C1D118520A91}" dt="2022-11-25T04:45:19.617" v="105" actId="20577"/>
        <pc:sldMkLst>
          <pc:docMk/>
          <pc:sldMk cId="2632528994" sldId="262"/>
        </pc:sldMkLst>
        <pc:spChg chg="mod">
          <ac:chgData name="Akshatha Hegde" userId="9562d4f0b7b8be62" providerId="LiveId" clId="{368C5690-A18D-4270-822B-C1D118520A91}" dt="2022-11-25T04:45:19.617" v="105" actId="20577"/>
          <ac:spMkLst>
            <pc:docMk/>
            <pc:sldMk cId="2632528994" sldId="262"/>
            <ac:spMk id="2" creationId="{AA6FCD82-90EC-DB95-E0C4-2945A29C443A}"/>
          </ac:spMkLst>
        </pc:spChg>
        <pc:spChg chg="del">
          <ac:chgData name="Akshatha Hegde" userId="9562d4f0b7b8be62" providerId="LiveId" clId="{368C5690-A18D-4270-822B-C1D118520A91}" dt="2022-11-25T04:38:22.714" v="16" actId="22"/>
          <ac:spMkLst>
            <pc:docMk/>
            <pc:sldMk cId="2632528994" sldId="262"/>
            <ac:spMk id="3" creationId="{6ABC8156-B8EB-878C-B35A-849E10630E6B}"/>
          </ac:spMkLst>
        </pc:spChg>
        <pc:picChg chg="add mod ord">
          <ac:chgData name="Akshatha Hegde" userId="9562d4f0b7b8be62" providerId="LiveId" clId="{368C5690-A18D-4270-822B-C1D118520A91}" dt="2022-11-25T04:44:31.529" v="84" actId="1076"/>
          <ac:picMkLst>
            <pc:docMk/>
            <pc:sldMk cId="2632528994" sldId="262"/>
            <ac:picMk id="5" creationId="{55A03B6F-2AC2-0F33-1846-CB6041D392B8}"/>
          </ac:picMkLst>
        </pc:picChg>
        <pc:picChg chg="add mod">
          <ac:chgData name="Akshatha Hegde" userId="9562d4f0b7b8be62" providerId="LiveId" clId="{368C5690-A18D-4270-822B-C1D118520A91}" dt="2022-11-25T04:44:35.319" v="85" actId="1076"/>
          <ac:picMkLst>
            <pc:docMk/>
            <pc:sldMk cId="2632528994" sldId="262"/>
            <ac:picMk id="7" creationId="{5CB0F132-C48E-45D9-57CB-68DFFB30B14B}"/>
          </ac:picMkLst>
        </pc:picChg>
      </pc:sldChg>
      <pc:sldChg chg="addSp delSp modSp new mod setBg">
        <pc:chgData name="Akshatha Hegde" userId="9562d4f0b7b8be62" providerId="LiveId" clId="{368C5690-A18D-4270-822B-C1D118520A91}" dt="2022-11-26T18:08:48.560" v="993" actId="20577"/>
        <pc:sldMkLst>
          <pc:docMk/>
          <pc:sldMk cId="2678753615" sldId="264"/>
        </pc:sldMkLst>
        <pc:spChg chg="del mod">
          <ac:chgData name="Akshatha Hegde" userId="9562d4f0b7b8be62" providerId="LiveId" clId="{368C5690-A18D-4270-822B-C1D118520A91}" dt="2022-11-25T05:43:54.840" v="647" actId="478"/>
          <ac:spMkLst>
            <pc:docMk/>
            <pc:sldMk cId="2678753615" sldId="264"/>
            <ac:spMk id="2" creationId="{D105919D-019A-05BF-FBD4-8F5C5D158603}"/>
          </ac:spMkLst>
        </pc:spChg>
        <pc:spChg chg="del">
          <ac:chgData name="Akshatha Hegde" userId="9562d4f0b7b8be62" providerId="LiveId" clId="{368C5690-A18D-4270-822B-C1D118520A91}" dt="2022-11-25T04:59:50.060" v="171" actId="22"/>
          <ac:spMkLst>
            <pc:docMk/>
            <pc:sldMk cId="2678753615" sldId="264"/>
            <ac:spMk id="3" creationId="{9CD6AF88-C775-290A-11FE-D8694DBD54E8}"/>
          </ac:spMkLst>
        </pc:spChg>
        <pc:spChg chg="add mod">
          <ac:chgData name="Akshatha Hegde" userId="9562d4f0b7b8be62" providerId="LiveId" clId="{368C5690-A18D-4270-822B-C1D118520A91}" dt="2022-11-26T18:08:48.560" v="993" actId="20577"/>
          <ac:spMkLst>
            <pc:docMk/>
            <pc:sldMk cId="2678753615" sldId="264"/>
            <ac:spMk id="6" creationId="{FD51AF84-2826-1B35-3A7B-BE4A21F157FC}"/>
          </ac:spMkLst>
        </pc:spChg>
        <pc:spChg chg="add del mod">
          <ac:chgData name="Akshatha Hegde" userId="9562d4f0b7b8be62" providerId="LiveId" clId="{368C5690-A18D-4270-822B-C1D118520A91}" dt="2022-11-26T18:07:30.693" v="917" actId="478"/>
          <ac:spMkLst>
            <pc:docMk/>
            <pc:sldMk cId="2678753615" sldId="264"/>
            <ac:spMk id="8" creationId="{ACC58D21-E3D5-18E4-8FAE-FAA66A32F213}"/>
          </ac:spMkLst>
        </pc:spChg>
        <pc:spChg chg="add">
          <ac:chgData name="Akshatha Hegde" userId="9562d4f0b7b8be62" providerId="LiveId" clId="{368C5690-A18D-4270-822B-C1D118520A91}" dt="2022-11-25T05:19:27.300" v="505" actId="26606"/>
          <ac:spMkLst>
            <pc:docMk/>
            <pc:sldMk cId="2678753615" sldId="264"/>
            <ac:spMk id="11" creationId="{A2679492-7988-4050-9056-542444452411}"/>
          </ac:spMkLst>
        </pc:spChg>
        <pc:spChg chg="add del">
          <ac:chgData name="Akshatha Hegde" userId="9562d4f0b7b8be62" providerId="LiveId" clId="{368C5690-A18D-4270-822B-C1D118520A91}" dt="2022-11-25T05:07:24.674" v="311" actId="26606"/>
          <ac:spMkLst>
            <pc:docMk/>
            <pc:sldMk cId="2678753615" sldId="264"/>
            <ac:spMk id="12" creationId="{158B3569-73B2-4D05-8E95-886A6EE17F1F}"/>
          </ac:spMkLst>
        </pc:spChg>
        <pc:spChg chg="add">
          <ac:chgData name="Akshatha Hegde" userId="9562d4f0b7b8be62" providerId="LiveId" clId="{368C5690-A18D-4270-822B-C1D118520A91}" dt="2022-11-25T05:19:27.300" v="505" actId="26606"/>
          <ac:spMkLst>
            <pc:docMk/>
            <pc:sldMk cId="2678753615" sldId="264"/>
            <ac:spMk id="13" creationId="{B091B163-7D61-4891-ABCF-5C13D9C418D0}"/>
          </ac:spMkLst>
        </pc:spChg>
        <pc:spChg chg="add del">
          <ac:chgData name="Akshatha Hegde" userId="9562d4f0b7b8be62" providerId="LiveId" clId="{368C5690-A18D-4270-822B-C1D118520A91}" dt="2022-11-25T05:07:24.674" v="311" actId="26606"/>
          <ac:spMkLst>
            <pc:docMk/>
            <pc:sldMk cId="2678753615" sldId="264"/>
            <ac:spMk id="14" creationId="{B71758F4-3F46-45DA-8AC5-4E508DA080BA}"/>
          </ac:spMkLst>
        </pc:spChg>
        <pc:spChg chg="add del">
          <ac:chgData name="Akshatha Hegde" userId="9562d4f0b7b8be62" providerId="LiveId" clId="{368C5690-A18D-4270-822B-C1D118520A91}" dt="2022-11-25T05:07:24.674" v="311" actId="26606"/>
          <ac:spMkLst>
            <pc:docMk/>
            <pc:sldMk cId="2678753615" sldId="264"/>
            <ac:spMk id="18" creationId="{8D61482F-F3C5-4D66-8C5D-C6BBE3E1275C}"/>
          </ac:spMkLst>
        </pc:spChg>
        <pc:picChg chg="add del mod ord">
          <ac:chgData name="Akshatha Hegde" userId="9562d4f0b7b8be62" providerId="LiveId" clId="{368C5690-A18D-4270-822B-C1D118520A91}" dt="2022-11-26T02:22:12.763" v="873" actId="478"/>
          <ac:picMkLst>
            <pc:docMk/>
            <pc:sldMk cId="2678753615" sldId="264"/>
            <ac:picMk id="5" creationId="{29561804-B100-76E9-C5F0-1C2F50FAD0CB}"/>
          </ac:picMkLst>
        </pc:picChg>
        <pc:picChg chg="add mod">
          <ac:chgData name="Akshatha Hegde" userId="9562d4f0b7b8be62" providerId="LiveId" clId="{368C5690-A18D-4270-822B-C1D118520A91}" dt="2022-11-26T02:23:20.786" v="881" actId="1076"/>
          <ac:picMkLst>
            <pc:docMk/>
            <pc:sldMk cId="2678753615" sldId="264"/>
            <ac:picMk id="17" creationId="{85B5B4A3-0CE0-46E5-D610-C84AE823326B}"/>
          </ac:picMkLst>
        </pc:picChg>
        <pc:cxnChg chg="add del">
          <ac:chgData name="Akshatha Hegde" userId="9562d4f0b7b8be62" providerId="LiveId" clId="{368C5690-A18D-4270-822B-C1D118520A91}" dt="2022-11-25T05:07:24.674" v="311" actId="26606"/>
          <ac:cxnSpMkLst>
            <pc:docMk/>
            <pc:sldMk cId="2678753615" sldId="264"/>
            <ac:cxnSpMk id="10" creationId="{D1B787A8-0D67-4B7E-9B48-86BD906AB6B5}"/>
          </ac:cxnSpMkLst>
        </pc:cxnChg>
        <pc:cxnChg chg="add">
          <ac:chgData name="Akshatha Hegde" userId="9562d4f0b7b8be62" providerId="LiveId" clId="{368C5690-A18D-4270-822B-C1D118520A91}" dt="2022-11-25T05:19:27.300" v="505" actId="26606"/>
          <ac:cxnSpMkLst>
            <pc:docMk/>
            <pc:sldMk cId="2678753615" sldId="264"/>
            <ac:cxnSpMk id="15" creationId="{C49DA8F6-BCC1-4447-B54C-57856834B94B}"/>
          </ac:cxnSpMkLst>
        </pc:cxnChg>
        <pc:cxnChg chg="add del">
          <ac:chgData name="Akshatha Hegde" userId="9562d4f0b7b8be62" providerId="LiveId" clId="{368C5690-A18D-4270-822B-C1D118520A91}" dt="2022-11-25T05:07:24.674" v="311" actId="26606"/>
          <ac:cxnSpMkLst>
            <pc:docMk/>
            <pc:sldMk cId="2678753615" sldId="264"/>
            <ac:cxnSpMk id="16" creationId="{56020367-4FD5-4596-8E10-C5F095CD8DBF}"/>
          </ac:cxnSpMkLst>
        </pc:cxnChg>
      </pc:sldChg>
      <pc:sldChg chg="addSp delSp modSp new mod setBg modClrScheme delDesignElem chgLayout">
        <pc:chgData name="Akshatha Hegde" userId="9562d4f0b7b8be62" providerId="LiveId" clId="{368C5690-A18D-4270-822B-C1D118520A91}" dt="2022-11-25T05:30:32.034" v="644" actId="14100"/>
        <pc:sldMkLst>
          <pc:docMk/>
          <pc:sldMk cId="3557852683" sldId="265"/>
        </pc:sldMkLst>
        <pc:spChg chg="del mod ord">
          <ac:chgData name="Akshatha Hegde" userId="9562d4f0b7b8be62" providerId="LiveId" clId="{368C5690-A18D-4270-822B-C1D118520A91}" dt="2022-11-25T05:22:46.643" v="518" actId="700"/>
          <ac:spMkLst>
            <pc:docMk/>
            <pc:sldMk cId="3557852683" sldId="265"/>
            <ac:spMk id="2" creationId="{A6218A1C-68B2-23CD-1502-57A6486A92A2}"/>
          </ac:spMkLst>
        </pc:spChg>
        <pc:spChg chg="del">
          <ac:chgData name="Akshatha Hegde" userId="9562d4f0b7b8be62" providerId="LiveId" clId="{368C5690-A18D-4270-822B-C1D118520A91}" dt="2022-11-25T05:22:46.643" v="518" actId="700"/>
          <ac:spMkLst>
            <pc:docMk/>
            <pc:sldMk cId="3557852683" sldId="265"/>
            <ac:spMk id="3" creationId="{71576AD9-AA75-1F3F-09EA-E356A010EA5B}"/>
          </ac:spMkLst>
        </pc:spChg>
        <pc:spChg chg="add del mod ord">
          <ac:chgData name="Akshatha Hegde" userId="9562d4f0b7b8be62" providerId="LiveId" clId="{368C5690-A18D-4270-822B-C1D118520A91}" dt="2022-11-25T05:23:33.080" v="520" actId="700"/>
          <ac:spMkLst>
            <pc:docMk/>
            <pc:sldMk cId="3557852683" sldId="265"/>
            <ac:spMk id="4" creationId="{BC753EDC-BF4A-79F1-CEA6-B36F4D305FE3}"/>
          </ac:spMkLst>
        </pc:spChg>
        <pc:spChg chg="add mod ord">
          <ac:chgData name="Akshatha Hegde" userId="9562d4f0b7b8be62" providerId="LiveId" clId="{368C5690-A18D-4270-822B-C1D118520A91}" dt="2022-11-25T05:29:39.430" v="631" actId="123"/>
          <ac:spMkLst>
            <pc:docMk/>
            <pc:sldMk cId="3557852683" sldId="265"/>
            <ac:spMk id="5" creationId="{2596AA5D-41D4-35CF-0658-D159250BC41C}"/>
          </ac:spMkLst>
        </pc:spChg>
        <pc:spChg chg="add mod ord">
          <ac:chgData name="Akshatha Hegde" userId="9562d4f0b7b8be62" providerId="LiveId" clId="{368C5690-A18D-4270-822B-C1D118520A91}" dt="2022-11-25T05:30:32.034" v="644" actId="14100"/>
          <ac:spMkLst>
            <pc:docMk/>
            <pc:sldMk cId="3557852683" sldId="265"/>
            <ac:spMk id="7" creationId="{47A1B5F1-E724-F0CF-2C00-BE13E2FA447C}"/>
          </ac:spMkLst>
        </pc:spChg>
        <pc:spChg chg="add del">
          <ac:chgData name="Akshatha Hegde" userId="9562d4f0b7b8be62" providerId="LiveId" clId="{368C5690-A18D-4270-822B-C1D118520A91}" dt="2022-11-25T05:28:42.527" v="619" actId="26606"/>
          <ac:spMkLst>
            <pc:docMk/>
            <pc:sldMk cId="3557852683" sldId="265"/>
            <ac:spMk id="9" creationId="{7EE0A6B3-EB7E-45AA-ADB6-138489E0CD75}"/>
          </ac:spMkLst>
        </pc:spChg>
        <pc:spChg chg="add del">
          <ac:chgData name="Akshatha Hegde" userId="9562d4f0b7b8be62" providerId="LiveId" clId="{368C5690-A18D-4270-822B-C1D118520A91}" dt="2022-11-25T05:28:42.527" v="619" actId="26606"/>
          <ac:spMkLst>
            <pc:docMk/>
            <pc:sldMk cId="3557852683" sldId="265"/>
            <ac:spMk id="11" creationId="{0C0EA1AB-DC8C-4976-9474-9313A673D4E9}"/>
          </ac:spMkLst>
        </pc:spChg>
        <pc:spChg chg="add del">
          <ac:chgData name="Akshatha Hegde" userId="9562d4f0b7b8be62" providerId="LiveId" clId="{368C5690-A18D-4270-822B-C1D118520A91}" dt="2022-11-25T05:23:33.080" v="520" actId="700"/>
          <ac:spMkLst>
            <pc:docMk/>
            <pc:sldMk cId="3557852683" sldId="265"/>
            <ac:spMk id="12" creationId="{79C60ED7-11F7-478C-AC8E-0865FABDACBF}"/>
          </ac:spMkLst>
        </pc:spChg>
        <pc:spChg chg="add del">
          <ac:chgData name="Akshatha Hegde" userId="9562d4f0b7b8be62" providerId="LiveId" clId="{368C5690-A18D-4270-822B-C1D118520A91}" dt="2022-11-25T05:28:42.527" v="619" actId="26606"/>
          <ac:spMkLst>
            <pc:docMk/>
            <pc:sldMk cId="3557852683" sldId="265"/>
            <ac:spMk id="13" creationId="{6CB927A4-E432-4310-9CD5-E89FF5063179}"/>
          </ac:spMkLst>
        </pc:spChg>
        <pc:spChg chg="add del">
          <ac:chgData name="Akshatha Hegde" userId="9562d4f0b7b8be62" providerId="LiveId" clId="{368C5690-A18D-4270-822B-C1D118520A91}" dt="2022-11-25T05:23:33.080" v="520" actId="700"/>
          <ac:spMkLst>
            <pc:docMk/>
            <pc:sldMk cId="3557852683" sldId="265"/>
            <ac:spMk id="14" creationId="{D472C551-D440-40DF-9260-BDB9AC40960A}"/>
          </ac:spMkLst>
        </pc:spChg>
        <pc:spChg chg="add del">
          <ac:chgData name="Akshatha Hegde" userId="9562d4f0b7b8be62" providerId="LiveId" clId="{368C5690-A18D-4270-822B-C1D118520A91}" dt="2022-11-25T05:28:42.527" v="619" actId="26606"/>
          <ac:spMkLst>
            <pc:docMk/>
            <pc:sldMk cId="3557852683" sldId="265"/>
            <ac:spMk id="15" creationId="{E3020543-B24B-4EC4-8FFC-8DD88EEA91A8}"/>
          </ac:spMkLst>
        </pc:spChg>
        <pc:spChg chg="add del">
          <ac:chgData name="Akshatha Hegde" userId="9562d4f0b7b8be62" providerId="LiveId" clId="{368C5690-A18D-4270-822B-C1D118520A91}" dt="2022-11-25T05:28:42.527" v="619" actId="26606"/>
          <ac:spMkLst>
            <pc:docMk/>
            <pc:sldMk cId="3557852683" sldId="265"/>
            <ac:spMk id="17" creationId="{1453BF6C-B012-48B7-B4E8-6D7AC7C27D02}"/>
          </ac:spMkLst>
        </pc:spChg>
        <pc:spChg chg="add del">
          <ac:chgData name="Akshatha Hegde" userId="9562d4f0b7b8be62" providerId="LiveId" clId="{368C5690-A18D-4270-822B-C1D118520A91}" dt="2022-11-25T05:23:33.080" v="520" actId="700"/>
          <ac:spMkLst>
            <pc:docMk/>
            <pc:sldMk cId="3557852683" sldId="265"/>
            <ac:spMk id="18" creationId="{508BEF50-7B1E-49A4-BC19-5F4F1D755E64}"/>
          </ac:spMkLst>
        </pc:spChg>
        <pc:spChg chg="add del">
          <ac:chgData name="Akshatha Hegde" userId="9562d4f0b7b8be62" providerId="LiveId" clId="{368C5690-A18D-4270-822B-C1D118520A91}" dt="2022-11-25T05:23:33.080" v="520" actId="700"/>
          <ac:spMkLst>
            <pc:docMk/>
            <pc:sldMk cId="3557852683" sldId="265"/>
            <ac:spMk id="20" creationId="{3FBAD350-5664-4811-A208-657FB882D350}"/>
          </ac:spMkLst>
        </pc:spChg>
        <pc:spChg chg="add">
          <ac:chgData name="Akshatha Hegde" userId="9562d4f0b7b8be62" providerId="LiveId" clId="{368C5690-A18D-4270-822B-C1D118520A91}" dt="2022-11-25T05:28:42.527" v="620" actId="26606"/>
          <ac:spMkLst>
            <pc:docMk/>
            <pc:sldMk cId="3557852683" sldId="265"/>
            <ac:spMk id="21" creationId="{2FD33B50-DCFC-4FC8-86E6-220C10042223}"/>
          </ac:spMkLst>
        </pc:spChg>
        <pc:spChg chg="add del">
          <ac:chgData name="Akshatha Hegde" userId="9562d4f0b7b8be62" providerId="LiveId" clId="{368C5690-A18D-4270-822B-C1D118520A91}" dt="2022-11-25T05:23:33.080" v="520" actId="700"/>
          <ac:spMkLst>
            <pc:docMk/>
            <pc:sldMk cId="3557852683" sldId="265"/>
            <ac:spMk id="22" creationId="{C39ADB8F-D187-49D7-BDCF-C1B6DC727068}"/>
          </ac:spMkLst>
        </pc:spChg>
        <pc:spChg chg="add">
          <ac:chgData name="Akshatha Hegde" userId="9562d4f0b7b8be62" providerId="LiveId" clId="{368C5690-A18D-4270-822B-C1D118520A91}" dt="2022-11-25T05:28:42.527" v="620" actId="26606"/>
          <ac:spMkLst>
            <pc:docMk/>
            <pc:sldMk cId="3557852683" sldId="265"/>
            <ac:spMk id="23" creationId="{B0C822EA-49C6-4B57-89F4-2F6A54365C59}"/>
          </ac:spMkLst>
        </pc:spChg>
        <pc:spChg chg="add">
          <ac:chgData name="Akshatha Hegde" userId="9562d4f0b7b8be62" providerId="LiveId" clId="{368C5690-A18D-4270-822B-C1D118520A91}" dt="2022-11-25T05:28:42.527" v="620" actId="26606"/>
          <ac:spMkLst>
            <pc:docMk/>
            <pc:sldMk cId="3557852683" sldId="265"/>
            <ac:spMk id="24" creationId="{6CB927A4-E432-4310-9CD5-E89FF5063179}"/>
          </ac:spMkLst>
        </pc:spChg>
        <pc:spChg chg="add">
          <ac:chgData name="Akshatha Hegde" userId="9562d4f0b7b8be62" providerId="LiveId" clId="{368C5690-A18D-4270-822B-C1D118520A91}" dt="2022-11-25T05:28:42.527" v="620" actId="26606"/>
          <ac:spMkLst>
            <pc:docMk/>
            <pc:sldMk cId="3557852683" sldId="265"/>
            <ac:spMk id="25" creationId="{E3020543-B24B-4EC4-8FFC-8DD88EEA91A8}"/>
          </ac:spMkLst>
        </pc:spChg>
        <pc:spChg chg="add">
          <ac:chgData name="Akshatha Hegde" userId="9562d4f0b7b8be62" providerId="LiveId" clId="{368C5690-A18D-4270-822B-C1D118520A91}" dt="2022-11-25T05:28:42.527" v="620" actId="26606"/>
          <ac:spMkLst>
            <pc:docMk/>
            <pc:sldMk cId="3557852683" sldId="265"/>
            <ac:spMk id="26" creationId="{1453BF6C-B012-48B7-B4E8-6D7AC7C27D02}"/>
          </ac:spMkLst>
        </pc:spChg>
        <pc:picChg chg="add mod">
          <ac:chgData name="Akshatha Hegde" userId="9562d4f0b7b8be62" providerId="LiveId" clId="{368C5690-A18D-4270-822B-C1D118520A91}" dt="2022-11-25T05:29:20.091" v="627" actId="1076"/>
          <ac:picMkLst>
            <pc:docMk/>
            <pc:sldMk cId="3557852683" sldId="265"/>
            <ac:picMk id="6" creationId="{D5456162-DE3D-2845-B252-DEDE5C8DF38B}"/>
          </ac:picMkLst>
        </pc:picChg>
        <pc:cxnChg chg="add del">
          <ac:chgData name="Akshatha Hegde" userId="9562d4f0b7b8be62" providerId="LiveId" clId="{368C5690-A18D-4270-822B-C1D118520A91}" dt="2022-11-25T05:23:33.080" v="520" actId="700"/>
          <ac:cxnSpMkLst>
            <pc:docMk/>
            <pc:sldMk cId="3557852683" sldId="265"/>
            <ac:cxnSpMk id="10" creationId="{D1B787A8-0D67-4B7E-9B48-86BD906AB6B5}"/>
          </ac:cxnSpMkLst>
        </pc:cxnChg>
        <pc:cxnChg chg="add del">
          <ac:chgData name="Akshatha Hegde" userId="9562d4f0b7b8be62" providerId="LiveId" clId="{368C5690-A18D-4270-822B-C1D118520A91}" dt="2022-11-25T05:23:33.080" v="520" actId="700"/>
          <ac:cxnSpMkLst>
            <pc:docMk/>
            <pc:sldMk cId="3557852683" sldId="265"/>
            <ac:cxnSpMk id="16" creationId="{56020367-4FD5-4596-8E10-C5F095CD8DBF}"/>
          </ac:cxnSpMkLst>
        </pc:cxnChg>
        <pc:cxnChg chg="add del">
          <ac:chgData name="Akshatha Hegde" userId="9562d4f0b7b8be62" providerId="LiveId" clId="{368C5690-A18D-4270-822B-C1D118520A91}" dt="2022-11-25T05:28:42.527" v="619" actId="26606"/>
          <ac:cxnSpMkLst>
            <pc:docMk/>
            <pc:sldMk cId="3557852683" sldId="265"/>
            <ac:cxnSpMk id="19" creationId="{C49DA8F6-BCC1-4447-B54C-57856834B94B}"/>
          </ac:cxnSpMkLst>
        </pc:cxnChg>
        <pc:cxnChg chg="add">
          <ac:chgData name="Akshatha Hegde" userId="9562d4f0b7b8be62" providerId="LiveId" clId="{368C5690-A18D-4270-822B-C1D118520A91}" dt="2022-11-25T05:28:42.527" v="620" actId="26606"/>
          <ac:cxnSpMkLst>
            <pc:docMk/>
            <pc:sldMk cId="3557852683" sldId="265"/>
            <ac:cxnSpMk id="27" creationId="{C27ECE09-20A7-4AE8-973B-F66776C1113E}"/>
          </ac:cxnSpMkLst>
        </pc:cxnChg>
      </pc:sldChg>
      <pc:sldChg chg="addSp delSp modSp new mod modClrScheme chgLayout">
        <pc:chgData name="Akshatha Hegde" userId="9562d4f0b7b8be62" providerId="LiveId" clId="{368C5690-A18D-4270-822B-C1D118520A91}" dt="2022-11-26T22:55:30.701" v="1012" actId="1076"/>
        <pc:sldMkLst>
          <pc:docMk/>
          <pc:sldMk cId="4176813376" sldId="266"/>
        </pc:sldMkLst>
        <pc:spChg chg="mod ord">
          <ac:chgData name="Akshatha Hegde" userId="9562d4f0b7b8be62" providerId="LiveId" clId="{368C5690-A18D-4270-822B-C1D118520A91}" dt="2022-11-25T06:04:09.850" v="714" actId="1076"/>
          <ac:spMkLst>
            <pc:docMk/>
            <pc:sldMk cId="4176813376" sldId="266"/>
            <ac:spMk id="2" creationId="{A7BBA6FA-CE8A-FF0F-C55E-DE01EA46A952}"/>
          </ac:spMkLst>
        </pc:spChg>
        <pc:spChg chg="del">
          <ac:chgData name="Akshatha Hegde" userId="9562d4f0b7b8be62" providerId="LiveId" clId="{368C5690-A18D-4270-822B-C1D118520A91}" dt="2022-11-25T05:58:23.835" v="672" actId="22"/>
          <ac:spMkLst>
            <pc:docMk/>
            <pc:sldMk cId="4176813376" sldId="266"/>
            <ac:spMk id="3" creationId="{580FC742-9B11-35FF-9416-87104C5B1EAD}"/>
          </ac:spMkLst>
        </pc:spChg>
        <pc:spChg chg="del mod">
          <ac:chgData name="Akshatha Hegde" userId="9562d4f0b7b8be62" providerId="LiveId" clId="{368C5690-A18D-4270-822B-C1D118520A91}" dt="2022-11-25T05:58:43.181" v="677" actId="478"/>
          <ac:spMkLst>
            <pc:docMk/>
            <pc:sldMk cId="4176813376" sldId="266"/>
            <ac:spMk id="4" creationId="{6EBD0BC0-05B8-1EC5-0F8C-41086C9A22D9}"/>
          </ac:spMkLst>
        </pc:spChg>
        <pc:spChg chg="add del mod">
          <ac:chgData name="Akshatha Hegde" userId="9562d4f0b7b8be62" providerId="LiveId" clId="{368C5690-A18D-4270-822B-C1D118520A91}" dt="2022-11-25T06:01:22.659" v="692" actId="478"/>
          <ac:spMkLst>
            <pc:docMk/>
            <pc:sldMk cId="4176813376" sldId="266"/>
            <ac:spMk id="10" creationId="{42CD2E77-3D89-87E6-84F9-DA8DCAD894E1}"/>
          </ac:spMkLst>
        </pc:spChg>
        <pc:picChg chg="add del mod ord">
          <ac:chgData name="Akshatha Hegde" userId="9562d4f0b7b8be62" providerId="LiveId" clId="{368C5690-A18D-4270-822B-C1D118520A91}" dt="2022-11-25T06:01:07.826" v="687" actId="478"/>
          <ac:picMkLst>
            <pc:docMk/>
            <pc:sldMk cId="4176813376" sldId="266"/>
            <ac:picMk id="6" creationId="{7B02CA6B-1AEA-FB89-DCE4-7DA5DC1AB663}"/>
          </ac:picMkLst>
        </pc:picChg>
        <pc:picChg chg="add mod">
          <ac:chgData name="Akshatha Hegde" userId="9562d4f0b7b8be62" providerId="LiveId" clId="{368C5690-A18D-4270-822B-C1D118520A91}" dt="2022-11-26T22:55:30.701" v="1012" actId="1076"/>
          <ac:picMkLst>
            <pc:docMk/>
            <pc:sldMk cId="4176813376" sldId="266"/>
            <ac:picMk id="8" creationId="{CD12AA17-044F-7FEF-EC61-61C0E51C2B90}"/>
          </ac:picMkLst>
        </pc:picChg>
      </pc:sldChg>
      <pc:sldChg chg="addSp delSp modSp new mod">
        <pc:chgData name="Akshatha Hegde" userId="9562d4f0b7b8be62" providerId="LiveId" clId="{368C5690-A18D-4270-822B-C1D118520A91}" dt="2022-11-26T23:35:32.311" v="1017" actId="14100"/>
        <pc:sldMkLst>
          <pc:docMk/>
          <pc:sldMk cId="3496111977" sldId="267"/>
        </pc:sldMkLst>
        <pc:spChg chg="mod">
          <ac:chgData name="Akshatha Hegde" userId="9562d4f0b7b8be62" providerId="LiveId" clId="{368C5690-A18D-4270-822B-C1D118520A91}" dt="2022-11-25T06:02:24.046" v="703" actId="255"/>
          <ac:spMkLst>
            <pc:docMk/>
            <pc:sldMk cId="3496111977" sldId="267"/>
            <ac:spMk id="2" creationId="{2983A151-1B57-0215-56C3-AA9BEC60C286}"/>
          </ac:spMkLst>
        </pc:spChg>
        <pc:spChg chg="del">
          <ac:chgData name="Akshatha Hegde" userId="9562d4f0b7b8be62" providerId="LiveId" clId="{368C5690-A18D-4270-822B-C1D118520A91}" dt="2022-11-25T06:03:38.709" v="707" actId="22"/>
          <ac:spMkLst>
            <pc:docMk/>
            <pc:sldMk cId="3496111977" sldId="267"/>
            <ac:spMk id="3" creationId="{5C9990AD-1260-7EC3-8EE4-361CB3C3DE76}"/>
          </ac:spMkLst>
        </pc:spChg>
        <pc:spChg chg="add del mod">
          <ac:chgData name="Akshatha Hegde" userId="9562d4f0b7b8be62" providerId="LiveId" clId="{368C5690-A18D-4270-822B-C1D118520A91}" dt="2022-11-26T22:53:53.752" v="997" actId="478"/>
          <ac:spMkLst>
            <pc:docMk/>
            <pc:sldMk cId="3496111977" sldId="267"/>
            <ac:spMk id="9" creationId="{CAD52434-558B-22F4-9D5F-4AAE51BF9E2C}"/>
          </ac:spMkLst>
        </pc:spChg>
        <pc:picChg chg="add del mod ord">
          <ac:chgData name="Akshatha Hegde" userId="9562d4f0b7b8be62" providerId="LiveId" clId="{368C5690-A18D-4270-822B-C1D118520A91}" dt="2022-11-26T22:53:46.007" v="995" actId="478"/>
          <ac:picMkLst>
            <pc:docMk/>
            <pc:sldMk cId="3496111977" sldId="267"/>
            <ac:picMk id="5" creationId="{5B30F445-D442-17C5-883E-DA7CF101E0D0}"/>
          </ac:picMkLst>
        </pc:picChg>
        <pc:picChg chg="add mod">
          <ac:chgData name="Akshatha Hegde" userId="9562d4f0b7b8be62" providerId="LiveId" clId="{368C5690-A18D-4270-822B-C1D118520A91}" dt="2022-11-26T23:35:32.311" v="1017" actId="14100"/>
          <ac:picMkLst>
            <pc:docMk/>
            <pc:sldMk cId="3496111977" sldId="267"/>
            <ac:picMk id="7" creationId="{21FECCEC-A372-2348-3AF2-AE000487AEBE}"/>
          </ac:picMkLst>
        </pc:picChg>
      </pc:sldChg>
      <pc:sldChg chg="addSp delSp modSp new mod">
        <pc:chgData name="Akshatha Hegde" userId="9562d4f0b7b8be62" providerId="LiveId" clId="{368C5690-A18D-4270-822B-C1D118520A91}" dt="2022-11-26T22:55:40.188" v="1015" actId="1076"/>
        <pc:sldMkLst>
          <pc:docMk/>
          <pc:sldMk cId="3107053151" sldId="268"/>
        </pc:sldMkLst>
        <pc:spChg chg="mod">
          <ac:chgData name="Akshatha Hegde" userId="9562d4f0b7b8be62" providerId="LiveId" clId="{368C5690-A18D-4270-822B-C1D118520A91}" dt="2022-11-25T07:22:00.856" v="757" actId="113"/>
          <ac:spMkLst>
            <pc:docMk/>
            <pc:sldMk cId="3107053151" sldId="268"/>
            <ac:spMk id="2" creationId="{C3716110-C20A-8929-E983-7A84651AB0B7}"/>
          </ac:spMkLst>
        </pc:spChg>
        <pc:spChg chg="del">
          <ac:chgData name="Akshatha Hegde" userId="9562d4f0b7b8be62" providerId="LiveId" clId="{368C5690-A18D-4270-822B-C1D118520A91}" dt="2022-11-25T07:20:57.389" v="716" actId="22"/>
          <ac:spMkLst>
            <pc:docMk/>
            <pc:sldMk cId="3107053151" sldId="268"/>
            <ac:spMk id="3" creationId="{CD3ECDA5-CAB2-CE02-42F7-5D88A7439249}"/>
          </ac:spMkLst>
        </pc:spChg>
        <pc:picChg chg="add mod ord">
          <ac:chgData name="Akshatha Hegde" userId="9562d4f0b7b8be62" providerId="LiveId" clId="{368C5690-A18D-4270-822B-C1D118520A91}" dt="2022-11-26T22:55:40.188" v="1015" actId="1076"/>
          <ac:picMkLst>
            <pc:docMk/>
            <pc:sldMk cId="3107053151" sldId="268"/>
            <ac:picMk id="5" creationId="{35296AC1-3B60-BF6D-B6AB-EBFBBE796645}"/>
          </ac:picMkLst>
        </pc:picChg>
      </pc:sldChg>
      <pc:sldChg chg="addSp delSp modSp new mod">
        <pc:chgData name="Akshatha Hegde" userId="9562d4f0b7b8be62" providerId="LiveId" clId="{368C5690-A18D-4270-822B-C1D118520A91}" dt="2022-11-26T22:55:18.034" v="1010" actId="1076"/>
        <pc:sldMkLst>
          <pc:docMk/>
          <pc:sldMk cId="3399614464" sldId="269"/>
        </pc:sldMkLst>
        <pc:spChg chg="mod">
          <ac:chgData name="Akshatha Hegde" userId="9562d4f0b7b8be62" providerId="LiveId" clId="{368C5690-A18D-4270-822B-C1D118520A91}" dt="2022-11-25T07:23:20.130" v="799" actId="122"/>
          <ac:spMkLst>
            <pc:docMk/>
            <pc:sldMk cId="3399614464" sldId="269"/>
            <ac:spMk id="2" creationId="{07467281-D478-F09E-E951-3AF13A68BA3B}"/>
          </ac:spMkLst>
        </pc:spChg>
        <pc:spChg chg="del">
          <ac:chgData name="Akshatha Hegde" userId="9562d4f0b7b8be62" providerId="LiveId" clId="{368C5690-A18D-4270-822B-C1D118520A91}" dt="2022-11-25T07:22:48.236" v="759" actId="22"/>
          <ac:spMkLst>
            <pc:docMk/>
            <pc:sldMk cId="3399614464" sldId="269"/>
            <ac:spMk id="3" creationId="{B88AD516-24D3-916D-F8A9-9DBB827688FA}"/>
          </ac:spMkLst>
        </pc:spChg>
        <pc:spChg chg="add del mod">
          <ac:chgData name="Akshatha Hegde" userId="9562d4f0b7b8be62" providerId="LiveId" clId="{368C5690-A18D-4270-822B-C1D118520A91}" dt="2022-11-26T22:54:59.650" v="1005" actId="22"/>
          <ac:spMkLst>
            <pc:docMk/>
            <pc:sldMk cId="3399614464" sldId="269"/>
            <ac:spMk id="7" creationId="{62BD11FE-B2AD-D3DE-3605-48045D968196}"/>
          </ac:spMkLst>
        </pc:spChg>
        <pc:picChg chg="add del mod ord">
          <ac:chgData name="Akshatha Hegde" userId="9562d4f0b7b8be62" providerId="LiveId" clId="{368C5690-A18D-4270-822B-C1D118520A91}" dt="2022-11-26T22:54:56.580" v="1004" actId="478"/>
          <ac:picMkLst>
            <pc:docMk/>
            <pc:sldMk cId="3399614464" sldId="269"/>
            <ac:picMk id="5" creationId="{E9909C70-8922-CBB8-D18A-639E40AF306C}"/>
          </ac:picMkLst>
        </pc:picChg>
        <pc:picChg chg="add mod ord">
          <ac:chgData name="Akshatha Hegde" userId="9562d4f0b7b8be62" providerId="LiveId" clId="{368C5690-A18D-4270-822B-C1D118520A91}" dt="2022-11-26T22:55:18.034" v="1010" actId="1076"/>
          <ac:picMkLst>
            <pc:docMk/>
            <pc:sldMk cId="3399614464" sldId="269"/>
            <ac:picMk id="9" creationId="{0F1C95D4-8FA9-937C-7031-F322B3C8C6F5}"/>
          </ac:picMkLst>
        </pc:picChg>
      </pc:sldChg>
      <pc:sldChg chg="modSp new del mod">
        <pc:chgData name="Akshatha Hegde" userId="9562d4f0b7b8be62" providerId="LiveId" clId="{368C5690-A18D-4270-822B-C1D118520A91}" dt="2022-11-26T01:36:31.819" v="823" actId="2696"/>
        <pc:sldMkLst>
          <pc:docMk/>
          <pc:sldMk cId="1661828982" sldId="270"/>
        </pc:sldMkLst>
        <pc:spChg chg="mod">
          <ac:chgData name="Akshatha Hegde" userId="9562d4f0b7b8be62" providerId="LiveId" clId="{368C5690-A18D-4270-822B-C1D118520A91}" dt="2022-11-26T01:35:53.909" v="822" actId="20577"/>
          <ac:spMkLst>
            <pc:docMk/>
            <pc:sldMk cId="1661828982" sldId="270"/>
            <ac:spMk id="2" creationId="{8554DBBE-D4BA-B4FF-BFA8-D50C92BDE2AC}"/>
          </ac:spMkLst>
        </pc:spChg>
      </pc:sldChg>
      <pc:sldChg chg="addSp delSp modSp new mod">
        <pc:chgData name="Akshatha Hegde" userId="9562d4f0b7b8be62" providerId="LiveId" clId="{368C5690-A18D-4270-822B-C1D118520A91}" dt="2022-11-26T01:39:08.872" v="857" actId="1076"/>
        <pc:sldMkLst>
          <pc:docMk/>
          <pc:sldMk cId="1725762946" sldId="270"/>
        </pc:sldMkLst>
        <pc:spChg chg="mod">
          <ac:chgData name="Akshatha Hegde" userId="9562d4f0b7b8be62" providerId="LiveId" clId="{368C5690-A18D-4270-822B-C1D118520A91}" dt="2022-11-26T01:37:09.786" v="847" actId="113"/>
          <ac:spMkLst>
            <pc:docMk/>
            <pc:sldMk cId="1725762946" sldId="270"/>
            <ac:spMk id="2" creationId="{DAA32559-1705-BAF1-8B54-5B4F9436C0D8}"/>
          </ac:spMkLst>
        </pc:spChg>
        <pc:spChg chg="del">
          <ac:chgData name="Akshatha Hegde" userId="9562d4f0b7b8be62" providerId="LiveId" clId="{368C5690-A18D-4270-822B-C1D118520A91}" dt="2022-11-26T01:38:24.922" v="848" actId="22"/>
          <ac:spMkLst>
            <pc:docMk/>
            <pc:sldMk cId="1725762946" sldId="270"/>
            <ac:spMk id="3" creationId="{865F62A2-0A51-15DB-EC3B-90BC7251CAB6}"/>
          </ac:spMkLst>
        </pc:spChg>
        <pc:picChg chg="add mod ord">
          <ac:chgData name="Akshatha Hegde" userId="9562d4f0b7b8be62" providerId="LiveId" clId="{368C5690-A18D-4270-822B-C1D118520A91}" dt="2022-11-26T01:39:08.872" v="857" actId="1076"/>
          <ac:picMkLst>
            <pc:docMk/>
            <pc:sldMk cId="1725762946" sldId="270"/>
            <ac:picMk id="5" creationId="{357AD0A5-6DEE-52F8-6AD5-D8AD01D24399}"/>
          </ac:picMkLst>
        </pc:picChg>
      </pc:sldChg>
      <pc:sldChg chg="addSp delSp modSp new mod">
        <pc:chgData name="Akshatha Hegde" userId="9562d4f0b7b8be62" providerId="LiveId" clId="{368C5690-A18D-4270-822B-C1D118520A91}" dt="2022-11-26T01:47:55.104" v="872" actId="1076"/>
        <pc:sldMkLst>
          <pc:docMk/>
          <pc:sldMk cId="1277611487" sldId="271"/>
        </pc:sldMkLst>
        <pc:spChg chg="mod">
          <ac:chgData name="Akshatha Hegde" userId="9562d4f0b7b8be62" providerId="LiveId" clId="{368C5690-A18D-4270-822B-C1D118520A91}" dt="2022-11-26T01:47:04.531" v="866" actId="122"/>
          <ac:spMkLst>
            <pc:docMk/>
            <pc:sldMk cId="1277611487" sldId="271"/>
            <ac:spMk id="2" creationId="{A8E11F1C-8870-5C5D-35B6-8E0016A64C03}"/>
          </ac:spMkLst>
        </pc:spChg>
        <pc:spChg chg="del">
          <ac:chgData name="Akshatha Hegde" userId="9562d4f0b7b8be62" providerId="LiveId" clId="{368C5690-A18D-4270-822B-C1D118520A91}" dt="2022-11-26T01:47:40.438" v="867" actId="22"/>
          <ac:spMkLst>
            <pc:docMk/>
            <pc:sldMk cId="1277611487" sldId="271"/>
            <ac:spMk id="3" creationId="{BFFE1E32-79BC-2F74-9A5D-053382C121F2}"/>
          </ac:spMkLst>
        </pc:spChg>
        <pc:picChg chg="add mod ord">
          <ac:chgData name="Akshatha Hegde" userId="9562d4f0b7b8be62" providerId="LiveId" clId="{368C5690-A18D-4270-822B-C1D118520A91}" dt="2022-11-26T01:47:55.104" v="872" actId="1076"/>
          <ac:picMkLst>
            <pc:docMk/>
            <pc:sldMk cId="1277611487" sldId="271"/>
            <ac:picMk id="5" creationId="{29B9C61A-62A6-B6DF-F430-D6F92787164C}"/>
          </ac:picMkLst>
        </pc:picChg>
      </pc:sldChg>
      <pc:sldChg chg="addSp delSp modSp new mod">
        <pc:chgData name="Akshatha Hegde" userId="9562d4f0b7b8be62" providerId="LiveId" clId="{368C5690-A18D-4270-822B-C1D118520A91}" dt="2022-11-26T02:48:56.331" v="892" actId="1076"/>
        <pc:sldMkLst>
          <pc:docMk/>
          <pc:sldMk cId="1538227274" sldId="272"/>
        </pc:sldMkLst>
        <pc:spChg chg="mod">
          <ac:chgData name="Akshatha Hegde" userId="9562d4f0b7b8be62" providerId="LiveId" clId="{368C5690-A18D-4270-822B-C1D118520A91}" dt="2022-11-26T02:48:14.957" v="888" actId="122"/>
          <ac:spMkLst>
            <pc:docMk/>
            <pc:sldMk cId="1538227274" sldId="272"/>
            <ac:spMk id="2" creationId="{B990D3FD-98B8-E407-B8FD-8F1E04CFCDC6}"/>
          </ac:spMkLst>
        </pc:spChg>
        <pc:spChg chg="del">
          <ac:chgData name="Akshatha Hegde" userId="9562d4f0b7b8be62" providerId="LiveId" clId="{368C5690-A18D-4270-822B-C1D118520A91}" dt="2022-11-26T02:48:47.184" v="889" actId="22"/>
          <ac:spMkLst>
            <pc:docMk/>
            <pc:sldMk cId="1538227274" sldId="272"/>
            <ac:spMk id="3" creationId="{40A22044-4283-D066-CE6B-50C4C5BE5557}"/>
          </ac:spMkLst>
        </pc:spChg>
        <pc:picChg chg="add mod ord">
          <ac:chgData name="Akshatha Hegde" userId="9562d4f0b7b8be62" providerId="LiveId" clId="{368C5690-A18D-4270-822B-C1D118520A91}" dt="2022-11-26T02:48:56.331" v="892" actId="1076"/>
          <ac:picMkLst>
            <pc:docMk/>
            <pc:sldMk cId="1538227274" sldId="272"/>
            <ac:picMk id="5" creationId="{495C8E66-850C-2269-006C-ED8E4474B1E6}"/>
          </ac:picMkLst>
        </pc:picChg>
      </pc:sldChg>
      <pc:sldChg chg="addSp delSp modSp new mod">
        <pc:chgData name="Akshatha Hegde" userId="9562d4f0b7b8be62" providerId="LiveId" clId="{368C5690-A18D-4270-822B-C1D118520A91}" dt="2022-11-26T05:39:50.986" v="911" actId="14100"/>
        <pc:sldMkLst>
          <pc:docMk/>
          <pc:sldMk cId="200136573" sldId="273"/>
        </pc:sldMkLst>
        <pc:spChg chg="mod">
          <ac:chgData name="Akshatha Hegde" userId="9562d4f0b7b8be62" providerId="LiveId" clId="{368C5690-A18D-4270-822B-C1D118520A91}" dt="2022-11-26T05:39:31.025" v="903" actId="122"/>
          <ac:spMkLst>
            <pc:docMk/>
            <pc:sldMk cId="200136573" sldId="273"/>
            <ac:spMk id="2" creationId="{7A8C6230-12CA-3482-FA8C-8526556CB2B4}"/>
          </ac:spMkLst>
        </pc:spChg>
        <pc:spChg chg="del">
          <ac:chgData name="Akshatha Hegde" userId="9562d4f0b7b8be62" providerId="LiveId" clId="{368C5690-A18D-4270-822B-C1D118520A91}" dt="2022-11-26T05:39:05.361" v="896" actId="22"/>
          <ac:spMkLst>
            <pc:docMk/>
            <pc:sldMk cId="200136573" sldId="273"/>
            <ac:spMk id="3" creationId="{56FA91FF-CA5D-A90C-EE8D-A64AF1298A7D}"/>
          </ac:spMkLst>
        </pc:spChg>
        <pc:picChg chg="add mod ord">
          <ac:chgData name="Akshatha Hegde" userId="9562d4f0b7b8be62" providerId="LiveId" clId="{368C5690-A18D-4270-822B-C1D118520A91}" dt="2022-11-26T05:39:50.986" v="911" actId="14100"/>
          <ac:picMkLst>
            <pc:docMk/>
            <pc:sldMk cId="200136573" sldId="273"/>
            <ac:picMk id="5" creationId="{FED122AF-DE7C-FBAB-856C-BFD2F705CDF5}"/>
          </ac:picMkLst>
        </pc:picChg>
      </pc:sldChg>
      <pc:sldChg chg="addSp delSp modSp new mod">
        <pc:chgData name="Akshatha Hegde" userId="9562d4f0b7b8be62" providerId="LiveId" clId="{368C5690-A18D-4270-822B-C1D118520A91}" dt="2022-11-28T00:48:04.901" v="1045" actId="1076"/>
        <pc:sldMkLst>
          <pc:docMk/>
          <pc:sldMk cId="1195777363" sldId="274"/>
        </pc:sldMkLst>
        <pc:spChg chg="mod">
          <ac:chgData name="Akshatha Hegde" userId="9562d4f0b7b8be62" providerId="LiveId" clId="{368C5690-A18D-4270-822B-C1D118520A91}" dt="2022-11-28T00:47:26.601" v="1040" actId="122"/>
          <ac:spMkLst>
            <pc:docMk/>
            <pc:sldMk cId="1195777363" sldId="274"/>
            <ac:spMk id="2" creationId="{D9868891-D693-AA19-1397-73B7665C422F}"/>
          </ac:spMkLst>
        </pc:spChg>
        <pc:spChg chg="del">
          <ac:chgData name="Akshatha Hegde" userId="9562d4f0b7b8be62" providerId="LiveId" clId="{368C5690-A18D-4270-822B-C1D118520A91}" dt="2022-11-28T00:47:55.493" v="1041" actId="22"/>
          <ac:spMkLst>
            <pc:docMk/>
            <pc:sldMk cId="1195777363" sldId="274"/>
            <ac:spMk id="3" creationId="{F51B8BDE-D648-D86A-B38D-1EB93ACE284F}"/>
          </ac:spMkLst>
        </pc:spChg>
        <pc:picChg chg="add mod ord">
          <ac:chgData name="Akshatha Hegde" userId="9562d4f0b7b8be62" providerId="LiveId" clId="{368C5690-A18D-4270-822B-C1D118520A91}" dt="2022-11-28T00:48:04.901" v="1045" actId="1076"/>
          <ac:picMkLst>
            <pc:docMk/>
            <pc:sldMk cId="1195777363" sldId="274"/>
            <ac:picMk id="5" creationId="{9F807608-04DC-022A-A79E-72BCE3AD67B4}"/>
          </ac:picMkLst>
        </pc:picChg>
      </pc:sldChg>
      <pc:sldChg chg="addSp modSp new mod setBg">
        <pc:chgData name="Akshatha Hegde" userId="9562d4f0b7b8be62" providerId="LiveId" clId="{368C5690-A18D-4270-822B-C1D118520A91}" dt="2022-11-28T00:54:59.852" v="1168" actId="20577"/>
        <pc:sldMkLst>
          <pc:docMk/>
          <pc:sldMk cId="1137207972" sldId="275"/>
        </pc:sldMkLst>
        <pc:spChg chg="mod">
          <ac:chgData name="Akshatha Hegde" userId="9562d4f0b7b8be62" providerId="LiveId" clId="{368C5690-A18D-4270-822B-C1D118520A91}" dt="2022-11-28T00:54:30.633" v="1162" actId="26606"/>
          <ac:spMkLst>
            <pc:docMk/>
            <pc:sldMk cId="1137207972" sldId="275"/>
            <ac:spMk id="2" creationId="{7D5A9D5E-9883-F23A-A6D2-4A49340F41D3}"/>
          </ac:spMkLst>
        </pc:spChg>
        <pc:spChg chg="mod">
          <ac:chgData name="Akshatha Hegde" userId="9562d4f0b7b8be62" providerId="LiveId" clId="{368C5690-A18D-4270-822B-C1D118520A91}" dt="2022-11-28T00:54:59.852" v="1168" actId="20577"/>
          <ac:spMkLst>
            <pc:docMk/>
            <pc:sldMk cId="1137207972" sldId="275"/>
            <ac:spMk id="3" creationId="{FC80D5A6-14DE-7777-3DD0-ED904B3C1F9B}"/>
          </ac:spMkLst>
        </pc:spChg>
        <pc:spChg chg="add">
          <ac:chgData name="Akshatha Hegde" userId="9562d4f0b7b8be62" providerId="LiveId" clId="{368C5690-A18D-4270-822B-C1D118520A91}" dt="2022-11-28T00:54:30.633" v="1162" actId="26606"/>
          <ac:spMkLst>
            <pc:docMk/>
            <pc:sldMk cId="1137207972" sldId="275"/>
            <ac:spMk id="10" creationId="{5E7AA7E8-8006-4E1F-A566-FCF37EE6F35D}"/>
          </ac:spMkLst>
        </pc:spChg>
        <pc:cxnChg chg="add">
          <ac:chgData name="Akshatha Hegde" userId="9562d4f0b7b8be62" providerId="LiveId" clId="{368C5690-A18D-4270-822B-C1D118520A91}" dt="2022-11-28T00:54:30.633" v="1162" actId="26606"/>
          <ac:cxnSpMkLst>
            <pc:docMk/>
            <pc:sldMk cId="1137207972" sldId="275"/>
            <ac:cxnSpMk id="8" creationId="{D1B787A8-0D67-4B7E-9B48-86BD906AB6B5}"/>
          </ac:cxnSpMkLst>
        </pc:cxnChg>
        <pc:cxnChg chg="add">
          <ac:chgData name="Akshatha Hegde" userId="9562d4f0b7b8be62" providerId="LiveId" clId="{368C5690-A18D-4270-822B-C1D118520A91}" dt="2022-11-28T00:54:30.633" v="1162" actId="26606"/>
          <ac:cxnSpMkLst>
            <pc:docMk/>
            <pc:sldMk cId="1137207972" sldId="275"/>
            <ac:cxnSpMk id="12" creationId="{56020367-4FD5-4596-8E10-C5F095CD8DBF}"/>
          </ac:cxnSpMkLst>
        </pc:cxnChg>
      </pc:sldChg>
      <pc:sldChg chg="addSp delSp modSp new mod">
        <pc:chgData name="Akshatha Hegde" userId="9562d4f0b7b8be62" providerId="LiveId" clId="{368C5690-A18D-4270-822B-C1D118520A91}" dt="2022-11-28T01:03:20.205" v="1195" actId="1076"/>
        <pc:sldMkLst>
          <pc:docMk/>
          <pc:sldMk cId="1242666071" sldId="276"/>
        </pc:sldMkLst>
        <pc:spChg chg="mod">
          <ac:chgData name="Akshatha Hegde" userId="9562d4f0b7b8be62" providerId="LiveId" clId="{368C5690-A18D-4270-822B-C1D118520A91}" dt="2022-11-28T00:55:34.304" v="1191" actId="122"/>
          <ac:spMkLst>
            <pc:docMk/>
            <pc:sldMk cId="1242666071" sldId="276"/>
            <ac:spMk id="2" creationId="{72F7AE37-153A-DCBB-110E-CCF51ED412AA}"/>
          </ac:spMkLst>
        </pc:spChg>
        <pc:spChg chg="del">
          <ac:chgData name="Akshatha Hegde" userId="9562d4f0b7b8be62" providerId="LiveId" clId="{368C5690-A18D-4270-822B-C1D118520A91}" dt="2022-11-28T01:03:12.258" v="1192" actId="22"/>
          <ac:spMkLst>
            <pc:docMk/>
            <pc:sldMk cId="1242666071" sldId="276"/>
            <ac:spMk id="3" creationId="{B196BAEE-677B-51AF-24E5-70276A118B84}"/>
          </ac:spMkLst>
        </pc:spChg>
        <pc:picChg chg="add mod ord">
          <ac:chgData name="Akshatha Hegde" userId="9562d4f0b7b8be62" providerId="LiveId" clId="{368C5690-A18D-4270-822B-C1D118520A91}" dt="2022-11-28T01:03:20.205" v="1195" actId="1076"/>
          <ac:picMkLst>
            <pc:docMk/>
            <pc:sldMk cId="1242666071" sldId="276"/>
            <ac:picMk id="5" creationId="{D010C050-466F-4A34-EE51-A59A899AFAB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43895F-75D5-442F-9C3E-93F526B79462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EE33D34-84C0-4CCB-9406-E6E7F54B19C9}">
      <dgm:prSet/>
      <dgm:spPr/>
      <dgm:t>
        <a:bodyPr/>
        <a:lstStyle/>
        <a:p>
          <a:r>
            <a:rPr lang="en-US" i="0" baseline="0"/>
            <a:t>The DataSet contains the following features - </a:t>
          </a:r>
          <a:endParaRPr lang="en-US"/>
        </a:p>
      </dgm:t>
    </dgm:pt>
    <dgm:pt modelId="{61361511-E4FD-4BC9-BB14-CE2F039341A0}" type="parTrans" cxnId="{16DFFA8C-4BC2-4636-9C8A-9759C9FB9384}">
      <dgm:prSet/>
      <dgm:spPr/>
      <dgm:t>
        <a:bodyPr/>
        <a:lstStyle/>
        <a:p>
          <a:endParaRPr lang="en-US"/>
        </a:p>
      </dgm:t>
    </dgm:pt>
    <dgm:pt modelId="{567F8727-C72A-49E9-8927-934F3BEBF462}" type="sibTrans" cxnId="{16DFFA8C-4BC2-4636-9C8A-9759C9FB9384}">
      <dgm:prSet/>
      <dgm:spPr/>
      <dgm:t>
        <a:bodyPr/>
        <a:lstStyle/>
        <a:p>
          <a:endParaRPr lang="en-US"/>
        </a:p>
      </dgm:t>
    </dgm:pt>
    <dgm:pt modelId="{B19DF4B9-EF47-4F60-AB83-5CCE70F7CD8B}">
      <dgm:prSet/>
      <dgm:spPr/>
      <dgm:t>
        <a:bodyPr/>
        <a:lstStyle/>
        <a:p>
          <a:r>
            <a:rPr lang="en-US" b="1" baseline="0"/>
            <a:t>enrollee_id </a:t>
          </a:r>
          <a:r>
            <a:rPr lang="en-US" b="0" i="0" baseline="0"/>
            <a:t>: Unique ID for candidate </a:t>
          </a:r>
          <a:endParaRPr lang="en-US"/>
        </a:p>
      </dgm:t>
    </dgm:pt>
    <dgm:pt modelId="{3E7EA8E1-A5C3-4D42-996F-AD6FF6BA3B51}" type="parTrans" cxnId="{F452B7A9-25F7-444E-9F29-2D1CAB485D0E}">
      <dgm:prSet/>
      <dgm:spPr/>
      <dgm:t>
        <a:bodyPr/>
        <a:lstStyle/>
        <a:p>
          <a:endParaRPr lang="en-US"/>
        </a:p>
      </dgm:t>
    </dgm:pt>
    <dgm:pt modelId="{8651DB69-5C3D-4DB6-B3B1-A728828901CA}" type="sibTrans" cxnId="{F452B7A9-25F7-444E-9F29-2D1CAB485D0E}">
      <dgm:prSet/>
      <dgm:spPr/>
      <dgm:t>
        <a:bodyPr/>
        <a:lstStyle/>
        <a:p>
          <a:endParaRPr lang="en-US"/>
        </a:p>
      </dgm:t>
    </dgm:pt>
    <dgm:pt modelId="{E78736FC-5B13-481F-9CAD-3701A28EAC81}">
      <dgm:prSet/>
      <dgm:spPr/>
      <dgm:t>
        <a:bodyPr/>
        <a:lstStyle/>
        <a:p>
          <a:r>
            <a:rPr lang="en-US" b="1"/>
            <a:t>c</a:t>
          </a:r>
          <a:r>
            <a:rPr lang="en-US" b="1" i="0" baseline="0"/>
            <a:t>ity </a:t>
          </a:r>
          <a:r>
            <a:rPr lang="en-US" b="0" i="0" baseline="0"/>
            <a:t>: City code </a:t>
          </a:r>
          <a:endParaRPr lang="en-US"/>
        </a:p>
      </dgm:t>
    </dgm:pt>
    <dgm:pt modelId="{03B45879-AC17-48C3-B16F-C6E01B384632}" type="parTrans" cxnId="{AD15CD71-D6DE-4CB1-9854-1DC69D24DD5D}">
      <dgm:prSet/>
      <dgm:spPr/>
      <dgm:t>
        <a:bodyPr/>
        <a:lstStyle/>
        <a:p>
          <a:endParaRPr lang="en-US"/>
        </a:p>
      </dgm:t>
    </dgm:pt>
    <dgm:pt modelId="{DCEC3525-3DDE-4439-BDE4-A437B8517622}" type="sibTrans" cxnId="{AD15CD71-D6DE-4CB1-9854-1DC69D24DD5D}">
      <dgm:prSet/>
      <dgm:spPr/>
      <dgm:t>
        <a:bodyPr/>
        <a:lstStyle/>
        <a:p>
          <a:endParaRPr lang="en-US"/>
        </a:p>
      </dgm:t>
    </dgm:pt>
    <dgm:pt modelId="{814B6377-AD80-4EBA-9FA1-05F9EDF8CD33}">
      <dgm:prSet/>
      <dgm:spPr/>
      <dgm:t>
        <a:bodyPr/>
        <a:lstStyle/>
        <a:p>
          <a:r>
            <a:rPr lang="en-US" b="1" i="0" baseline="0"/>
            <a:t>city_ development _index </a:t>
          </a:r>
          <a:r>
            <a:rPr lang="en-US" b="0" i="0" baseline="0"/>
            <a:t>: Development index of the city (scaled) </a:t>
          </a:r>
          <a:endParaRPr lang="en-US"/>
        </a:p>
      </dgm:t>
    </dgm:pt>
    <dgm:pt modelId="{FADD0F10-7C98-4455-B29F-061B6BED92D5}" type="parTrans" cxnId="{C1474970-0258-4A3D-942D-817E8F5F3D74}">
      <dgm:prSet/>
      <dgm:spPr/>
      <dgm:t>
        <a:bodyPr/>
        <a:lstStyle/>
        <a:p>
          <a:endParaRPr lang="en-US"/>
        </a:p>
      </dgm:t>
    </dgm:pt>
    <dgm:pt modelId="{5B28970F-DC8A-4320-9809-C4F8B92CD196}" type="sibTrans" cxnId="{C1474970-0258-4A3D-942D-817E8F5F3D74}">
      <dgm:prSet/>
      <dgm:spPr/>
      <dgm:t>
        <a:bodyPr/>
        <a:lstStyle/>
        <a:p>
          <a:endParaRPr lang="en-US"/>
        </a:p>
      </dgm:t>
    </dgm:pt>
    <dgm:pt modelId="{1360B91E-CFA1-494D-B95A-9F45D5EDC5CA}">
      <dgm:prSet/>
      <dgm:spPr/>
      <dgm:t>
        <a:bodyPr/>
        <a:lstStyle/>
        <a:p>
          <a:r>
            <a:rPr lang="en-US" b="1" i="0" baseline="0"/>
            <a:t>gender</a:t>
          </a:r>
          <a:r>
            <a:rPr lang="en-US" b="0" i="0" baseline="0"/>
            <a:t> : Gender of candidate </a:t>
          </a:r>
          <a:endParaRPr lang="en-US"/>
        </a:p>
      </dgm:t>
    </dgm:pt>
    <dgm:pt modelId="{BF2E792A-C2A8-4B37-AEA4-35CEC986414D}" type="parTrans" cxnId="{D24C981E-7545-41EC-93F8-F483ABD519D3}">
      <dgm:prSet/>
      <dgm:spPr/>
      <dgm:t>
        <a:bodyPr/>
        <a:lstStyle/>
        <a:p>
          <a:endParaRPr lang="en-US"/>
        </a:p>
      </dgm:t>
    </dgm:pt>
    <dgm:pt modelId="{33FCF94A-5803-49C9-94F9-857E9943E8F3}" type="sibTrans" cxnId="{D24C981E-7545-41EC-93F8-F483ABD519D3}">
      <dgm:prSet/>
      <dgm:spPr/>
      <dgm:t>
        <a:bodyPr/>
        <a:lstStyle/>
        <a:p>
          <a:endParaRPr lang="en-US"/>
        </a:p>
      </dgm:t>
    </dgm:pt>
    <dgm:pt modelId="{2B8FEADB-40E4-489F-849A-DDCE8BCD489F}">
      <dgm:prSet/>
      <dgm:spPr/>
      <dgm:t>
        <a:bodyPr/>
        <a:lstStyle/>
        <a:p>
          <a:r>
            <a:rPr lang="en-US" b="1" i="0" baseline="0"/>
            <a:t>relevent_experience</a:t>
          </a:r>
          <a:r>
            <a:rPr lang="en-US" b="0" i="0" baseline="0"/>
            <a:t>: Relevant experience of candidate </a:t>
          </a:r>
          <a:endParaRPr lang="en-US"/>
        </a:p>
      </dgm:t>
    </dgm:pt>
    <dgm:pt modelId="{F792B8B0-A8CD-4CC7-849A-B51EF7D7306F}" type="parTrans" cxnId="{1626180C-D449-429E-AC47-A2D3A472B7E9}">
      <dgm:prSet/>
      <dgm:spPr/>
      <dgm:t>
        <a:bodyPr/>
        <a:lstStyle/>
        <a:p>
          <a:endParaRPr lang="en-US"/>
        </a:p>
      </dgm:t>
    </dgm:pt>
    <dgm:pt modelId="{A23828FA-0C55-4D0E-9D87-A4A09992471E}" type="sibTrans" cxnId="{1626180C-D449-429E-AC47-A2D3A472B7E9}">
      <dgm:prSet/>
      <dgm:spPr/>
      <dgm:t>
        <a:bodyPr/>
        <a:lstStyle/>
        <a:p>
          <a:endParaRPr lang="en-US"/>
        </a:p>
      </dgm:t>
    </dgm:pt>
    <dgm:pt modelId="{782D4D10-86F8-48A1-9F28-77674357FE0E}">
      <dgm:prSet/>
      <dgm:spPr/>
      <dgm:t>
        <a:bodyPr/>
        <a:lstStyle/>
        <a:p>
          <a:r>
            <a:rPr lang="en-US" b="1" i="0" baseline="0"/>
            <a:t>enrolled_university</a:t>
          </a:r>
          <a:r>
            <a:rPr lang="en-US" b="0" i="0" baseline="0"/>
            <a:t>: Type of University course enrolled if any </a:t>
          </a:r>
          <a:endParaRPr lang="en-US"/>
        </a:p>
      </dgm:t>
    </dgm:pt>
    <dgm:pt modelId="{A82FE710-C4A9-4610-9A07-100A813BD516}" type="parTrans" cxnId="{AC7B57C5-A2DF-4C52-B9DA-417C3688996A}">
      <dgm:prSet/>
      <dgm:spPr/>
      <dgm:t>
        <a:bodyPr/>
        <a:lstStyle/>
        <a:p>
          <a:endParaRPr lang="en-US"/>
        </a:p>
      </dgm:t>
    </dgm:pt>
    <dgm:pt modelId="{89FFF536-4AB7-4726-8F35-656441896D55}" type="sibTrans" cxnId="{AC7B57C5-A2DF-4C52-B9DA-417C3688996A}">
      <dgm:prSet/>
      <dgm:spPr/>
      <dgm:t>
        <a:bodyPr/>
        <a:lstStyle/>
        <a:p>
          <a:endParaRPr lang="en-US"/>
        </a:p>
      </dgm:t>
    </dgm:pt>
    <dgm:pt modelId="{C5FBEB82-9E46-4CEF-9D1A-8275E29942D1}">
      <dgm:prSet/>
      <dgm:spPr/>
      <dgm:t>
        <a:bodyPr/>
        <a:lstStyle/>
        <a:p>
          <a:r>
            <a:rPr lang="en-US" b="1" i="0" baseline="0" dirty="0" err="1"/>
            <a:t>education_level</a:t>
          </a:r>
          <a:r>
            <a:rPr lang="en-US" b="0" i="0" baseline="0" dirty="0"/>
            <a:t>: Education level of candidate </a:t>
          </a:r>
          <a:endParaRPr lang="en-US" dirty="0"/>
        </a:p>
      </dgm:t>
    </dgm:pt>
    <dgm:pt modelId="{2F520249-C392-4E36-BA62-D5CBD530EBFF}" type="parTrans" cxnId="{7C071536-415D-4E15-B5A7-AE538C95B127}">
      <dgm:prSet/>
      <dgm:spPr/>
      <dgm:t>
        <a:bodyPr/>
        <a:lstStyle/>
        <a:p>
          <a:endParaRPr lang="en-US"/>
        </a:p>
      </dgm:t>
    </dgm:pt>
    <dgm:pt modelId="{116E96A4-D16D-43A4-A075-018083D48DF7}" type="sibTrans" cxnId="{7C071536-415D-4E15-B5A7-AE538C95B127}">
      <dgm:prSet/>
      <dgm:spPr/>
      <dgm:t>
        <a:bodyPr/>
        <a:lstStyle/>
        <a:p>
          <a:endParaRPr lang="en-US"/>
        </a:p>
      </dgm:t>
    </dgm:pt>
    <dgm:pt modelId="{82C1BA12-549B-4A68-B90F-CB680716483C}">
      <dgm:prSet/>
      <dgm:spPr/>
      <dgm:t>
        <a:bodyPr/>
        <a:lstStyle/>
        <a:p>
          <a:r>
            <a:rPr lang="en-US" b="1" i="0" baseline="0"/>
            <a:t>major_discipline </a:t>
          </a:r>
          <a:r>
            <a:rPr lang="en-US" b="0" i="0" baseline="0"/>
            <a:t>:Education major discipline of candidate </a:t>
          </a:r>
          <a:endParaRPr lang="en-US"/>
        </a:p>
      </dgm:t>
    </dgm:pt>
    <dgm:pt modelId="{F87E071C-6364-48F8-B6BE-A61A00ACCEF9}" type="parTrans" cxnId="{D4172A1E-3EB8-4EEF-AF19-6E9FBA78E05A}">
      <dgm:prSet/>
      <dgm:spPr/>
      <dgm:t>
        <a:bodyPr/>
        <a:lstStyle/>
        <a:p>
          <a:endParaRPr lang="en-US"/>
        </a:p>
      </dgm:t>
    </dgm:pt>
    <dgm:pt modelId="{E7CCA1D2-74E8-4F67-8720-C6576A731219}" type="sibTrans" cxnId="{D4172A1E-3EB8-4EEF-AF19-6E9FBA78E05A}">
      <dgm:prSet/>
      <dgm:spPr/>
      <dgm:t>
        <a:bodyPr/>
        <a:lstStyle/>
        <a:p>
          <a:endParaRPr lang="en-US"/>
        </a:p>
      </dgm:t>
    </dgm:pt>
    <dgm:pt modelId="{96BD3F8F-55B2-4785-84C0-C00D00365CD8}">
      <dgm:prSet/>
      <dgm:spPr/>
      <dgm:t>
        <a:bodyPr/>
        <a:lstStyle/>
        <a:p>
          <a:r>
            <a:rPr lang="en-US" b="1" i="0" baseline="0"/>
            <a:t>experience</a:t>
          </a:r>
          <a:r>
            <a:rPr lang="en-US" b="0" i="0" baseline="0"/>
            <a:t>: Candidate total experience in years </a:t>
          </a:r>
          <a:endParaRPr lang="en-US"/>
        </a:p>
      </dgm:t>
    </dgm:pt>
    <dgm:pt modelId="{E1EE5488-64D6-4248-A6DA-D55391E4E181}" type="parTrans" cxnId="{429279A7-54EA-41D2-A03C-0E49D128EF3E}">
      <dgm:prSet/>
      <dgm:spPr/>
      <dgm:t>
        <a:bodyPr/>
        <a:lstStyle/>
        <a:p>
          <a:endParaRPr lang="en-US"/>
        </a:p>
      </dgm:t>
    </dgm:pt>
    <dgm:pt modelId="{37048323-7FD8-4296-BB01-02E90AD68A8D}" type="sibTrans" cxnId="{429279A7-54EA-41D2-A03C-0E49D128EF3E}">
      <dgm:prSet/>
      <dgm:spPr/>
      <dgm:t>
        <a:bodyPr/>
        <a:lstStyle/>
        <a:p>
          <a:endParaRPr lang="en-US"/>
        </a:p>
      </dgm:t>
    </dgm:pt>
    <dgm:pt modelId="{652F8CFC-2EDB-44C1-BFBF-FDF55D46E8AE}">
      <dgm:prSet/>
      <dgm:spPr/>
      <dgm:t>
        <a:bodyPr/>
        <a:lstStyle/>
        <a:p>
          <a:r>
            <a:rPr lang="en-US" b="1" i="0" baseline="0"/>
            <a:t>company_size</a:t>
          </a:r>
          <a:r>
            <a:rPr lang="en-US" b="0" i="0" baseline="0"/>
            <a:t>: No of employees in current employer's company </a:t>
          </a:r>
          <a:endParaRPr lang="en-US"/>
        </a:p>
      </dgm:t>
    </dgm:pt>
    <dgm:pt modelId="{69F33B24-C281-41B6-B999-64FE2E33FABA}" type="parTrans" cxnId="{371E264D-FC00-4417-9A6D-99905EEDBDED}">
      <dgm:prSet/>
      <dgm:spPr/>
      <dgm:t>
        <a:bodyPr/>
        <a:lstStyle/>
        <a:p>
          <a:endParaRPr lang="en-US"/>
        </a:p>
      </dgm:t>
    </dgm:pt>
    <dgm:pt modelId="{05137151-74F6-4F40-AE41-34EE90B42BD5}" type="sibTrans" cxnId="{371E264D-FC00-4417-9A6D-99905EEDBDED}">
      <dgm:prSet/>
      <dgm:spPr/>
      <dgm:t>
        <a:bodyPr/>
        <a:lstStyle/>
        <a:p>
          <a:endParaRPr lang="en-US"/>
        </a:p>
      </dgm:t>
    </dgm:pt>
    <dgm:pt modelId="{7CFA8AA9-5184-42F3-9795-97BB8C9D6ED7}">
      <dgm:prSet/>
      <dgm:spPr/>
      <dgm:t>
        <a:bodyPr/>
        <a:lstStyle/>
        <a:p>
          <a:r>
            <a:rPr lang="en-US" b="1" i="0" baseline="0"/>
            <a:t>company_type </a:t>
          </a:r>
          <a:r>
            <a:rPr lang="en-US" b="0" i="0" baseline="0"/>
            <a:t>: Type of current employer </a:t>
          </a:r>
          <a:endParaRPr lang="en-US"/>
        </a:p>
      </dgm:t>
    </dgm:pt>
    <dgm:pt modelId="{867DF6EC-DB7D-4607-9EFB-9C03CDC10D31}" type="parTrans" cxnId="{7561F35A-6F7B-414E-B197-C3ED1F4755AE}">
      <dgm:prSet/>
      <dgm:spPr/>
      <dgm:t>
        <a:bodyPr/>
        <a:lstStyle/>
        <a:p>
          <a:endParaRPr lang="en-US"/>
        </a:p>
      </dgm:t>
    </dgm:pt>
    <dgm:pt modelId="{309E0B6F-AB89-4923-A548-E0C74765B03A}" type="sibTrans" cxnId="{7561F35A-6F7B-414E-B197-C3ED1F4755AE}">
      <dgm:prSet/>
      <dgm:spPr/>
      <dgm:t>
        <a:bodyPr/>
        <a:lstStyle/>
        <a:p>
          <a:endParaRPr lang="en-US"/>
        </a:p>
      </dgm:t>
    </dgm:pt>
    <dgm:pt modelId="{EF330AF4-7AA9-4918-B84D-CD09842F613D}">
      <dgm:prSet/>
      <dgm:spPr/>
      <dgm:t>
        <a:bodyPr/>
        <a:lstStyle/>
        <a:p>
          <a:r>
            <a:rPr lang="en-US" b="1" i="0" baseline="0"/>
            <a:t>lastnewjob</a:t>
          </a:r>
          <a:r>
            <a:rPr lang="en-US" b="0" i="0" baseline="0"/>
            <a:t>: Difference in years between previous job and current job </a:t>
          </a:r>
          <a:endParaRPr lang="en-US"/>
        </a:p>
      </dgm:t>
    </dgm:pt>
    <dgm:pt modelId="{52C24A26-1328-4318-9038-3E7404F03224}" type="parTrans" cxnId="{FA78C2F9-D3C1-4A59-A475-07B0F86B500A}">
      <dgm:prSet/>
      <dgm:spPr/>
      <dgm:t>
        <a:bodyPr/>
        <a:lstStyle/>
        <a:p>
          <a:endParaRPr lang="en-US"/>
        </a:p>
      </dgm:t>
    </dgm:pt>
    <dgm:pt modelId="{3E401CD3-E8E9-487C-9E5D-D10BA74806C5}" type="sibTrans" cxnId="{FA78C2F9-D3C1-4A59-A475-07B0F86B500A}">
      <dgm:prSet/>
      <dgm:spPr/>
      <dgm:t>
        <a:bodyPr/>
        <a:lstStyle/>
        <a:p>
          <a:endParaRPr lang="en-US"/>
        </a:p>
      </dgm:t>
    </dgm:pt>
    <dgm:pt modelId="{94008192-F778-4AF4-9E7A-66E681236D94}">
      <dgm:prSet/>
      <dgm:spPr/>
      <dgm:t>
        <a:bodyPr/>
        <a:lstStyle/>
        <a:p>
          <a:r>
            <a:rPr lang="en-US" b="1" i="0" baseline="0"/>
            <a:t>training_hours</a:t>
          </a:r>
          <a:r>
            <a:rPr lang="en-US" b="0" i="0" baseline="0"/>
            <a:t>: training hours completed </a:t>
          </a:r>
          <a:endParaRPr lang="en-US"/>
        </a:p>
      </dgm:t>
    </dgm:pt>
    <dgm:pt modelId="{82844449-E750-4392-B4F7-531EEDEA6D9C}" type="parTrans" cxnId="{F000E3F8-7842-47D4-A63D-A97FB2E5BDB1}">
      <dgm:prSet/>
      <dgm:spPr/>
      <dgm:t>
        <a:bodyPr/>
        <a:lstStyle/>
        <a:p>
          <a:endParaRPr lang="en-US"/>
        </a:p>
      </dgm:t>
    </dgm:pt>
    <dgm:pt modelId="{983C46CC-8ACA-4B8E-9B90-03E95A664C2D}" type="sibTrans" cxnId="{F000E3F8-7842-47D4-A63D-A97FB2E5BDB1}">
      <dgm:prSet/>
      <dgm:spPr/>
      <dgm:t>
        <a:bodyPr/>
        <a:lstStyle/>
        <a:p>
          <a:endParaRPr lang="en-US"/>
        </a:p>
      </dgm:t>
    </dgm:pt>
    <dgm:pt modelId="{9FEE76BD-1877-4636-9113-E04CE0C5A735}">
      <dgm:prSet/>
      <dgm:spPr/>
      <dgm:t>
        <a:bodyPr/>
        <a:lstStyle/>
        <a:p>
          <a:r>
            <a:rPr lang="en-US" b="1" baseline="0"/>
            <a:t>target</a:t>
          </a:r>
          <a:r>
            <a:rPr lang="en-US" b="0" i="0" baseline="0"/>
            <a:t>: 0 – Not looking for job change, 1 – Looking for a job change </a:t>
          </a:r>
          <a:endParaRPr lang="en-US"/>
        </a:p>
      </dgm:t>
    </dgm:pt>
    <dgm:pt modelId="{38BFAFB6-08FF-47EF-AFDC-A737DD2CFFCE}" type="parTrans" cxnId="{59FD0F8D-0529-4787-B217-880D4625DD0E}">
      <dgm:prSet/>
      <dgm:spPr/>
      <dgm:t>
        <a:bodyPr/>
        <a:lstStyle/>
        <a:p>
          <a:endParaRPr lang="en-US"/>
        </a:p>
      </dgm:t>
    </dgm:pt>
    <dgm:pt modelId="{E9DD2955-A944-4C07-BD83-333D541C428F}" type="sibTrans" cxnId="{59FD0F8D-0529-4787-B217-880D4625DD0E}">
      <dgm:prSet/>
      <dgm:spPr/>
      <dgm:t>
        <a:bodyPr/>
        <a:lstStyle/>
        <a:p>
          <a:endParaRPr lang="en-US"/>
        </a:p>
      </dgm:t>
    </dgm:pt>
    <dgm:pt modelId="{590AD8F4-815E-40C2-80A0-C3EF83929BDE}" type="pres">
      <dgm:prSet presAssocID="{2B43895F-75D5-442F-9C3E-93F526B79462}" presName="vert0" presStyleCnt="0">
        <dgm:presLayoutVars>
          <dgm:dir/>
          <dgm:animOne val="branch"/>
          <dgm:animLvl val="lvl"/>
        </dgm:presLayoutVars>
      </dgm:prSet>
      <dgm:spPr/>
    </dgm:pt>
    <dgm:pt modelId="{CB9388F9-476B-40FA-944E-EA0867A292EF}" type="pres">
      <dgm:prSet presAssocID="{0EE33D34-84C0-4CCB-9406-E6E7F54B19C9}" presName="thickLine" presStyleLbl="alignNode1" presStyleIdx="0" presStyleCnt="15"/>
      <dgm:spPr/>
    </dgm:pt>
    <dgm:pt modelId="{F879495E-5BE0-4CB6-80AD-72B70EB121A8}" type="pres">
      <dgm:prSet presAssocID="{0EE33D34-84C0-4CCB-9406-E6E7F54B19C9}" presName="horz1" presStyleCnt="0"/>
      <dgm:spPr/>
    </dgm:pt>
    <dgm:pt modelId="{0B9EC221-EB59-48AF-8A7A-AA90F77EB172}" type="pres">
      <dgm:prSet presAssocID="{0EE33D34-84C0-4CCB-9406-E6E7F54B19C9}" presName="tx1" presStyleLbl="revTx" presStyleIdx="0" presStyleCnt="15"/>
      <dgm:spPr/>
    </dgm:pt>
    <dgm:pt modelId="{603FC971-6BFF-4B8C-B987-080EA69F69BB}" type="pres">
      <dgm:prSet presAssocID="{0EE33D34-84C0-4CCB-9406-E6E7F54B19C9}" presName="vert1" presStyleCnt="0"/>
      <dgm:spPr/>
    </dgm:pt>
    <dgm:pt modelId="{883FA388-8201-4285-891D-D5A8EFC1C657}" type="pres">
      <dgm:prSet presAssocID="{B19DF4B9-EF47-4F60-AB83-5CCE70F7CD8B}" presName="thickLine" presStyleLbl="alignNode1" presStyleIdx="1" presStyleCnt="15"/>
      <dgm:spPr/>
    </dgm:pt>
    <dgm:pt modelId="{40E953A9-3BA2-446F-9A39-6F6B248D94BB}" type="pres">
      <dgm:prSet presAssocID="{B19DF4B9-EF47-4F60-AB83-5CCE70F7CD8B}" presName="horz1" presStyleCnt="0"/>
      <dgm:spPr/>
    </dgm:pt>
    <dgm:pt modelId="{EC3EEA73-B3D1-4DC2-8EF8-AFFA359B8694}" type="pres">
      <dgm:prSet presAssocID="{B19DF4B9-EF47-4F60-AB83-5CCE70F7CD8B}" presName="tx1" presStyleLbl="revTx" presStyleIdx="1" presStyleCnt="15"/>
      <dgm:spPr/>
    </dgm:pt>
    <dgm:pt modelId="{1189C0F6-C2FB-489F-927C-E4A095C41C59}" type="pres">
      <dgm:prSet presAssocID="{B19DF4B9-EF47-4F60-AB83-5CCE70F7CD8B}" presName="vert1" presStyleCnt="0"/>
      <dgm:spPr/>
    </dgm:pt>
    <dgm:pt modelId="{610A143B-3914-42B3-9101-2F883327F8A5}" type="pres">
      <dgm:prSet presAssocID="{E78736FC-5B13-481F-9CAD-3701A28EAC81}" presName="thickLine" presStyleLbl="alignNode1" presStyleIdx="2" presStyleCnt="15"/>
      <dgm:spPr/>
    </dgm:pt>
    <dgm:pt modelId="{8F3728AC-10AA-4428-A1C1-0F243989BEB1}" type="pres">
      <dgm:prSet presAssocID="{E78736FC-5B13-481F-9CAD-3701A28EAC81}" presName="horz1" presStyleCnt="0"/>
      <dgm:spPr/>
    </dgm:pt>
    <dgm:pt modelId="{E6B81FF6-7EDE-4444-B958-BB3524F0CFD4}" type="pres">
      <dgm:prSet presAssocID="{E78736FC-5B13-481F-9CAD-3701A28EAC81}" presName="tx1" presStyleLbl="revTx" presStyleIdx="2" presStyleCnt="15"/>
      <dgm:spPr/>
    </dgm:pt>
    <dgm:pt modelId="{17F427E6-810A-4138-9883-DD614A8EEC18}" type="pres">
      <dgm:prSet presAssocID="{E78736FC-5B13-481F-9CAD-3701A28EAC81}" presName="vert1" presStyleCnt="0"/>
      <dgm:spPr/>
    </dgm:pt>
    <dgm:pt modelId="{30418F28-4928-43E4-B0A8-BE89AE38CF2D}" type="pres">
      <dgm:prSet presAssocID="{814B6377-AD80-4EBA-9FA1-05F9EDF8CD33}" presName="thickLine" presStyleLbl="alignNode1" presStyleIdx="3" presStyleCnt="15"/>
      <dgm:spPr/>
    </dgm:pt>
    <dgm:pt modelId="{08C591A8-DDAE-45DD-8038-D1352D195D93}" type="pres">
      <dgm:prSet presAssocID="{814B6377-AD80-4EBA-9FA1-05F9EDF8CD33}" presName="horz1" presStyleCnt="0"/>
      <dgm:spPr/>
    </dgm:pt>
    <dgm:pt modelId="{E4384781-EED1-4E17-BCC8-8083CF9A2E26}" type="pres">
      <dgm:prSet presAssocID="{814B6377-AD80-4EBA-9FA1-05F9EDF8CD33}" presName="tx1" presStyleLbl="revTx" presStyleIdx="3" presStyleCnt="15"/>
      <dgm:spPr/>
    </dgm:pt>
    <dgm:pt modelId="{36A4D108-DE1B-4661-A753-B9FA75FEAD70}" type="pres">
      <dgm:prSet presAssocID="{814B6377-AD80-4EBA-9FA1-05F9EDF8CD33}" presName="vert1" presStyleCnt="0"/>
      <dgm:spPr/>
    </dgm:pt>
    <dgm:pt modelId="{8F01523B-F699-4EEB-B3D8-8DCA47619991}" type="pres">
      <dgm:prSet presAssocID="{1360B91E-CFA1-494D-B95A-9F45D5EDC5CA}" presName="thickLine" presStyleLbl="alignNode1" presStyleIdx="4" presStyleCnt="15"/>
      <dgm:spPr/>
    </dgm:pt>
    <dgm:pt modelId="{74DAF395-837B-429C-BBEA-3046DF0B56ED}" type="pres">
      <dgm:prSet presAssocID="{1360B91E-CFA1-494D-B95A-9F45D5EDC5CA}" presName="horz1" presStyleCnt="0"/>
      <dgm:spPr/>
    </dgm:pt>
    <dgm:pt modelId="{91BCFC61-CB81-454F-AF8D-D2E38152C34B}" type="pres">
      <dgm:prSet presAssocID="{1360B91E-CFA1-494D-B95A-9F45D5EDC5CA}" presName="tx1" presStyleLbl="revTx" presStyleIdx="4" presStyleCnt="15"/>
      <dgm:spPr/>
    </dgm:pt>
    <dgm:pt modelId="{E5CDD2E2-A3AC-42C4-ACEA-6DA97296F124}" type="pres">
      <dgm:prSet presAssocID="{1360B91E-CFA1-494D-B95A-9F45D5EDC5CA}" presName="vert1" presStyleCnt="0"/>
      <dgm:spPr/>
    </dgm:pt>
    <dgm:pt modelId="{4011047E-C565-4B23-8FDD-CAC04BB107B8}" type="pres">
      <dgm:prSet presAssocID="{2B8FEADB-40E4-489F-849A-DDCE8BCD489F}" presName="thickLine" presStyleLbl="alignNode1" presStyleIdx="5" presStyleCnt="15"/>
      <dgm:spPr/>
    </dgm:pt>
    <dgm:pt modelId="{87FD3CDB-9765-4B5E-A97C-1E62CD787376}" type="pres">
      <dgm:prSet presAssocID="{2B8FEADB-40E4-489F-849A-DDCE8BCD489F}" presName="horz1" presStyleCnt="0"/>
      <dgm:spPr/>
    </dgm:pt>
    <dgm:pt modelId="{B66BBEE1-3D59-4BD7-9399-C2A1003157C0}" type="pres">
      <dgm:prSet presAssocID="{2B8FEADB-40E4-489F-849A-DDCE8BCD489F}" presName="tx1" presStyleLbl="revTx" presStyleIdx="5" presStyleCnt="15"/>
      <dgm:spPr/>
    </dgm:pt>
    <dgm:pt modelId="{C2286319-E8C7-496D-8DB0-84B96687F3FF}" type="pres">
      <dgm:prSet presAssocID="{2B8FEADB-40E4-489F-849A-DDCE8BCD489F}" presName="vert1" presStyleCnt="0"/>
      <dgm:spPr/>
    </dgm:pt>
    <dgm:pt modelId="{CF526B51-C939-4547-A67F-9381EEE13DE7}" type="pres">
      <dgm:prSet presAssocID="{782D4D10-86F8-48A1-9F28-77674357FE0E}" presName="thickLine" presStyleLbl="alignNode1" presStyleIdx="6" presStyleCnt="15"/>
      <dgm:spPr/>
    </dgm:pt>
    <dgm:pt modelId="{A4A4EB83-960D-4747-A482-731D3B9004D3}" type="pres">
      <dgm:prSet presAssocID="{782D4D10-86F8-48A1-9F28-77674357FE0E}" presName="horz1" presStyleCnt="0"/>
      <dgm:spPr/>
    </dgm:pt>
    <dgm:pt modelId="{FFD48611-6EE4-4B0F-97F0-C1E7563C5CB6}" type="pres">
      <dgm:prSet presAssocID="{782D4D10-86F8-48A1-9F28-77674357FE0E}" presName="tx1" presStyleLbl="revTx" presStyleIdx="6" presStyleCnt="15"/>
      <dgm:spPr/>
    </dgm:pt>
    <dgm:pt modelId="{D0C15AFC-CF68-46D6-8E75-2CAB8B2DDBB6}" type="pres">
      <dgm:prSet presAssocID="{782D4D10-86F8-48A1-9F28-77674357FE0E}" presName="vert1" presStyleCnt="0"/>
      <dgm:spPr/>
    </dgm:pt>
    <dgm:pt modelId="{7A1FC5A3-A7F5-4485-BE0F-3359CC82871F}" type="pres">
      <dgm:prSet presAssocID="{C5FBEB82-9E46-4CEF-9D1A-8275E29942D1}" presName="thickLine" presStyleLbl="alignNode1" presStyleIdx="7" presStyleCnt="15"/>
      <dgm:spPr/>
    </dgm:pt>
    <dgm:pt modelId="{5E768F24-695D-46B6-9E15-3B3F5089D17C}" type="pres">
      <dgm:prSet presAssocID="{C5FBEB82-9E46-4CEF-9D1A-8275E29942D1}" presName="horz1" presStyleCnt="0"/>
      <dgm:spPr/>
    </dgm:pt>
    <dgm:pt modelId="{3ED10A00-16CF-4EF6-AB31-4A7E2B794650}" type="pres">
      <dgm:prSet presAssocID="{C5FBEB82-9E46-4CEF-9D1A-8275E29942D1}" presName="tx1" presStyleLbl="revTx" presStyleIdx="7" presStyleCnt="15"/>
      <dgm:spPr/>
    </dgm:pt>
    <dgm:pt modelId="{EA28ECD2-CEAD-4B0B-99A9-655810111EC5}" type="pres">
      <dgm:prSet presAssocID="{C5FBEB82-9E46-4CEF-9D1A-8275E29942D1}" presName="vert1" presStyleCnt="0"/>
      <dgm:spPr/>
    </dgm:pt>
    <dgm:pt modelId="{CB7A866C-633E-430C-B995-BAC7C1AA1676}" type="pres">
      <dgm:prSet presAssocID="{82C1BA12-549B-4A68-B90F-CB680716483C}" presName="thickLine" presStyleLbl="alignNode1" presStyleIdx="8" presStyleCnt="15"/>
      <dgm:spPr/>
    </dgm:pt>
    <dgm:pt modelId="{C673C9C2-F0DB-4DB3-90CC-0F010C17D56C}" type="pres">
      <dgm:prSet presAssocID="{82C1BA12-549B-4A68-B90F-CB680716483C}" presName="horz1" presStyleCnt="0"/>
      <dgm:spPr/>
    </dgm:pt>
    <dgm:pt modelId="{9101A336-DDCA-4959-BBB3-CEA834FC3E8C}" type="pres">
      <dgm:prSet presAssocID="{82C1BA12-549B-4A68-B90F-CB680716483C}" presName="tx1" presStyleLbl="revTx" presStyleIdx="8" presStyleCnt="15"/>
      <dgm:spPr/>
    </dgm:pt>
    <dgm:pt modelId="{96944AD2-885A-42E7-BE7E-46187D61D97C}" type="pres">
      <dgm:prSet presAssocID="{82C1BA12-549B-4A68-B90F-CB680716483C}" presName="vert1" presStyleCnt="0"/>
      <dgm:spPr/>
    </dgm:pt>
    <dgm:pt modelId="{60AEB3EC-D35E-425C-8736-EE9E4CAF91B2}" type="pres">
      <dgm:prSet presAssocID="{96BD3F8F-55B2-4785-84C0-C00D00365CD8}" presName="thickLine" presStyleLbl="alignNode1" presStyleIdx="9" presStyleCnt="15"/>
      <dgm:spPr/>
    </dgm:pt>
    <dgm:pt modelId="{9B2930C6-3B27-4423-A2E6-C03B9160D7B2}" type="pres">
      <dgm:prSet presAssocID="{96BD3F8F-55B2-4785-84C0-C00D00365CD8}" presName="horz1" presStyleCnt="0"/>
      <dgm:spPr/>
    </dgm:pt>
    <dgm:pt modelId="{C4768554-F6D5-4CE3-95B2-EFD60823AD22}" type="pres">
      <dgm:prSet presAssocID="{96BD3F8F-55B2-4785-84C0-C00D00365CD8}" presName="tx1" presStyleLbl="revTx" presStyleIdx="9" presStyleCnt="15"/>
      <dgm:spPr/>
    </dgm:pt>
    <dgm:pt modelId="{9748F06B-4551-4ECA-86E8-8575E86D374C}" type="pres">
      <dgm:prSet presAssocID="{96BD3F8F-55B2-4785-84C0-C00D00365CD8}" presName="vert1" presStyleCnt="0"/>
      <dgm:spPr/>
    </dgm:pt>
    <dgm:pt modelId="{E7D2AB25-4866-4F5F-BA92-2B8CE94ECCE8}" type="pres">
      <dgm:prSet presAssocID="{652F8CFC-2EDB-44C1-BFBF-FDF55D46E8AE}" presName="thickLine" presStyleLbl="alignNode1" presStyleIdx="10" presStyleCnt="15"/>
      <dgm:spPr/>
    </dgm:pt>
    <dgm:pt modelId="{389B48E9-1903-4E98-9E70-D62650CBA8BB}" type="pres">
      <dgm:prSet presAssocID="{652F8CFC-2EDB-44C1-BFBF-FDF55D46E8AE}" presName="horz1" presStyleCnt="0"/>
      <dgm:spPr/>
    </dgm:pt>
    <dgm:pt modelId="{E41FC586-1BBE-438C-AB13-7174CC709CFF}" type="pres">
      <dgm:prSet presAssocID="{652F8CFC-2EDB-44C1-BFBF-FDF55D46E8AE}" presName="tx1" presStyleLbl="revTx" presStyleIdx="10" presStyleCnt="15"/>
      <dgm:spPr/>
    </dgm:pt>
    <dgm:pt modelId="{0AB1A669-F147-4775-A9CB-6054015D9202}" type="pres">
      <dgm:prSet presAssocID="{652F8CFC-2EDB-44C1-BFBF-FDF55D46E8AE}" presName="vert1" presStyleCnt="0"/>
      <dgm:spPr/>
    </dgm:pt>
    <dgm:pt modelId="{CB042262-5543-4B5A-A440-A41F17416D14}" type="pres">
      <dgm:prSet presAssocID="{7CFA8AA9-5184-42F3-9795-97BB8C9D6ED7}" presName="thickLine" presStyleLbl="alignNode1" presStyleIdx="11" presStyleCnt="15"/>
      <dgm:spPr/>
    </dgm:pt>
    <dgm:pt modelId="{FAB6631A-EAB4-43EE-A6DD-045F0CA3E28C}" type="pres">
      <dgm:prSet presAssocID="{7CFA8AA9-5184-42F3-9795-97BB8C9D6ED7}" presName="horz1" presStyleCnt="0"/>
      <dgm:spPr/>
    </dgm:pt>
    <dgm:pt modelId="{67CF828D-32C2-4878-8275-FF726385C505}" type="pres">
      <dgm:prSet presAssocID="{7CFA8AA9-5184-42F3-9795-97BB8C9D6ED7}" presName="tx1" presStyleLbl="revTx" presStyleIdx="11" presStyleCnt="15"/>
      <dgm:spPr/>
    </dgm:pt>
    <dgm:pt modelId="{44EA955D-A6D9-447D-855B-03BD2E7DECE1}" type="pres">
      <dgm:prSet presAssocID="{7CFA8AA9-5184-42F3-9795-97BB8C9D6ED7}" presName="vert1" presStyleCnt="0"/>
      <dgm:spPr/>
    </dgm:pt>
    <dgm:pt modelId="{C907B6B5-8683-43F8-A5B2-BFBF8C7EAEF4}" type="pres">
      <dgm:prSet presAssocID="{EF330AF4-7AA9-4918-B84D-CD09842F613D}" presName="thickLine" presStyleLbl="alignNode1" presStyleIdx="12" presStyleCnt="15"/>
      <dgm:spPr/>
    </dgm:pt>
    <dgm:pt modelId="{1E9E16B0-7BC2-43F5-88DA-9FA9FF12FA5F}" type="pres">
      <dgm:prSet presAssocID="{EF330AF4-7AA9-4918-B84D-CD09842F613D}" presName="horz1" presStyleCnt="0"/>
      <dgm:spPr/>
    </dgm:pt>
    <dgm:pt modelId="{F17331F4-67F5-462D-8FAD-341F623A315F}" type="pres">
      <dgm:prSet presAssocID="{EF330AF4-7AA9-4918-B84D-CD09842F613D}" presName="tx1" presStyleLbl="revTx" presStyleIdx="12" presStyleCnt="15"/>
      <dgm:spPr/>
    </dgm:pt>
    <dgm:pt modelId="{26A79528-C025-4EF7-8134-1625B810EE32}" type="pres">
      <dgm:prSet presAssocID="{EF330AF4-7AA9-4918-B84D-CD09842F613D}" presName="vert1" presStyleCnt="0"/>
      <dgm:spPr/>
    </dgm:pt>
    <dgm:pt modelId="{C2EDC928-CF45-48DF-BCFA-D2CD868BEFF1}" type="pres">
      <dgm:prSet presAssocID="{94008192-F778-4AF4-9E7A-66E681236D94}" presName="thickLine" presStyleLbl="alignNode1" presStyleIdx="13" presStyleCnt="15"/>
      <dgm:spPr/>
    </dgm:pt>
    <dgm:pt modelId="{ECD7FF9A-31E8-4A6C-BC88-E77A4181C483}" type="pres">
      <dgm:prSet presAssocID="{94008192-F778-4AF4-9E7A-66E681236D94}" presName="horz1" presStyleCnt="0"/>
      <dgm:spPr/>
    </dgm:pt>
    <dgm:pt modelId="{475DF520-6D48-468E-8DBA-E12A9BB36BD2}" type="pres">
      <dgm:prSet presAssocID="{94008192-F778-4AF4-9E7A-66E681236D94}" presName="tx1" presStyleLbl="revTx" presStyleIdx="13" presStyleCnt="15"/>
      <dgm:spPr/>
    </dgm:pt>
    <dgm:pt modelId="{96243873-337D-47DF-B8C8-4D0C3DC6CC4B}" type="pres">
      <dgm:prSet presAssocID="{94008192-F778-4AF4-9E7A-66E681236D94}" presName="vert1" presStyleCnt="0"/>
      <dgm:spPr/>
    </dgm:pt>
    <dgm:pt modelId="{EC5D4E9C-0AFA-415C-8136-B4B5637780AA}" type="pres">
      <dgm:prSet presAssocID="{9FEE76BD-1877-4636-9113-E04CE0C5A735}" presName="thickLine" presStyleLbl="alignNode1" presStyleIdx="14" presStyleCnt="15"/>
      <dgm:spPr/>
    </dgm:pt>
    <dgm:pt modelId="{F95A2294-13DB-413A-95FC-B5B60CE5F007}" type="pres">
      <dgm:prSet presAssocID="{9FEE76BD-1877-4636-9113-E04CE0C5A735}" presName="horz1" presStyleCnt="0"/>
      <dgm:spPr/>
    </dgm:pt>
    <dgm:pt modelId="{858F6A2A-2C4F-4871-A4ED-A35A01795D7E}" type="pres">
      <dgm:prSet presAssocID="{9FEE76BD-1877-4636-9113-E04CE0C5A735}" presName="tx1" presStyleLbl="revTx" presStyleIdx="14" presStyleCnt="15"/>
      <dgm:spPr/>
    </dgm:pt>
    <dgm:pt modelId="{9AFDCC35-743B-4A7B-B7CE-B7D203AC71CE}" type="pres">
      <dgm:prSet presAssocID="{9FEE76BD-1877-4636-9113-E04CE0C5A735}" presName="vert1" presStyleCnt="0"/>
      <dgm:spPr/>
    </dgm:pt>
  </dgm:ptLst>
  <dgm:cxnLst>
    <dgm:cxn modelId="{AD0F1308-BC55-483C-8051-BD775BC2C854}" type="presOf" srcId="{E78736FC-5B13-481F-9CAD-3701A28EAC81}" destId="{E6B81FF6-7EDE-4444-B958-BB3524F0CFD4}" srcOrd="0" destOrd="0" presId="urn:microsoft.com/office/officeart/2008/layout/LinedList"/>
    <dgm:cxn modelId="{1626180C-D449-429E-AC47-A2D3A472B7E9}" srcId="{2B43895F-75D5-442F-9C3E-93F526B79462}" destId="{2B8FEADB-40E4-489F-849A-DDCE8BCD489F}" srcOrd="5" destOrd="0" parTransId="{F792B8B0-A8CD-4CC7-849A-B51EF7D7306F}" sibTransId="{A23828FA-0C55-4D0E-9D87-A4A09992471E}"/>
    <dgm:cxn modelId="{22913D10-BC5D-4648-9980-FCBEDD3A19BE}" type="presOf" srcId="{652F8CFC-2EDB-44C1-BFBF-FDF55D46E8AE}" destId="{E41FC586-1BBE-438C-AB13-7174CC709CFF}" srcOrd="0" destOrd="0" presId="urn:microsoft.com/office/officeart/2008/layout/LinedList"/>
    <dgm:cxn modelId="{C85BA811-61ED-4CCD-A42D-45E1BC175BCF}" type="presOf" srcId="{82C1BA12-549B-4A68-B90F-CB680716483C}" destId="{9101A336-DDCA-4959-BBB3-CEA834FC3E8C}" srcOrd="0" destOrd="0" presId="urn:microsoft.com/office/officeart/2008/layout/LinedList"/>
    <dgm:cxn modelId="{D4172A1E-3EB8-4EEF-AF19-6E9FBA78E05A}" srcId="{2B43895F-75D5-442F-9C3E-93F526B79462}" destId="{82C1BA12-549B-4A68-B90F-CB680716483C}" srcOrd="8" destOrd="0" parTransId="{F87E071C-6364-48F8-B6BE-A61A00ACCEF9}" sibTransId="{E7CCA1D2-74E8-4F67-8720-C6576A731219}"/>
    <dgm:cxn modelId="{D24C981E-7545-41EC-93F8-F483ABD519D3}" srcId="{2B43895F-75D5-442F-9C3E-93F526B79462}" destId="{1360B91E-CFA1-494D-B95A-9F45D5EDC5CA}" srcOrd="4" destOrd="0" parTransId="{BF2E792A-C2A8-4B37-AEA4-35CEC986414D}" sibTransId="{33FCF94A-5803-49C9-94F9-857E9943E8F3}"/>
    <dgm:cxn modelId="{7C071536-415D-4E15-B5A7-AE538C95B127}" srcId="{2B43895F-75D5-442F-9C3E-93F526B79462}" destId="{C5FBEB82-9E46-4CEF-9D1A-8275E29942D1}" srcOrd="7" destOrd="0" parTransId="{2F520249-C392-4E36-BA62-D5CBD530EBFF}" sibTransId="{116E96A4-D16D-43A4-A075-018083D48DF7}"/>
    <dgm:cxn modelId="{82D44847-B4CE-44D0-B05C-A09967F181C6}" type="presOf" srcId="{C5FBEB82-9E46-4CEF-9D1A-8275E29942D1}" destId="{3ED10A00-16CF-4EF6-AB31-4A7E2B794650}" srcOrd="0" destOrd="0" presId="urn:microsoft.com/office/officeart/2008/layout/LinedList"/>
    <dgm:cxn modelId="{6BA7EA4A-D9FD-4DA4-AFE8-578555C41973}" type="presOf" srcId="{9FEE76BD-1877-4636-9113-E04CE0C5A735}" destId="{858F6A2A-2C4F-4871-A4ED-A35A01795D7E}" srcOrd="0" destOrd="0" presId="urn:microsoft.com/office/officeart/2008/layout/LinedList"/>
    <dgm:cxn modelId="{371E264D-FC00-4417-9A6D-99905EEDBDED}" srcId="{2B43895F-75D5-442F-9C3E-93F526B79462}" destId="{652F8CFC-2EDB-44C1-BFBF-FDF55D46E8AE}" srcOrd="10" destOrd="0" parTransId="{69F33B24-C281-41B6-B999-64FE2E33FABA}" sibTransId="{05137151-74F6-4F40-AE41-34EE90B42BD5}"/>
    <dgm:cxn modelId="{C1474970-0258-4A3D-942D-817E8F5F3D74}" srcId="{2B43895F-75D5-442F-9C3E-93F526B79462}" destId="{814B6377-AD80-4EBA-9FA1-05F9EDF8CD33}" srcOrd="3" destOrd="0" parTransId="{FADD0F10-7C98-4455-B29F-061B6BED92D5}" sibTransId="{5B28970F-DC8A-4320-9809-C4F8B92CD196}"/>
    <dgm:cxn modelId="{AD15CD71-D6DE-4CB1-9854-1DC69D24DD5D}" srcId="{2B43895F-75D5-442F-9C3E-93F526B79462}" destId="{E78736FC-5B13-481F-9CAD-3701A28EAC81}" srcOrd="2" destOrd="0" parTransId="{03B45879-AC17-48C3-B16F-C6E01B384632}" sibTransId="{DCEC3525-3DDE-4439-BDE4-A437B8517622}"/>
    <dgm:cxn modelId="{7561F35A-6F7B-414E-B197-C3ED1F4755AE}" srcId="{2B43895F-75D5-442F-9C3E-93F526B79462}" destId="{7CFA8AA9-5184-42F3-9795-97BB8C9D6ED7}" srcOrd="11" destOrd="0" parTransId="{867DF6EC-DB7D-4607-9EFB-9C03CDC10D31}" sibTransId="{309E0B6F-AB89-4923-A548-E0C74765B03A}"/>
    <dgm:cxn modelId="{16DFFA8C-4BC2-4636-9C8A-9759C9FB9384}" srcId="{2B43895F-75D5-442F-9C3E-93F526B79462}" destId="{0EE33D34-84C0-4CCB-9406-E6E7F54B19C9}" srcOrd="0" destOrd="0" parTransId="{61361511-E4FD-4BC9-BB14-CE2F039341A0}" sibTransId="{567F8727-C72A-49E9-8927-934F3BEBF462}"/>
    <dgm:cxn modelId="{59FD0F8D-0529-4787-B217-880D4625DD0E}" srcId="{2B43895F-75D5-442F-9C3E-93F526B79462}" destId="{9FEE76BD-1877-4636-9113-E04CE0C5A735}" srcOrd="14" destOrd="0" parTransId="{38BFAFB6-08FF-47EF-AFDC-A737DD2CFFCE}" sibTransId="{E9DD2955-A944-4C07-BD83-333D541C428F}"/>
    <dgm:cxn modelId="{20E07096-FAC1-4A10-939A-30B93988201E}" type="presOf" srcId="{EF330AF4-7AA9-4918-B84D-CD09842F613D}" destId="{F17331F4-67F5-462D-8FAD-341F623A315F}" srcOrd="0" destOrd="0" presId="urn:microsoft.com/office/officeart/2008/layout/LinedList"/>
    <dgm:cxn modelId="{D836AF99-8E0E-46FC-91B8-663730E4DE7A}" type="presOf" srcId="{2B8FEADB-40E4-489F-849A-DDCE8BCD489F}" destId="{B66BBEE1-3D59-4BD7-9399-C2A1003157C0}" srcOrd="0" destOrd="0" presId="urn:microsoft.com/office/officeart/2008/layout/LinedList"/>
    <dgm:cxn modelId="{03B21CA3-343A-4228-BD27-30F1C9AB090A}" type="presOf" srcId="{B19DF4B9-EF47-4F60-AB83-5CCE70F7CD8B}" destId="{EC3EEA73-B3D1-4DC2-8EF8-AFFA359B8694}" srcOrd="0" destOrd="0" presId="urn:microsoft.com/office/officeart/2008/layout/LinedList"/>
    <dgm:cxn modelId="{71A306A5-00DA-4A01-9F94-6750A1671F17}" type="presOf" srcId="{1360B91E-CFA1-494D-B95A-9F45D5EDC5CA}" destId="{91BCFC61-CB81-454F-AF8D-D2E38152C34B}" srcOrd="0" destOrd="0" presId="urn:microsoft.com/office/officeart/2008/layout/LinedList"/>
    <dgm:cxn modelId="{429279A7-54EA-41D2-A03C-0E49D128EF3E}" srcId="{2B43895F-75D5-442F-9C3E-93F526B79462}" destId="{96BD3F8F-55B2-4785-84C0-C00D00365CD8}" srcOrd="9" destOrd="0" parTransId="{E1EE5488-64D6-4248-A6DA-D55391E4E181}" sibTransId="{37048323-7FD8-4296-BB01-02E90AD68A8D}"/>
    <dgm:cxn modelId="{42E58DA7-5244-45C8-A667-29E5933CEAB6}" type="presOf" srcId="{7CFA8AA9-5184-42F3-9795-97BB8C9D6ED7}" destId="{67CF828D-32C2-4878-8275-FF726385C505}" srcOrd="0" destOrd="0" presId="urn:microsoft.com/office/officeart/2008/layout/LinedList"/>
    <dgm:cxn modelId="{F452B7A9-25F7-444E-9F29-2D1CAB485D0E}" srcId="{2B43895F-75D5-442F-9C3E-93F526B79462}" destId="{B19DF4B9-EF47-4F60-AB83-5CCE70F7CD8B}" srcOrd="1" destOrd="0" parTransId="{3E7EA8E1-A5C3-4D42-996F-AD6FF6BA3B51}" sibTransId="{8651DB69-5C3D-4DB6-B3B1-A728828901CA}"/>
    <dgm:cxn modelId="{C42648AD-3D94-4884-94EE-A2E59B2724E7}" type="presOf" srcId="{0EE33D34-84C0-4CCB-9406-E6E7F54B19C9}" destId="{0B9EC221-EB59-48AF-8A7A-AA90F77EB172}" srcOrd="0" destOrd="0" presId="urn:microsoft.com/office/officeart/2008/layout/LinedList"/>
    <dgm:cxn modelId="{AC7B57C5-A2DF-4C52-B9DA-417C3688996A}" srcId="{2B43895F-75D5-442F-9C3E-93F526B79462}" destId="{782D4D10-86F8-48A1-9F28-77674357FE0E}" srcOrd="6" destOrd="0" parTransId="{A82FE710-C4A9-4610-9A07-100A813BD516}" sibTransId="{89FFF536-4AB7-4726-8F35-656441896D55}"/>
    <dgm:cxn modelId="{4C2796F0-EA52-4661-B484-50A23189A6E7}" type="presOf" srcId="{96BD3F8F-55B2-4785-84C0-C00D00365CD8}" destId="{C4768554-F6D5-4CE3-95B2-EFD60823AD22}" srcOrd="0" destOrd="0" presId="urn:microsoft.com/office/officeart/2008/layout/LinedList"/>
    <dgm:cxn modelId="{98FD07F1-9BBD-41D3-A1FC-0BF473B06DB4}" type="presOf" srcId="{782D4D10-86F8-48A1-9F28-77674357FE0E}" destId="{FFD48611-6EE4-4B0F-97F0-C1E7563C5CB6}" srcOrd="0" destOrd="0" presId="urn:microsoft.com/office/officeart/2008/layout/LinedList"/>
    <dgm:cxn modelId="{F596F3F2-FEAD-4EA2-BCDF-73DC00C45AD0}" type="presOf" srcId="{814B6377-AD80-4EBA-9FA1-05F9EDF8CD33}" destId="{E4384781-EED1-4E17-BCC8-8083CF9A2E26}" srcOrd="0" destOrd="0" presId="urn:microsoft.com/office/officeart/2008/layout/LinedList"/>
    <dgm:cxn modelId="{EAFDB3F5-900D-484E-9E62-A8CD639CF0E5}" type="presOf" srcId="{94008192-F778-4AF4-9E7A-66E681236D94}" destId="{475DF520-6D48-468E-8DBA-E12A9BB36BD2}" srcOrd="0" destOrd="0" presId="urn:microsoft.com/office/officeart/2008/layout/LinedList"/>
    <dgm:cxn modelId="{F000E3F8-7842-47D4-A63D-A97FB2E5BDB1}" srcId="{2B43895F-75D5-442F-9C3E-93F526B79462}" destId="{94008192-F778-4AF4-9E7A-66E681236D94}" srcOrd="13" destOrd="0" parTransId="{82844449-E750-4392-B4F7-531EEDEA6D9C}" sibTransId="{983C46CC-8ACA-4B8E-9B90-03E95A664C2D}"/>
    <dgm:cxn modelId="{FA78C2F9-D3C1-4A59-A475-07B0F86B500A}" srcId="{2B43895F-75D5-442F-9C3E-93F526B79462}" destId="{EF330AF4-7AA9-4918-B84D-CD09842F613D}" srcOrd="12" destOrd="0" parTransId="{52C24A26-1328-4318-9038-3E7404F03224}" sibTransId="{3E401CD3-E8E9-487C-9E5D-D10BA74806C5}"/>
    <dgm:cxn modelId="{68B5B0FD-1DAA-42A4-AF86-16A1E46A7652}" type="presOf" srcId="{2B43895F-75D5-442F-9C3E-93F526B79462}" destId="{590AD8F4-815E-40C2-80A0-C3EF83929BDE}" srcOrd="0" destOrd="0" presId="urn:microsoft.com/office/officeart/2008/layout/LinedList"/>
    <dgm:cxn modelId="{4A51133D-52C5-451C-BD9C-7E2CB54B8844}" type="presParOf" srcId="{590AD8F4-815E-40C2-80A0-C3EF83929BDE}" destId="{CB9388F9-476B-40FA-944E-EA0867A292EF}" srcOrd="0" destOrd="0" presId="urn:microsoft.com/office/officeart/2008/layout/LinedList"/>
    <dgm:cxn modelId="{390B0362-2FC4-460D-B46A-3265E98E75F2}" type="presParOf" srcId="{590AD8F4-815E-40C2-80A0-C3EF83929BDE}" destId="{F879495E-5BE0-4CB6-80AD-72B70EB121A8}" srcOrd="1" destOrd="0" presId="urn:microsoft.com/office/officeart/2008/layout/LinedList"/>
    <dgm:cxn modelId="{39EC1A5C-1720-4FCA-A177-A38D5DFE2CAD}" type="presParOf" srcId="{F879495E-5BE0-4CB6-80AD-72B70EB121A8}" destId="{0B9EC221-EB59-48AF-8A7A-AA90F77EB172}" srcOrd="0" destOrd="0" presId="urn:microsoft.com/office/officeart/2008/layout/LinedList"/>
    <dgm:cxn modelId="{E4A03A15-71C4-416F-9B4F-3FDF4444FDD0}" type="presParOf" srcId="{F879495E-5BE0-4CB6-80AD-72B70EB121A8}" destId="{603FC971-6BFF-4B8C-B987-080EA69F69BB}" srcOrd="1" destOrd="0" presId="urn:microsoft.com/office/officeart/2008/layout/LinedList"/>
    <dgm:cxn modelId="{803ACD8D-BCD0-4A01-A693-15F26223CCD1}" type="presParOf" srcId="{590AD8F4-815E-40C2-80A0-C3EF83929BDE}" destId="{883FA388-8201-4285-891D-D5A8EFC1C657}" srcOrd="2" destOrd="0" presId="urn:microsoft.com/office/officeart/2008/layout/LinedList"/>
    <dgm:cxn modelId="{6B854748-5044-4DC2-9822-3235886D9D48}" type="presParOf" srcId="{590AD8F4-815E-40C2-80A0-C3EF83929BDE}" destId="{40E953A9-3BA2-446F-9A39-6F6B248D94BB}" srcOrd="3" destOrd="0" presId="urn:microsoft.com/office/officeart/2008/layout/LinedList"/>
    <dgm:cxn modelId="{C8B86BA8-0E31-4FE6-BE14-A4DA984E158F}" type="presParOf" srcId="{40E953A9-3BA2-446F-9A39-6F6B248D94BB}" destId="{EC3EEA73-B3D1-4DC2-8EF8-AFFA359B8694}" srcOrd="0" destOrd="0" presId="urn:microsoft.com/office/officeart/2008/layout/LinedList"/>
    <dgm:cxn modelId="{54CAAB01-560C-469B-96C7-6ED99B218B79}" type="presParOf" srcId="{40E953A9-3BA2-446F-9A39-6F6B248D94BB}" destId="{1189C0F6-C2FB-489F-927C-E4A095C41C59}" srcOrd="1" destOrd="0" presId="urn:microsoft.com/office/officeart/2008/layout/LinedList"/>
    <dgm:cxn modelId="{7E079DF9-E322-44D9-8B5A-761E41F4DC5F}" type="presParOf" srcId="{590AD8F4-815E-40C2-80A0-C3EF83929BDE}" destId="{610A143B-3914-42B3-9101-2F883327F8A5}" srcOrd="4" destOrd="0" presId="urn:microsoft.com/office/officeart/2008/layout/LinedList"/>
    <dgm:cxn modelId="{CAF6D63C-2DEE-4D12-9B9A-24CC0107799A}" type="presParOf" srcId="{590AD8F4-815E-40C2-80A0-C3EF83929BDE}" destId="{8F3728AC-10AA-4428-A1C1-0F243989BEB1}" srcOrd="5" destOrd="0" presId="urn:microsoft.com/office/officeart/2008/layout/LinedList"/>
    <dgm:cxn modelId="{225C0549-4C0A-4FB9-9FA3-78929383AB1A}" type="presParOf" srcId="{8F3728AC-10AA-4428-A1C1-0F243989BEB1}" destId="{E6B81FF6-7EDE-4444-B958-BB3524F0CFD4}" srcOrd="0" destOrd="0" presId="urn:microsoft.com/office/officeart/2008/layout/LinedList"/>
    <dgm:cxn modelId="{24615455-6C37-463B-8298-5012E2DA978B}" type="presParOf" srcId="{8F3728AC-10AA-4428-A1C1-0F243989BEB1}" destId="{17F427E6-810A-4138-9883-DD614A8EEC18}" srcOrd="1" destOrd="0" presId="urn:microsoft.com/office/officeart/2008/layout/LinedList"/>
    <dgm:cxn modelId="{78C2BE5D-4DFE-4A54-8FE9-BA72CD4A37BF}" type="presParOf" srcId="{590AD8F4-815E-40C2-80A0-C3EF83929BDE}" destId="{30418F28-4928-43E4-B0A8-BE89AE38CF2D}" srcOrd="6" destOrd="0" presId="urn:microsoft.com/office/officeart/2008/layout/LinedList"/>
    <dgm:cxn modelId="{A507139E-0256-434A-B805-DB0D20873D93}" type="presParOf" srcId="{590AD8F4-815E-40C2-80A0-C3EF83929BDE}" destId="{08C591A8-DDAE-45DD-8038-D1352D195D93}" srcOrd="7" destOrd="0" presId="urn:microsoft.com/office/officeart/2008/layout/LinedList"/>
    <dgm:cxn modelId="{6B5E7471-F021-4EE0-A3DE-42BB57ACFB5A}" type="presParOf" srcId="{08C591A8-DDAE-45DD-8038-D1352D195D93}" destId="{E4384781-EED1-4E17-BCC8-8083CF9A2E26}" srcOrd="0" destOrd="0" presId="urn:microsoft.com/office/officeart/2008/layout/LinedList"/>
    <dgm:cxn modelId="{9BCEC866-1C21-4877-A29F-7E7C2ED7465F}" type="presParOf" srcId="{08C591A8-DDAE-45DD-8038-D1352D195D93}" destId="{36A4D108-DE1B-4661-A753-B9FA75FEAD70}" srcOrd="1" destOrd="0" presId="urn:microsoft.com/office/officeart/2008/layout/LinedList"/>
    <dgm:cxn modelId="{A4723E5E-472F-48DC-A16A-DB11F24960A5}" type="presParOf" srcId="{590AD8F4-815E-40C2-80A0-C3EF83929BDE}" destId="{8F01523B-F699-4EEB-B3D8-8DCA47619991}" srcOrd="8" destOrd="0" presId="urn:microsoft.com/office/officeart/2008/layout/LinedList"/>
    <dgm:cxn modelId="{D60B2581-E56D-4C58-89B2-215A139835DF}" type="presParOf" srcId="{590AD8F4-815E-40C2-80A0-C3EF83929BDE}" destId="{74DAF395-837B-429C-BBEA-3046DF0B56ED}" srcOrd="9" destOrd="0" presId="urn:microsoft.com/office/officeart/2008/layout/LinedList"/>
    <dgm:cxn modelId="{C078A03A-D1D1-435E-92CB-9F64E3CCF2B0}" type="presParOf" srcId="{74DAF395-837B-429C-BBEA-3046DF0B56ED}" destId="{91BCFC61-CB81-454F-AF8D-D2E38152C34B}" srcOrd="0" destOrd="0" presId="urn:microsoft.com/office/officeart/2008/layout/LinedList"/>
    <dgm:cxn modelId="{E71BD0AA-6F27-4925-AC8F-B09428CED4EF}" type="presParOf" srcId="{74DAF395-837B-429C-BBEA-3046DF0B56ED}" destId="{E5CDD2E2-A3AC-42C4-ACEA-6DA97296F124}" srcOrd="1" destOrd="0" presId="urn:microsoft.com/office/officeart/2008/layout/LinedList"/>
    <dgm:cxn modelId="{7674D746-980E-457A-AF59-B04D644F8362}" type="presParOf" srcId="{590AD8F4-815E-40C2-80A0-C3EF83929BDE}" destId="{4011047E-C565-4B23-8FDD-CAC04BB107B8}" srcOrd="10" destOrd="0" presId="urn:microsoft.com/office/officeart/2008/layout/LinedList"/>
    <dgm:cxn modelId="{68DCA7E4-D7F2-41C1-BAC9-14970F1CACC2}" type="presParOf" srcId="{590AD8F4-815E-40C2-80A0-C3EF83929BDE}" destId="{87FD3CDB-9765-4B5E-A97C-1E62CD787376}" srcOrd="11" destOrd="0" presId="urn:microsoft.com/office/officeart/2008/layout/LinedList"/>
    <dgm:cxn modelId="{EDFBAFED-5397-4CA7-8349-66D0287AD78C}" type="presParOf" srcId="{87FD3CDB-9765-4B5E-A97C-1E62CD787376}" destId="{B66BBEE1-3D59-4BD7-9399-C2A1003157C0}" srcOrd="0" destOrd="0" presId="urn:microsoft.com/office/officeart/2008/layout/LinedList"/>
    <dgm:cxn modelId="{8FA53B97-4EE4-4290-8183-8A039C8C69BD}" type="presParOf" srcId="{87FD3CDB-9765-4B5E-A97C-1E62CD787376}" destId="{C2286319-E8C7-496D-8DB0-84B96687F3FF}" srcOrd="1" destOrd="0" presId="urn:microsoft.com/office/officeart/2008/layout/LinedList"/>
    <dgm:cxn modelId="{1AE766ED-CE24-4711-ADB9-8ED7AD0F0081}" type="presParOf" srcId="{590AD8F4-815E-40C2-80A0-C3EF83929BDE}" destId="{CF526B51-C939-4547-A67F-9381EEE13DE7}" srcOrd="12" destOrd="0" presId="urn:microsoft.com/office/officeart/2008/layout/LinedList"/>
    <dgm:cxn modelId="{4D9DD676-83CB-48AA-9DD2-C5B06666DD55}" type="presParOf" srcId="{590AD8F4-815E-40C2-80A0-C3EF83929BDE}" destId="{A4A4EB83-960D-4747-A482-731D3B9004D3}" srcOrd="13" destOrd="0" presId="urn:microsoft.com/office/officeart/2008/layout/LinedList"/>
    <dgm:cxn modelId="{897C1EB3-9F4B-44AA-93AA-FF36D278DF0A}" type="presParOf" srcId="{A4A4EB83-960D-4747-A482-731D3B9004D3}" destId="{FFD48611-6EE4-4B0F-97F0-C1E7563C5CB6}" srcOrd="0" destOrd="0" presId="urn:microsoft.com/office/officeart/2008/layout/LinedList"/>
    <dgm:cxn modelId="{2D1FA1E6-7064-4A56-8EAF-CC3FADE916E7}" type="presParOf" srcId="{A4A4EB83-960D-4747-A482-731D3B9004D3}" destId="{D0C15AFC-CF68-46D6-8E75-2CAB8B2DDBB6}" srcOrd="1" destOrd="0" presId="urn:microsoft.com/office/officeart/2008/layout/LinedList"/>
    <dgm:cxn modelId="{3D472597-96AA-4320-8D97-7BBAA745130B}" type="presParOf" srcId="{590AD8F4-815E-40C2-80A0-C3EF83929BDE}" destId="{7A1FC5A3-A7F5-4485-BE0F-3359CC82871F}" srcOrd="14" destOrd="0" presId="urn:microsoft.com/office/officeart/2008/layout/LinedList"/>
    <dgm:cxn modelId="{A9BCD701-30DC-4230-9E11-EBC32A0881F3}" type="presParOf" srcId="{590AD8F4-815E-40C2-80A0-C3EF83929BDE}" destId="{5E768F24-695D-46B6-9E15-3B3F5089D17C}" srcOrd="15" destOrd="0" presId="urn:microsoft.com/office/officeart/2008/layout/LinedList"/>
    <dgm:cxn modelId="{FA3A366D-FD75-4934-8411-42B1179ABC22}" type="presParOf" srcId="{5E768F24-695D-46B6-9E15-3B3F5089D17C}" destId="{3ED10A00-16CF-4EF6-AB31-4A7E2B794650}" srcOrd="0" destOrd="0" presId="urn:microsoft.com/office/officeart/2008/layout/LinedList"/>
    <dgm:cxn modelId="{5E381AFD-2601-4073-9C91-5453ED7432E6}" type="presParOf" srcId="{5E768F24-695D-46B6-9E15-3B3F5089D17C}" destId="{EA28ECD2-CEAD-4B0B-99A9-655810111EC5}" srcOrd="1" destOrd="0" presId="urn:microsoft.com/office/officeart/2008/layout/LinedList"/>
    <dgm:cxn modelId="{89B75F87-8C89-465F-9F62-86BA6F3502CC}" type="presParOf" srcId="{590AD8F4-815E-40C2-80A0-C3EF83929BDE}" destId="{CB7A866C-633E-430C-B995-BAC7C1AA1676}" srcOrd="16" destOrd="0" presId="urn:microsoft.com/office/officeart/2008/layout/LinedList"/>
    <dgm:cxn modelId="{3AA77289-CE82-4472-8800-94FA5E2984D3}" type="presParOf" srcId="{590AD8F4-815E-40C2-80A0-C3EF83929BDE}" destId="{C673C9C2-F0DB-4DB3-90CC-0F010C17D56C}" srcOrd="17" destOrd="0" presId="urn:microsoft.com/office/officeart/2008/layout/LinedList"/>
    <dgm:cxn modelId="{A01C1C5B-3C1C-481D-8A3D-3719B041A7F3}" type="presParOf" srcId="{C673C9C2-F0DB-4DB3-90CC-0F010C17D56C}" destId="{9101A336-DDCA-4959-BBB3-CEA834FC3E8C}" srcOrd="0" destOrd="0" presId="urn:microsoft.com/office/officeart/2008/layout/LinedList"/>
    <dgm:cxn modelId="{0C763083-1C22-4A8B-92CA-EA0A7E3FCFE2}" type="presParOf" srcId="{C673C9C2-F0DB-4DB3-90CC-0F010C17D56C}" destId="{96944AD2-885A-42E7-BE7E-46187D61D97C}" srcOrd="1" destOrd="0" presId="urn:microsoft.com/office/officeart/2008/layout/LinedList"/>
    <dgm:cxn modelId="{4303D7C9-4BF2-4CAF-9562-BFCD840B9A7D}" type="presParOf" srcId="{590AD8F4-815E-40C2-80A0-C3EF83929BDE}" destId="{60AEB3EC-D35E-425C-8736-EE9E4CAF91B2}" srcOrd="18" destOrd="0" presId="urn:microsoft.com/office/officeart/2008/layout/LinedList"/>
    <dgm:cxn modelId="{630ECC82-B895-4788-9E28-94C641FB60C3}" type="presParOf" srcId="{590AD8F4-815E-40C2-80A0-C3EF83929BDE}" destId="{9B2930C6-3B27-4423-A2E6-C03B9160D7B2}" srcOrd="19" destOrd="0" presId="urn:microsoft.com/office/officeart/2008/layout/LinedList"/>
    <dgm:cxn modelId="{EF4027C7-E7A4-4F1C-BEDA-EA83E6FF4F3B}" type="presParOf" srcId="{9B2930C6-3B27-4423-A2E6-C03B9160D7B2}" destId="{C4768554-F6D5-4CE3-95B2-EFD60823AD22}" srcOrd="0" destOrd="0" presId="urn:microsoft.com/office/officeart/2008/layout/LinedList"/>
    <dgm:cxn modelId="{B2021641-AAC7-4AEB-BC81-8310143259D5}" type="presParOf" srcId="{9B2930C6-3B27-4423-A2E6-C03B9160D7B2}" destId="{9748F06B-4551-4ECA-86E8-8575E86D374C}" srcOrd="1" destOrd="0" presId="urn:microsoft.com/office/officeart/2008/layout/LinedList"/>
    <dgm:cxn modelId="{6CDDEE44-B47E-4170-9E83-C3DE560F806D}" type="presParOf" srcId="{590AD8F4-815E-40C2-80A0-C3EF83929BDE}" destId="{E7D2AB25-4866-4F5F-BA92-2B8CE94ECCE8}" srcOrd="20" destOrd="0" presId="urn:microsoft.com/office/officeart/2008/layout/LinedList"/>
    <dgm:cxn modelId="{9A8EBAB7-BC9F-42C4-B397-7918FF04A4D0}" type="presParOf" srcId="{590AD8F4-815E-40C2-80A0-C3EF83929BDE}" destId="{389B48E9-1903-4E98-9E70-D62650CBA8BB}" srcOrd="21" destOrd="0" presId="urn:microsoft.com/office/officeart/2008/layout/LinedList"/>
    <dgm:cxn modelId="{A6BCE8D8-5610-4785-8445-F9DD0CC5EFD5}" type="presParOf" srcId="{389B48E9-1903-4E98-9E70-D62650CBA8BB}" destId="{E41FC586-1BBE-438C-AB13-7174CC709CFF}" srcOrd="0" destOrd="0" presId="urn:microsoft.com/office/officeart/2008/layout/LinedList"/>
    <dgm:cxn modelId="{ECB43A11-158B-4D31-AE6E-C0A65203B19A}" type="presParOf" srcId="{389B48E9-1903-4E98-9E70-D62650CBA8BB}" destId="{0AB1A669-F147-4775-A9CB-6054015D9202}" srcOrd="1" destOrd="0" presId="urn:microsoft.com/office/officeart/2008/layout/LinedList"/>
    <dgm:cxn modelId="{D7F99E00-D20B-4BCA-8DF0-6EB2FBB48575}" type="presParOf" srcId="{590AD8F4-815E-40C2-80A0-C3EF83929BDE}" destId="{CB042262-5543-4B5A-A440-A41F17416D14}" srcOrd="22" destOrd="0" presId="urn:microsoft.com/office/officeart/2008/layout/LinedList"/>
    <dgm:cxn modelId="{5978DC83-2599-4CC9-B2EC-3E544FD7B895}" type="presParOf" srcId="{590AD8F4-815E-40C2-80A0-C3EF83929BDE}" destId="{FAB6631A-EAB4-43EE-A6DD-045F0CA3E28C}" srcOrd="23" destOrd="0" presId="urn:microsoft.com/office/officeart/2008/layout/LinedList"/>
    <dgm:cxn modelId="{EE8DA506-CFAD-44A7-9164-A49FD3154534}" type="presParOf" srcId="{FAB6631A-EAB4-43EE-A6DD-045F0CA3E28C}" destId="{67CF828D-32C2-4878-8275-FF726385C505}" srcOrd="0" destOrd="0" presId="urn:microsoft.com/office/officeart/2008/layout/LinedList"/>
    <dgm:cxn modelId="{FECFD30E-02EB-4C74-88C9-C363B8FA2A9E}" type="presParOf" srcId="{FAB6631A-EAB4-43EE-A6DD-045F0CA3E28C}" destId="{44EA955D-A6D9-447D-855B-03BD2E7DECE1}" srcOrd="1" destOrd="0" presId="urn:microsoft.com/office/officeart/2008/layout/LinedList"/>
    <dgm:cxn modelId="{910F4DA8-3C3F-4D07-A2A8-334BE3A970CA}" type="presParOf" srcId="{590AD8F4-815E-40C2-80A0-C3EF83929BDE}" destId="{C907B6B5-8683-43F8-A5B2-BFBF8C7EAEF4}" srcOrd="24" destOrd="0" presId="urn:microsoft.com/office/officeart/2008/layout/LinedList"/>
    <dgm:cxn modelId="{0ED1A1B5-EDF2-41C5-A5DD-625B6008DFD5}" type="presParOf" srcId="{590AD8F4-815E-40C2-80A0-C3EF83929BDE}" destId="{1E9E16B0-7BC2-43F5-88DA-9FA9FF12FA5F}" srcOrd="25" destOrd="0" presId="urn:microsoft.com/office/officeart/2008/layout/LinedList"/>
    <dgm:cxn modelId="{0816EAE9-676D-4A41-8490-6A18BBB223A7}" type="presParOf" srcId="{1E9E16B0-7BC2-43F5-88DA-9FA9FF12FA5F}" destId="{F17331F4-67F5-462D-8FAD-341F623A315F}" srcOrd="0" destOrd="0" presId="urn:microsoft.com/office/officeart/2008/layout/LinedList"/>
    <dgm:cxn modelId="{4BD70271-7965-44D2-84E2-BFF104C868ED}" type="presParOf" srcId="{1E9E16B0-7BC2-43F5-88DA-9FA9FF12FA5F}" destId="{26A79528-C025-4EF7-8134-1625B810EE32}" srcOrd="1" destOrd="0" presId="urn:microsoft.com/office/officeart/2008/layout/LinedList"/>
    <dgm:cxn modelId="{6CE53145-6A21-4703-AC33-50C05946BA52}" type="presParOf" srcId="{590AD8F4-815E-40C2-80A0-C3EF83929BDE}" destId="{C2EDC928-CF45-48DF-BCFA-D2CD868BEFF1}" srcOrd="26" destOrd="0" presId="urn:microsoft.com/office/officeart/2008/layout/LinedList"/>
    <dgm:cxn modelId="{895260E9-D14E-4557-BD7B-E0BDB5722356}" type="presParOf" srcId="{590AD8F4-815E-40C2-80A0-C3EF83929BDE}" destId="{ECD7FF9A-31E8-4A6C-BC88-E77A4181C483}" srcOrd="27" destOrd="0" presId="urn:microsoft.com/office/officeart/2008/layout/LinedList"/>
    <dgm:cxn modelId="{FB785805-0685-4C8D-988B-1CFC8284D3C9}" type="presParOf" srcId="{ECD7FF9A-31E8-4A6C-BC88-E77A4181C483}" destId="{475DF520-6D48-468E-8DBA-E12A9BB36BD2}" srcOrd="0" destOrd="0" presId="urn:microsoft.com/office/officeart/2008/layout/LinedList"/>
    <dgm:cxn modelId="{9C5213BD-74A3-4CDB-9CA1-1BE96DBEAF92}" type="presParOf" srcId="{ECD7FF9A-31E8-4A6C-BC88-E77A4181C483}" destId="{96243873-337D-47DF-B8C8-4D0C3DC6CC4B}" srcOrd="1" destOrd="0" presId="urn:microsoft.com/office/officeart/2008/layout/LinedList"/>
    <dgm:cxn modelId="{4789B0FF-12CA-40B0-8077-FBE446288ABF}" type="presParOf" srcId="{590AD8F4-815E-40C2-80A0-C3EF83929BDE}" destId="{EC5D4E9C-0AFA-415C-8136-B4B5637780AA}" srcOrd="28" destOrd="0" presId="urn:microsoft.com/office/officeart/2008/layout/LinedList"/>
    <dgm:cxn modelId="{1C7276BB-E3DE-4391-B889-9064A4D7C449}" type="presParOf" srcId="{590AD8F4-815E-40C2-80A0-C3EF83929BDE}" destId="{F95A2294-13DB-413A-95FC-B5B60CE5F007}" srcOrd="29" destOrd="0" presId="urn:microsoft.com/office/officeart/2008/layout/LinedList"/>
    <dgm:cxn modelId="{D231C64E-86AB-4749-9CEB-DF24C2CA1434}" type="presParOf" srcId="{F95A2294-13DB-413A-95FC-B5B60CE5F007}" destId="{858F6A2A-2C4F-4871-A4ED-A35A01795D7E}" srcOrd="0" destOrd="0" presId="urn:microsoft.com/office/officeart/2008/layout/LinedList"/>
    <dgm:cxn modelId="{8CC87316-9899-49C9-B096-C8C93A54C2B8}" type="presParOf" srcId="{F95A2294-13DB-413A-95FC-B5B60CE5F007}" destId="{9AFDCC35-743B-4A7B-B7CE-B7D203AC71C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9388F9-476B-40FA-944E-EA0867A292EF}">
      <dsp:nvSpPr>
        <dsp:cNvPr id="0" name=""/>
        <dsp:cNvSpPr/>
      </dsp:nvSpPr>
      <dsp:spPr>
        <a:xfrm>
          <a:off x="0" y="682"/>
          <a:ext cx="62452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9EC221-EB59-48AF-8A7A-AA90F77EB172}">
      <dsp:nvSpPr>
        <dsp:cNvPr id="0" name=""/>
        <dsp:cNvSpPr/>
      </dsp:nvSpPr>
      <dsp:spPr>
        <a:xfrm>
          <a:off x="0" y="682"/>
          <a:ext cx="6245265" cy="37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0" kern="1200" baseline="0"/>
            <a:t>The DataSet contains the following features - </a:t>
          </a:r>
          <a:endParaRPr lang="en-US" sz="1600" kern="1200"/>
        </a:p>
      </dsp:txBody>
      <dsp:txXfrm>
        <a:off x="0" y="682"/>
        <a:ext cx="6245265" cy="372532"/>
      </dsp:txXfrm>
    </dsp:sp>
    <dsp:sp modelId="{883FA388-8201-4285-891D-D5A8EFC1C657}">
      <dsp:nvSpPr>
        <dsp:cNvPr id="0" name=""/>
        <dsp:cNvSpPr/>
      </dsp:nvSpPr>
      <dsp:spPr>
        <a:xfrm>
          <a:off x="0" y="373214"/>
          <a:ext cx="624526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EEA73-B3D1-4DC2-8EF8-AFFA359B8694}">
      <dsp:nvSpPr>
        <dsp:cNvPr id="0" name=""/>
        <dsp:cNvSpPr/>
      </dsp:nvSpPr>
      <dsp:spPr>
        <a:xfrm>
          <a:off x="0" y="373214"/>
          <a:ext cx="6245265" cy="37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baseline="0"/>
            <a:t>enrollee_id </a:t>
          </a:r>
          <a:r>
            <a:rPr lang="en-US" sz="1600" b="0" i="0" kern="1200" baseline="0"/>
            <a:t>: Unique ID for candidate </a:t>
          </a:r>
          <a:endParaRPr lang="en-US" sz="1600" kern="1200"/>
        </a:p>
      </dsp:txBody>
      <dsp:txXfrm>
        <a:off x="0" y="373214"/>
        <a:ext cx="6245265" cy="372532"/>
      </dsp:txXfrm>
    </dsp:sp>
    <dsp:sp modelId="{610A143B-3914-42B3-9101-2F883327F8A5}">
      <dsp:nvSpPr>
        <dsp:cNvPr id="0" name=""/>
        <dsp:cNvSpPr/>
      </dsp:nvSpPr>
      <dsp:spPr>
        <a:xfrm>
          <a:off x="0" y="745746"/>
          <a:ext cx="624526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81FF6-7EDE-4444-B958-BB3524F0CFD4}">
      <dsp:nvSpPr>
        <dsp:cNvPr id="0" name=""/>
        <dsp:cNvSpPr/>
      </dsp:nvSpPr>
      <dsp:spPr>
        <a:xfrm>
          <a:off x="0" y="745746"/>
          <a:ext cx="6245265" cy="37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</a:t>
          </a:r>
          <a:r>
            <a:rPr lang="en-US" sz="1600" b="1" i="0" kern="1200" baseline="0"/>
            <a:t>ity </a:t>
          </a:r>
          <a:r>
            <a:rPr lang="en-US" sz="1600" b="0" i="0" kern="1200" baseline="0"/>
            <a:t>: City code </a:t>
          </a:r>
          <a:endParaRPr lang="en-US" sz="1600" kern="1200"/>
        </a:p>
      </dsp:txBody>
      <dsp:txXfrm>
        <a:off x="0" y="745746"/>
        <a:ext cx="6245265" cy="372532"/>
      </dsp:txXfrm>
    </dsp:sp>
    <dsp:sp modelId="{30418F28-4928-43E4-B0A8-BE89AE38CF2D}">
      <dsp:nvSpPr>
        <dsp:cNvPr id="0" name=""/>
        <dsp:cNvSpPr/>
      </dsp:nvSpPr>
      <dsp:spPr>
        <a:xfrm>
          <a:off x="0" y="1118278"/>
          <a:ext cx="624526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84781-EED1-4E17-BCC8-8083CF9A2E26}">
      <dsp:nvSpPr>
        <dsp:cNvPr id="0" name=""/>
        <dsp:cNvSpPr/>
      </dsp:nvSpPr>
      <dsp:spPr>
        <a:xfrm>
          <a:off x="0" y="1118278"/>
          <a:ext cx="6245265" cy="37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city_ development _index </a:t>
          </a:r>
          <a:r>
            <a:rPr lang="en-US" sz="1600" b="0" i="0" kern="1200" baseline="0"/>
            <a:t>: Development index of the city (scaled) </a:t>
          </a:r>
          <a:endParaRPr lang="en-US" sz="1600" kern="1200"/>
        </a:p>
      </dsp:txBody>
      <dsp:txXfrm>
        <a:off x="0" y="1118278"/>
        <a:ext cx="6245265" cy="372532"/>
      </dsp:txXfrm>
    </dsp:sp>
    <dsp:sp modelId="{8F01523B-F699-4EEB-B3D8-8DCA47619991}">
      <dsp:nvSpPr>
        <dsp:cNvPr id="0" name=""/>
        <dsp:cNvSpPr/>
      </dsp:nvSpPr>
      <dsp:spPr>
        <a:xfrm>
          <a:off x="0" y="1490810"/>
          <a:ext cx="624526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CFC61-CB81-454F-AF8D-D2E38152C34B}">
      <dsp:nvSpPr>
        <dsp:cNvPr id="0" name=""/>
        <dsp:cNvSpPr/>
      </dsp:nvSpPr>
      <dsp:spPr>
        <a:xfrm>
          <a:off x="0" y="1490810"/>
          <a:ext cx="6245265" cy="37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gender</a:t>
          </a:r>
          <a:r>
            <a:rPr lang="en-US" sz="1600" b="0" i="0" kern="1200" baseline="0"/>
            <a:t> : Gender of candidate </a:t>
          </a:r>
          <a:endParaRPr lang="en-US" sz="1600" kern="1200"/>
        </a:p>
      </dsp:txBody>
      <dsp:txXfrm>
        <a:off x="0" y="1490810"/>
        <a:ext cx="6245265" cy="372532"/>
      </dsp:txXfrm>
    </dsp:sp>
    <dsp:sp modelId="{4011047E-C565-4B23-8FDD-CAC04BB107B8}">
      <dsp:nvSpPr>
        <dsp:cNvPr id="0" name=""/>
        <dsp:cNvSpPr/>
      </dsp:nvSpPr>
      <dsp:spPr>
        <a:xfrm>
          <a:off x="0" y="1863343"/>
          <a:ext cx="62452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BBEE1-3D59-4BD7-9399-C2A1003157C0}">
      <dsp:nvSpPr>
        <dsp:cNvPr id="0" name=""/>
        <dsp:cNvSpPr/>
      </dsp:nvSpPr>
      <dsp:spPr>
        <a:xfrm>
          <a:off x="0" y="1863343"/>
          <a:ext cx="6245265" cy="37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relevent_experience</a:t>
          </a:r>
          <a:r>
            <a:rPr lang="en-US" sz="1600" b="0" i="0" kern="1200" baseline="0"/>
            <a:t>: Relevant experience of candidate </a:t>
          </a:r>
          <a:endParaRPr lang="en-US" sz="1600" kern="1200"/>
        </a:p>
      </dsp:txBody>
      <dsp:txXfrm>
        <a:off x="0" y="1863343"/>
        <a:ext cx="6245265" cy="372532"/>
      </dsp:txXfrm>
    </dsp:sp>
    <dsp:sp modelId="{CF526B51-C939-4547-A67F-9381EEE13DE7}">
      <dsp:nvSpPr>
        <dsp:cNvPr id="0" name=""/>
        <dsp:cNvSpPr/>
      </dsp:nvSpPr>
      <dsp:spPr>
        <a:xfrm>
          <a:off x="0" y="2235875"/>
          <a:ext cx="624526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48611-6EE4-4B0F-97F0-C1E7563C5CB6}">
      <dsp:nvSpPr>
        <dsp:cNvPr id="0" name=""/>
        <dsp:cNvSpPr/>
      </dsp:nvSpPr>
      <dsp:spPr>
        <a:xfrm>
          <a:off x="0" y="2235875"/>
          <a:ext cx="6245265" cy="37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enrolled_university</a:t>
          </a:r>
          <a:r>
            <a:rPr lang="en-US" sz="1600" b="0" i="0" kern="1200" baseline="0"/>
            <a:t>: Type of University course enrolled if any </a:t>
          </a:r>
          <a:endParaRPr lang="en-US" sz="1600" kern="1200"/>
        </a:p>
      </dsp:txBody>
      <dsp:txXfrm>
        <a:off x="0" y="2235875"/>
        <a:ext cx="6245265" cy="372532"/>
      </dsp:txXfrm>
    </dsp:sp>
    <dsp:sp modelId="{7A1FC5A3-A7F5-4485-BE0F-3359CC82871F}">
      <dsp:nvSpPr>
        <dsp:cNvPr id="0" name=""/>
        <dsp:cNvSpPr/>
      </dsp:nvSpPr>
      <dsp:spPr>
        <a:xfrm>
          <a:off x="0" y="2608407"/>
          <a:ext cx="624526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10A00-16CF-4EF6-AB31-4A7E2B794650}">
      <dsp:nvSpPr>
        <dsp:cNvPr id="0" name=""/>
        <dsp:cNvSpPr/>
      </dsp:nvSpPr>
      <dsp:spPr>
        <a:xfrm>
          <a:off x="0" y="2608407"/>
          <a:ext cx="6245265" cy="37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 err="1"/>
            <a:t>education_level</a:t>
          </a:r>
          <a:r>
            <a:rPr lang="en-US" sz="1600" b="0" i="0" kern="1200" baseline="0" dirty="0"/>
            <a:t>: Education level of candidate </a:t>
          </a:r>
          <a:endParaRPr lang="en-US" sz="1600" kern="1200" dirty="0"/>
        </a:p>
      </dsp:txBody>
      <dsp:txXfrm>
        <a:off x="0" y="2608407"/>
        <a:ext cx="6245265" cy="372532"/>
      </dsp:txXfrm>
    </dsp:sp>
    <dsp:sp modelId="{CB7A866C-633E-430C-B995-BAC7C1AA1676}">
      <dsp:nvSpPr>
        <dsp:cNvPr id="0" name=""/>
        <dsp:cNvSpPr/>
      </dsp:nvSpPr>
      <dsp:spPr>
        <a:xfrm>
          <a:off x="0" y="2980939"/>
          <a:ext cx="624526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1A336-DDCA-4959-BBB3-CEA834FC3E8C}">
      <dsp:nvSpPr>
        <dsp:cNvPr id="0" name=""/>
        <dsp:cNvSpPr/>
      </dsp:nvSpPr>
      <dsp:spPr>
        <a:xfrm>
          <a:off x="0" y="2980939"/>
          <a:ext cx="6245265" cy="37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major_discipline </a:t>
          </a:r>
          <a:r>
            <a:rPr lang="en-US" sz="1600" b="0" i="0" kern="1200" baseline="0"/>
            <a:t>:Education major discipline of candidate </a:t>
          </a:r>
          <a:endParaRPr lang="en-US" sz="1600" kern="1200"/>
        </a:p>
      </dsp:txBody>
      <dsp:txXfrm>
        <a:off x="0" y="2980939"/>
        <a:ext cx="6245265" cy="372532"/>
      </dsp:txXfrm>
    </dsp:sp>
    <dsp:sp modelId="{60AEB3EC-D35E-425C-8736-EE9E4CAF91B2}">
      <dsp:nvSpPr>
        <dsp:cNvPr id="0" name=""/>
        <dsp:cNvSpPr/>
      </dsp:nvSpPr>
      <dsp:spPr>
        <a:xfrm>
          <a:off x="0" y="3353471"/>
          <a:ext cx="624526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68554-F6D5-4CE3-95B2-EFD60823AD22}">
      <dsp:nvSpPr>
        <dsp:cNvPr id="0" name=""/>
        <dsp:cNvSpPr/>
      </dsp:nvSpPr>
      <dsp:spPr>
        <a:xfrm>
          <a:off x="0" y="3353471"/>
          <a:ext cx="6245265" cy="37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experience</a:t>
          </a:r>
          <a:r>
            <a:rPr lang="en-US" sz="1600" b="0" i="0" kern="1200" baseline="0"/>
            <a:t>: Candidate total experience in years </a:t>
          </a:r>
          <a:endParaRPr lang="en-US" sz="1600" kern="1200"/>
        </a:p>
      </dsp:txBody>
      <dsp:txXfrm>
        <a:off x="0" y="3353471"/>
        <a:ext cx="6245265" cy="372532"/>
      </dsp:txXfrm>
    </dsp:sp>
    <dsp:sp modelId="{E7D2AB25-4866-4F5F-BA92-2B8CE94ECCE8}">
      <dsp:nvSpPr>
        <dsp:cNvPr id="0" name=""/>
        <dsp:cNvSpPr/>
      </dsp:nvSpPr>
      <dsp:spPr>
        <a:xfrm>
          <a:off x="0" y="3726003"/>
          <a:ext cx="62452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FC586-1BBE-438C-AB13-7174CC709CFF}">
      <dsp:nvSpPr>
        <dsp:cNvPr id="0" name=""/>
        <dsp:cNvSpPr/>
      </dsp:nvSpPr>
      <dsp:spPr>
        <a:xfrm>
          <a:off x="0" y="3726003"/>
          <a:ext cx="6245265" cy="37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company_size</a:t>
          </a:r>
          <a:r>
            <a:rPr lang="en-US" sz="1600" b="0" i="0" kern="1200" baseline="0"/>
            <a:t>: No of employees in current employer's company </a:t>
          </a:r>
          <a:endParaRPr lang="en-US" sz="1600" kern="1200"/>
        </a:p>
      </dsp:txBody>
      <dsp:txXfrm>
        <a:off x="0" y="3726003"/>
        <a:ext cx="6245265" cy="372532"/>
      </dsp:txXfrm>
    </dsp:sp>
    <dsp:sp modelId="{CB042262-5543-4B5A-A440-A41F17416D14}">
      <dsp:nvSpPr>
        <dsp:cNvPr id="0" name=""/>
        <dsp:cNvSpPr/>
      </dsp:nvSpPr>
      <dsp:spPr>
        <a:xfrm>
          <a:off x="0" y="4098536"/>
          <a:ext cx="624526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CF828D-32C2-4878-8275-FF726385C505}">
      <dsp:nvSpPr>
        <dsp:cNvPr id="0" name=""/>
        <dsp:cNvSpPr/>
      </dsp:nvSpPr>
      <dsp:spPr>
        <a:xfrm>
          <a:off x="0" y="4098536"/>
          <a:ext cx="6245265" cy="37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company_type </a:t>
          </a:r>
          <a:r>
            <a:rPr lang="en-US" sz="1600" b="0" i="0" kern="1200" baseline="0"/>
            <a:t>: Type of current employer </a:t>
          </a:r>
          <a:endParaRPr lang="en-US" sz="1600" kern="1200"/>
        </a:p>
      </dsp:txBody>
      <dsp:txXfrm>
        <a:off x="0" y="4098536"/>
        <a:ext cx="6245265" cy="372532"/>
      </dsp:txXfrm>
    </dsp:sp>
    <dsp:sp modelId="{C907B6B5-8683-43F8-A5B2-BFBF8C7EAEF4}">
      <dsp:nvSpPr>
        <dsp:cNvPr id="0" name=""/>
        <dsp:cNvSpPr/>
      </dsp:nvSpPr>
      <dsp:spPr>
        <a:xfrm>
          <a:off x="0" y="4471068"/>
          <a:ext cx="624526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331F4-67F5-462D-8FAD-341F623A315F}">
      <dsp:nvSpPr>
        <dsp:cNvPr id="0" name=""/>
        <dsp:cNvSpPr/>
      </dsp:nvSpPr>
      <dsp:spPr>
        <a:xfrm>
          <a:off x="0" y="4471068"/>
          <a:ext cx="6245265" cy="37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lastnewjob</a:t>
          </a:r>
          <a:r>
            <a:rPr lang="en-US" sz="1600" b="0" i="0" kern="1200" baseline="0"/>
            <a:t>: Difference in years between previous job and current job </a:t>
          </a:r>
          <a:endParaRPr lang="en-US" sz="1600" kern="1200"/>
        </a:p>
      </dsp:txBody>
      <dsp:txXfrm>
        <a:off x="0" y="4471068"/>
        <a:ext cx="6245265" cy="372532"/>
      </dsp:txXfrm>
    </dsp:sp>
    <dsp:sp modelId="{C2EDC928-CF45-48DF-BCFA-D2CD868BEFF1}">
      <dsp:nvSpPr>
        <dsp:cNvPr id="0" name=""/>
        <dsp:cNvSpPr/>
      </dsp:nvSpPr>
      <dsp:spPr>
        <a:xfrm>
          <a:off x="0" y="4843600"/>
          <a:ext cx="624526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DF520-6D48-468E-8DBA-E12A9BB36BD2}">
      <dsp:nvSpPr>
        <dsp:cNvPr id="0" name=""/>
        <dsp:cNvSpPr/>
      </dsp:nvSpPr>
      <dsp:spPr>
        <a:xfrm>
          <a:off x="0" y="4843600"/>
          <a:ext cx="6245265" cy="37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training_hours</a:t>
          </a:r>
          <a:r>
            <a:rPr lang="en-US" sz="1600" b="0" i="0" kern="1200" baseline="0"/>
            <a:t>: training hours completed </a:t>
          </a:r>
          <a:endParaRPr lang="en-US" sz="1600" kern="1200"/>
        </a:p>
      </dsp:txBody>
      <dsp:txXfrm>
        <a:off x="0" y="4843600"/>
        <a:ext cx="6245265" cy="372532"/>
      </dsp:txXfrm>
    </dsp:sp>
    <dsp:sp modelId="{EC5D4E9C-0AFA-415C-8136-B4B5637780AA}">
      <dsp:nvSpPr>
        <dsp:cNvPr id="0" name=""/>
        <dsp:cNvSpPr/>
      </dsp:nvSpPr>
      <dsp:spPr>
        <a:xfrm>
          <a:off x="0" y="5216132"/>
          <a:ext cx="624526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8F6A2A-2C4F-4871-A4ED-A35A01795D7E}">
      <dsp:nvSpPr>
        <dsp:cNvPr id="0" name=""/>
        <dsp:cNvSpPr/>
      </dsp:nvSpPr>
      <dsp:spPr>
        <a:xfrm>
          <a:off x="0" y="5216132"/>
          <a:ext cx="6245265" cy="37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baseline="0"/>
            <a:t>target</a:t>
          </a:r>
          <a:r>
            <a:rPr lang="en-US" sz="1600" b="0" i="0" kern="1200" baseline="0"/>
            <a:t>: 0 – Not looking for job change, 1 – Looking for a job change </a:t>
          </a:r>
          <a:endParaRPr lang="en-US" sz="1600" kern="1200"/>
        </a:p>
      </dsp:txBody>
      <dsp:txXfrm>
        <a:off x="0" y="5216132"/>
        <a:ext cx="6245265" cy="372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55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8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11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42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15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83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52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1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91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18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68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f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rashnic/hr-analytics-job-change-of-data-scientist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776D8938-E31C-874C-301D-6E0DF26293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4613" r="1" b="1056"/>
          <a:stretch/>
        </p:blipFill>
        <p:spPr>
          <a:xfrm>
            <a:off x="-110" y="11"/>
            <a:ext cx="12183122" cy="6857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FAD253-D265-B58F-C1B7-81D6D22BA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6588" y="-158570"/>
            <a:ext cx="8249942" cy="2334260"/>
          </a:xfrm>
        </p:spPr>
        <p:txBody>
          <a:bodyPr anchor="b">
            <a:normAutofit/>
          </a:bodyPr>
          <a:lstStyle/>
          <a:p>
            <a:pPr algn="ctr"/>
            <a:r>
              <a:rPr lang="en" sz="3000" dirty="0">
                <a:solidFill>
                  <a:schemeClr val="bg1"/>
                </a:solidFill>
                <a:latin typeface="Congenial SemiBold" panose="020B0604020202020204" pitchFamily="2" charset="0"/>
              </a:rPr>
              <a:t>CS 513 - B</a:t>
            </a:r>
            <a:br>
              <a:rPr lang="en" sz="3000" dirty="0">
                <a:solidFill>
                  <a:schemeClr val="bg1"/>
                </a:solidFill>
                <a:latin typeface="Congenial SemiBold" panose="020B0604020202020204" pitchFamily="2" charset="0"/>
              </a:rPr>
            </a:br>
            <a:r>
              <a:rPr lang="en" sz="3000" dirty="0">
                <a:solidFill>
                  <a:schemeClr val="bg1"/>
                </a:solidFill>
                <a:latin typeface="Congenial SemiBold" panose="020B0604020202020204" pitchFamily="2" charset="0"/>
              </a:rPr>
              <a:t>Knowledge Discovery and Data Mining</a:t>
            </a:r>
            <a:br>
              <a:rPr lang="en" sz="3000" dirty="0">
                <a:solidFill>
                  <a:schemeClr val="bg1"/>
                </a:solidFill>
                <a:latin typeface="Congenial SemiBold" panose="020B0604020202020204" pitchFamily="2" charset="0"/>
              </a:rPr>
            </a:br>
            <a:r>
              <a:rPr lang="en" sz="3000" dirty="0">
                <a:solidFill>
                  <a:schemeClr val="bg1"/>
                </a:solidFill>
                <a:latin typeface="Congenial SemiBold" panose="020B0604020202020204" pitchFamily="2" charset="0"/>
              </a:rPr>
              <a:t>Project Group 3</a:t>
            </a:r>
            <a:endParaRPr lang="en-US" sz="3000" dirty="0">
              <a:solidFill>
                <a:schemeClr val="bg1"/>
              </a:solidFill>
              <a:latin typeface="Congenial SemiBold" panose="020B06040202020202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AC8B7-330D-E371-9FF6-68C6DE101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9888" y="2271226"/>
            <a:ext cx="7263342" cy="652936"/>
          </a:xfrm>
        </p:spPr>
        <p:txBody>
          <a:bodyPr anchor="ctr">
            <a:no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Congenial SemiBold" panose="02000503040000020004" pitchFamily="2" charset="0"/>
              </a:rPr>
              <a:t>HR Analytics </a:t>
            </a:r>
          </a:p>
          <a:p>
            <a:pPr algn="ctr"/>
            <a:r>
              <a:rPr lang="en-US" sz="2200" b="1" dirty="0">
                <a:solidFill>
                  <a:schemeClr val="bg1"/>
                </a:solidFill>
                <a:latin typeface="Congenial SemiBold" panose="02000503040000020004" pitchFamily="2" charset="0"/>
              </a:rPr>
              <a:t>Predicting a change of jobs for Data Scientists</a:t>
            </a:r>
            <a:endParaRPr lang="en-US" sz="2200" dirty="0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6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Picture 4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1F69C1F9-6ED1-75E7-ECCC-472BF69F4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1" y="3429000"/>
            <a:ext cx="1725959" cy="1725959"/>
          </a:xfrm>
          <a:prstGeom prst="rect">
            <a:avLst/>
          </a:prstGeom>
        </p:spPr>
      </p:pic>
      <p:pic>
        <p:nvPicPr>
          <p:cNvPr id="6" name="Picture 5" descr="A person smiling in front of a brick wall&#10;&#10;Description automatically generated with medium confidence">
            <a:extLst>
              <a:ext uri="{FF2B5EF4-FFF2-40B4-BE49-F238E27FC236}">
                <a16:creationId xmlns:a16="http://schemas.microsoft.com/office/drawing/2014/main" id="{DCECFB52-3772-73E1-8E8D-1BB5EA774C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022" y="3428998"/>
            <a:ext cx="1725960" cy="1725960"/>
          </a:xfrm>
          <a:prstGeom prst="rect">
            <a:avLst/>
          </a:prstGeom>
        </p:spPr>
      </p:pic>
      <p:pic>
        <p:nvPicPr>
          <p:cNvPr id="7" name="Picture 6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8CD80BA8-97C8-FF1B-CDAC-135624A945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081" y="3428998"/>
            <a:ext cx="1725960" cy="1725960"/>
          </a:xfrm>
          <a:prstGeom prst="rect">
            <a:avLst/>
          </a:prstGeom>
        </p:spPr>
      </p:pic>
      <p:pic>
        <p:nvPicPr>
          <p:cNvPr id="8" name="Content Placeholder 21" descr="A person wearing glasses and a suit&#10;&#10;Description automatically generated with medium confidence">
            <a:extLst>
              <a:ext uri="{FF2B5EF4-FFF2-40B4-BE49-F238E27FC236}">
                <a16:creationId xmlns:a16="http://schemas.microsoft.com/office/drawing/2014/main" id="{D8DC0384-5088-60A5-3340-37DA1238D2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141" y="3428998"/>
            <a:ext cx="1730199" cy="17301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E1D7B3-A3B7-64DD-29F5-A748718C47DA}"/>
              </a:ext>
            </a:extLst>
          </p:cNvPr>
          <p:cNvSpPr txBox="1"/>
          <p:nvPr/>
        </p:nvSpPr>
        <p:spPr>
          <a:xfrm>
            <a:off x="-1292152" y="5223525"/>
            <a:ext cx="6189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Akshatha Vasant Hegde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CWID - 20009287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6CE963-9889-429B-B73D-BE56F448B93E}"/>
              </a:ext>
            </a:extLst>
          </p:cNvPr>
          <p:cNvSpPr txBox="1"/>
          <p:nvPr/>
        </p:nvSpPr>
        <p:spPr>
          <a:xfrm>
            <a:off x="1188446" y="5221654"/>
            <a:ext cx="6785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Parul Mahajan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CWID - 20010763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F254AC-3E14-47CE-05CA-6C76AE647D07}"/>
              </a:ext>
            </a:extLst>
          </p:cNvPr>
          <p:cNvSpPr txBox="1"/>
          <p:nvPr/>
        </p:nvSpPr>
        <p:spPr>
          <a:xfrm>
            <a:off x="4051505" y="5219783"/>
            <a:ext cx="6785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effectLst/>
              </a:rPr>
              <a:t>Rishikesh Sanjeev Yadav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CWID - 20007668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B4CCC6-2A3B-86BE-7A4C-C01D53E39A09}"/>
              </a:ext>
            </a:extLst>
          </p:cNvPr>
          <p:cNvSpPr txBox="1"/>
          <p:nvPr/>
        </p:nvSpPr>
        <p:spPr>
          <a:xfrm>
            <a:off x="6916684" y="5215544"/>
            <a:ext cx="6785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effectLst/>
              </a:rPr>
              <a:t>Sangram Vasantrao Thorat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CWID - 20007345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9019D4-BA5D-D8F9-9F3F-2ECB0082A3C0}"/>
              </a:ext>
            </a:extLst>
          </p:cNvPr>
          <p:cNvSpPr txBox="1"/>
          <p:nvPr/>
        </p:nvSpPr>
        <p:spPr>
          <a:xfrm>
            <a:off x="2341837" y="6013910"/>
            <a:ext cx="74994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165194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C4A0C7E-CDB9-79F0-1D78-0BA3C92D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603" y="2628900"/>
            <a:ext cx="3287559" cy="1600200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Plotting</a:t>
            </a:r>
            <a:br>
              <a:rPr lang="en-IN" sz="4000" dirty="0"/>
            </a:br>
            <a:r>
              <a:rPr lang="en-IN" sz="4000" dirty="0"/>
              <a:t>Feature</a:t>
            </a:r>
            <a:br>
              <a:rPr lang="en-IN" sz="4000" dirty="0"/>
            </a:br>
            <a:r>
              <a:rPr lang="en-IN" sz="4000" dirty="0"/>
              <a:t>Correlation</a:t>
            </a:r>
          </a:p>
        </p:txBody>
      </p:sp>
      <p:pic>
        <p:nvPicPr>
          <p:cNvPr id="12" name="Picture Placeholder 11" descr="Chart&#10;&#10;Description automatically generated">
            <a:extLst>
              <a:ext uri="{FF2B5EF4-FFF2-40B4-BE49-F238E27FC236}">
                <a16:creationId xmlns:a16="http://schemas.microsoft.com/office/drawing/2014/main" id="{84BAB97D-069E-E83A-8539-EE9BCBEC5D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7" b="6957"/>
          <a:stretch>
            <a:fillRect/>
          </a:stretch>
        </p:blipFill>
        <p:spPr>
          <a:xfrm>
            <a:off x="4009292" y="428845"/>
            <a:ext cx="8029660" cy="6154836"/>
          </a:xfrm>
        </p:spPr>
      </p:pic>
    </p:spTree>
    <p:extLst>
      <p:ext uri="{BB962C8B-B14F-4D97-AF65-F5344CB8AC3E}">
        <p14:creationId xmlns:p14="http://schemas.microsoft.com/office/powerpoint/2010/main" val="138959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2FD33B50-DCFC-4FC8-86E6-220C10042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!!Rectangle">
            <a:extLst>
              <a:ext uri="{FF2B5EF4-FFF2-40B4-BE49-F238E27FC236}">
                <a16:creationId xmlns:a16="http://schemas.microsoft.com/office/drawing/2014/main" id="{B0C822EA-49C6-4B57-89F4-2F6A54365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456162-DE3D-2845-B252-DEDE5C8DF3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b="43750"/>
          <a:stretch/>
        </p:blipFill>
        <p:spPr>
          <a:xfrm>
            <a:off x="0" y="-8878"/>
            <a:ext cx="1219198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596AA5D-41D4-35CF-0658-D159250BC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268" y="698643"/>
            <a:ext cx="5243394" cy="5189746"/>
          </a:xfrm>
        </p:spPr>
        <p:txBody>
          <a:bodyPr anchor="t">
            <a:normAutofit/>
          </a:bodyPr>
          <a:lstStyle/>
          <a:p>
            <a:pPr algn="just"/>
            <a:r>
              <a:rPr lang="en-US" sz="7200" dirty="0">
                <a:solidFill>
                  <a:srgbClr val="FFFFFF"/>
                </a:solidFill>
              </a:rPr>
              <a:t>Classification Algorithms</a:t>
            </a:r>
          </a:p>
        </p:txBody>
      </p:sp>
      <p:sp>
        <p:nvSpPr>
          <p:cNvPr id="2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0016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796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4476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27" name="Straight Connector">
            <a:extLst>
              <a:ext uri="{FF2B5EF4-FFF2-40B4-BE49-F238E27FC236}">
                <a16:creationId xmlns:a16="http://schemas.microsoft.com/office/drawing/2014/main" id="{C27ECE09-20A7-4AE8-973B-F66776C11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A1B5F1-E724-F0CF-2C00-BE13E2FA4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069" y="740316"/>
            <a:ext cx="4545308" cy="5305521"/>
          </a:xfrm>
        </p:spPr>
        <p:txBody>
          <a:bodyPr anchor="b">
            <a:no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Logistic Regression</a:t>
            </a:r>
          </a:p>
          <a:p>
            <a:r>
              <a:rPr lang="en-US" sz="2800" dirty="0">
                <a:solidFill>
                  <a:srgbClr val="FFFFFF"/>
                </a:solidFill>
              </a:rPr>
              <a:t>K Nearest Neighbors</a:t>
            </a:r>
          </a:p>
          <a:p>
            <a:r>
              <a:rPr lang="en-US" sz="2800" dirty="0">
                <a:solidFill>
                  <a:srgbClr val="FFFFFF"/>
                </a:solidFill>
                <a:effectLst/>
              </a:rPr>
              <a:t>Random Search with Randomized Forest</a:t>
            </a:r>
          </a:p>
          <a:p>
            <a:r>
              <a:rPr lang="en-US" sz="2800" i="0" dirty="0">
                <a:solidFill>
                  <a:srgbClr val="FFFFFF"/>
                </a:solidFill>
                <a:effectLst/>
              </a:rPr>
              <a:t>Support Vector Machines with GridSearch</a:t>
            </a:r>
          </a:p>
          <a:p>
            <a:r>
              <a:rPr lang="en-US" sz="2800" i="0" dirty="0">
                <a:solidFill>
                  <a:srgbClr val="FFFFFF"/>
                </a:solidFill>
                <a:effectLst/>
              </a:rPr>
              <a:t>Multilayer Perceptron</a:t>
            </a:r>
          </a:p>
          <a:p>
            <a:r>
              <a:rPr lang="en-US" sz="2800" dirty="0">
                <a:solidFill>
                  <a:srgbClr val="FFFFFF"/>
                </a:solidFill>
                <a:effectLst/>
              </a:rPr>
              <a:t>AdaBoost Classifier</a:t>
            </a:r>
          </a:p>
          <a:p>
            <a:r>
              <a:rPr lang="en-US" sz="2800" dirty="0">
                <a:solidFill>
                  <a:srgbClr val="FFFFFF"/>
                </a:solidFill>
                <a:effectLst/>
              </a:rPr>
              <a:t>Bagging along with Random Forest</a:t>
            </a:r>
          </a:p>
          <a:p>
            <a:r>
              <a:rPr lang="en-US" sz="2800" dirty="0">
                <a:solidFill>
                  <a:srgbClr val="FFFFFF"/>
                </a:solidFill>
              </a:rPr>
              <a:t>K Means</a:t>
            </a:r>
          </a:p>
        </p:txBody>
      </p:sp>
    </p:spTree>
    <p:extLst>
      <p:ext uri="{BB962C8B-B14F-4D97-AF65-F5344CB8AC3E}">
        <p14:creationId xmlns:p14="http://schemas.microsoft.com/office/powerpoint/2010/main" val="355785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BA6FA-CE8A-FF0F-C55E-DE01EA46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i="0" dirty="0">
                <a:solidFill>
                  <a:srgbClr val="000000"/>
                </a:solidFill>
                <a:effectLst/>
              </a:rPr>
              <a:t>Support Vector Machines with GridSearch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12AA17-044F-7FEF-EC61-61C0E51C2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235" y="2617469"/>
            <a:ext cx="5487430" cy="2354581"/>
          </a:xfrm>
          <a:prstGeom prst="rect">
            <a:avLst/>
          </a:prstGeom>
        </p:spPr>
      </p:pic>
      <p:pic>
        <p:nvPicPr>
          <p:cNvPr id="11" name="Content Placeholder 10" descr="Chart, treemap chart&#10;&#10;Description automatically generated">
            <a:extLst>
              <a:ext uri="{FF2B5EF4-FFF2-40B4-BE49-F238E27FC236}">
                <a16:creationId xmlns:a16="http://schemas.microsoft.com/office/drawing/2014/main" id="{8F330B45-705B-7DF6-2D19-0DEE3470F2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48" y="2099530"/>
            <a:ext cx="5096419" cy="3390460"/>
          </a:xfrm>
        </p:spPr>
      </p:pic>
    </p:spTree>
    <p:extLst>
      <p:ext uri="{BB962C8B-B14F-4D97-AF65-F5344CB8AC3E}">
        <p14:creationId xmlns:p14="http://schemas.microsoft.com/office/powerpoint/2010/main" val="417681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6110-C20A-8929-E983-7A84651A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SVM GridSearch using SMOTE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296AC1-3B60-BF6D-B6AB-EBFBBE796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8612" y="2334689"/>
            <a:ext cx="5370858" cy="2770905"/>
          </a:xfrm>
        </p:spPr>
      </p:pic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FB031DC4-0430-AB8B-CA4C-7A42CFEEE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75535"/>
            <a:ext cx="3810330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5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3A151-1B57-0215-56C3-AA9BEC60C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i="0" dirty="0">
                <a:solidFill>
                  <a:srgbClr val="000000"/>
                </a:solidFill>
                <a:effectLst/>
              </a:rPr>
              <a:t>Multilayer Perceptron</a:t>
            </a:r>
            <a:endParaRPr 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FECCEC-A372-2348-3AF2-AE000487A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505" y="2495875"/>
            <a:ext cx="5344261" cy="1866250"/>
          </a:xfrm>
          <a:prstGeom prst="rect">
            <a:avLst/>
          </a:prstGeom>
        </p:spPr>
      </p:pic>
      <p:pic>
        <p:nvPicPr>
          <p:cNvPr id="6" name="Picture 5" descr="Chart, treemap chart">
            <a:extLst>
              <a:ext uri="{FF2B5EF4-FFF2-40B4-BE49-F238E27FC236}">
                <a16:creationId xmlns:a16="http://schemas.microsoft.com/office/drawing/2014/main" id="{51ABD5BB-EC12-6DA9-8795-E76EC007B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234" y="2495875"/>
            <a:ext cx="3581710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1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67281-D478-F09E-E951-3AF13A68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Multilayer Perceptron using SMOTE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F1C95D4-8FA9-937C-7031-F322B3C8C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8275" y="2391768"/>
            <a:ext cx="6006512" cy="2074463"/>
          </a:xfrm>
        </p:spPr>
      </p:pic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1DA7CABF-31F5-F98F-F879-970E1F471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57" y="2391768"/>
            <a:ext cx="3619814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1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32559-1705-BAF1-8B54-5B4F9436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Logistic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7AD0A5-6DEE-52F8-6AD5-D8AD01D243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6655" y="3429000"/>
            <a:ext cx="5329345" cy="1865689"/>
          </a:xfrm>
        </p:spPr>
      </p:pic>
      <p:pic>
        <p:nvPicPr>
          <p:cNvPr id="6" name="Content Placeholder 5" descr="Chart, treemap chart&#10;&#10;Description automatically generated">
            <a:extLst>
              <a:ext uri="{FF2B5EF4-FFF2-40B4-BE49-F238E27FC236}">
                <a16:creationId xmlns:a16="http://schemas.microsoft.com/office/drawing/2014/main" id="{B356209A-CF85-F209-C81E-0121D47B7D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04" y="1690688"/>
            <a:ext cx="5646900" cy="3911222"/>
          </a:xfrm>
        </p:spPr>
      </p:pic>
    </p:spTree>
    <p:extLst>
      <p:ext uri="{BB962C8B-B14F-4D97-AF65-F5344CB8AC3E}">
        <p14:creationId xmlns:p14="http://schemas.microsoft.com/office/powerpoint/2010/main" val="172576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11F1C-8870-5C5D-35B6-8E0016A6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i="0" dirty="0">
                <a:solidFill>
                  <a:srgbClr val="000000"/>
                </a:solidFill>
                <a:effectLst/>
              </a:rPr>
              <a:t>K-nearest neighbors</a:t>
            </a:r>
            <a:endParaRPr lang="en-US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B9C61A-62A6-B6DF-F430-D6F9278716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6630" y="3429000"/>
            <a:ext cx="5329370" cy="1823424"/>
          </a:xfrm>
        </p:spPr>
      </p:pic>
      <p:pic>
        <p:nvPicPr>
          <p:cNvPr id="6" name="Content Placeholder 5" descr="Chart, treemap chart&#10;&#10;Description automatically generated">
            <a:extLst>
              <a:ext uri="{FF2B5EF4-FFF2-40B4-BE49-F238E27FC236}">
                <a16:creationId xmlns:a16="http://schemas.microsoft.com/office/drawing/2014/main" id="{2B4CF84F-7F20-2C4A-EAE7-3F81EDF7E0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46" y="1690688"/>
            <a:ext cx="5943502" cy="4021348"/>
          </a:xfrm>
        </p:spPr>
      </p:pic>
    </p:spTree>
    <p:extLst>
      <p:ext uri="{BB962C8B-B14F-4D97-AF65-F5344CB8AC3E}">
        <p14:creationId xmlns:p14="http://schemas.microsoft.com/office/powerpoint/2010/main" val="127761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0D3FD-98B8-E407-B8FD-8F1E04CF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i="0" dirty="0">
                <a:solidFill>
                  <a:srgbClr val="000000"/>
                </a:solidFill>
                <a:effectLst/>
                <a:latin typeface="Helvetica Neue"/>
              </a:rPr>
              <a:t>Random Forest</a:t>
            </a:r>
            <a:endParaRPr lang="en-US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5C8E66-850C-2269-006C-ED8E4474B1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48212" y="3429000"/>
            <a:ext cx="5368508" cy="1814946"/>
          </a:xfrm>
        </p:spPr>
      </p:pic>
      <p:pic>
        <p:nvPicPr>
          <p:cNvPr id="6" name="Content Placeholder 5" descr="Chart, treemap chart&#10;&#10;Description automatically generated">
            <a:extLst>
              <a:ext uri="{FF2B5EF4-FFF2-40B4-BE49-F238E27FC236}">
                <a16:creationId xmlns:a16="http://schemas.microsoft.com/office/drawing/2014/main" id="{881A13C1-6D42-56BB-50BA-F59D41764A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53" y="1967345"/>
            <a:ext cx="5393308" cy="3629891"/>
          </a:xfrm>
        </p:spPr>
      </p:pic>
    </p:spTree>
    <p:extLst>
      <p:ext uri="{BB962C8B-B14F-4D97-AF65-F5344CB8AC3E}">
        <p14:creationId xmlns:p14="http://schemas.microsoft.com/office/powerpoint/2010/main" val="153822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F885-23D3-DF66-9483-5D167697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rgbClr val="000000"/>
                </a:solidFill>
                <a:latin typeface="Helvetica Neue"/>
              </a:rPr>
              <a:t>AdaBoost</a:t>
            </a:r>
            <a:r>
              <a:rPr lang="en-US" dirty="0"/>
              <a:t> </a:t>
            </a:r>
            <a:r>
              <a:rPr lang="en-US" sz="4000" b="1" dirty="0">
                <a:solidFill>
                  <a:srgbClr val="000000"/>
                </a:solidFill>
                <a:latin typeface="Helvetica Neue"/>
              </a:rPr>
              <a:t>Classifier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B95332-449D-CCEE-513F-E3C776E9A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623893"/>
            <a:ext cx="6104409" cy="1942795"/>
          </a:xfrm>
        </p:spPr>
      </p:pic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AFD48FD9-81B5-53A4-E7AB-B9A641AC6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29" y="1990546"/>
            <a:ext cx="5286471" cy="357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6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2D63D-B2BC-E5EF-8903-9CC4AB2E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77" y="381935"/>
            <a:ext cx="4392076" cy="5974414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The Problem Statement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517DA-0A3A-4673-F67C-392C7D54D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Many Big Data and Data science companies often have a problems regarding turnover rates after investing in an employee.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We have conducted an analysis in order to assess the chances whether the employee would look for a new job or will continue to work for the company.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1600" dirty="0"/>
              <a:t>Dataset link : </a:t>
            </a:r>
          </a:p>
          <a:p>
            <a:pPr marL="0" indent="0" algn="just">
              <a:buNone/>
            </a:pPr>
            <a:r>
              <a:rPr lang="en-US" sz="1600" dirty="0">
                <a:hlinkClick r:id="rId2"/>
              </a:rPr>
              <a:t>https://www.kaggle.com/datasets/arashnic/hr-analytics-job-change-of-data-scientists</a:t>
            </a:r>
            <a:endParaRPr lang="en-US" sz="16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20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6230-12CA-3482-FA8C-8526556C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i="0" dirty="0">
                <a:solidFill>
                  <a:srgbClr val="000000"/>
                </a:solidFill>
                <a:effectLst/>
              </a:rPr>
              <a:t>Bagging along with Random Forest</a:t>
            </a:r>
            <a:endParaRPr lang="en-US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D122AF-DE7C-FBAB-856C-BFD2F705C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0698" y="3675876"/>
            <a:ext cx="5888182" cy="1990633"/>
          </a:xfrm>
        </p:spPr>
      </p:pic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D8B613FA-89A4-20FD-D8D5-BF994D0F1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68" y="1911927"/>
            <a:ext cx="5401530" cy="375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8891-D693-AA19-1397-73B7665C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Accuracy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807608-04DC-022A-A79E-72BCE3AD6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4987" y="1231312"/>
            <a:ext cx="7655417" cy="5626688"/>
          </a:xfrm>
        </p:spPr>
      </p:pic>
    </p:spTree>
    <p:extLst>
      <p:ext uri="{BB962C8B-B14F-4D97-AF65-F5344CB8AC3E}">
        <p14:creationId xmlns:p14="http://schemas.microsoft.com/office/powerpoint/2010/main" val="119577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7AE37-153A-DCBB-110E-CCF51ED4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K – Means Algorithm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8934D2A6-CE4E-45FE-FEF4-933690B93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6510" y="1690688"/>
            <a:ext cx="6872695" cy="4802187"/>
          </a:xfrm>
        </p:spPr>
      </p:pic>
    </p:spTree>
    <p:extLst>
      <p:ext uri="{BB962C8B-B14F-4D97-AF65-F5344CB8AC3E}">
        <p14:creationId xmlns:p14="http://schemas.microsoft.com/office/powerpoint/2010/main" val="124266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3FFAE-90EE-E322-26A6-64C0592C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574" y="692771"/>
            <a:ext cx="5617957" cy="923993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Some interesting inferences that we made along the way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7CCDB-EC5F-7138-9596-5900A035D9CC}"/>
              </a:ext>
            </a:extLst>
          </p:cNvPr>
          <p:cNvSpPr txBox="1"/>
          <p:nvPr/>
        </p:nvSpPr>
        <p:spPr>
          <a:xfrm>
            <a:off x="861731" y="1896346"/>
            <a:ext cx="4624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Distribution plot of features for change of job (i.e., target value = 1)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236A64B1-89A5-CAA0-364F-26426B060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157" y="124691"/>
            <a:ext cx="4929269" cy="3053479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119A4945-B0A9-697B-5FEF-602458721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1" y="3418605"/>
            <a:ext cx="4873958" cy="3314704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4AEDCAD1-0452-42F5-48C7-89D9D39D0C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312" y="3418605"/>
            <a:ext cx="4929114" cy="331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6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A9D5E-9883-F23A-A6D2-4A49340F4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10" y="1598246"/>
            <a:ext cx="4626709" cy="5122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0D5A6-14DE-7777-3DD0-ED904B3C1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994" y="1590840"/>
            <a:ext cx="5672176" cy="509522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endParaRPr lang="en-US" sz="36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 algn="just"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US" sz="36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 algn="just">
              <a:buNone/>
            </a:pPr>
            <a:r>
              <a:rPr lang="en-US" sz="3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We can see that the Random Forest method works the best out of 9 algorithms.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20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BF8DD-61BC-C20E-51EA-768B0517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6470"/>
            <a:ext cx="10550025" cy="1182927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latin typeface="Congenial SemiBold" panose="02000503040000020004" pitchFamily="2" charset="0"/>
              </a:rPr>
              <a:t>Data Description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9DE71B-7F36-2014-D9E0-012240D01D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3775" y="2745527"/>
            <a:ext cx="10472275" cy="32135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The Dataset contains 19K rows and the following features -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enrollee_id</a:t>
            </a:r>
            <a:r>
              <a:rPr lang="en-US" altLang="en-US" sz="2400" dirty="0">
                <a:solidFill>
                  <a:srgbClr val="000000"/>
                </a:solidFill>
              </a:rPr>
              <a:t>, c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ity, city_ development _index, gender</a:t>
            </a:r>
            <a:r>
              <a:rPr lang="en-US" altLang="en-US" sz="2400" dirty="0">
                <a:solidFill>
                  <a:srgbClr val="000000"/>
                </a:solidFill>
              </a:rPr>
              <a:t>,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relevent_experience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enrolled_university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education_level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major_discipline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experience,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company_size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company_type</a:t>
            </a:r>
            <a:r>
              <a:rPr lang="en-US" altLang="en-US" sz="2400" dirty="0">
                <a:solidFill>
                  <a:srgbClr val="000000"/>
                </a:solidFill>
              </a:rPr>
              <a:t>,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lastnewjob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training_hour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and target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- Most of these features are categorical 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- The dataset is imbalance</a:t>
            </a:r>
            <a:r>
              <a:rPr lang="en-US" altLang="en-US" sz="2400" dirty="0">
                <a:solidFill>
                  <a:srgbClr val="000000"/>
                </a:solidFill>
              </a:rPr>
              <a:t>d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- There is missing imputation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9605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5CAA9E-8042-4BF9-EEA0-CE60C0CFC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434" y="1441939"/>
            <a:ext cx="9485132" cy="46755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024FC6-3D60-E4F7-0DB9-8767419D7788}"/>
              </a:ext>
            </a:extLst>
          </p:cNvPr>
          <p:cNvSpPr txBox="1"/>
          <p:nvPr/>
        </p:nvSpPr>
        <p:spPr>
          <a:xfrm>
            <a:off x="1114816" y="450937"/>
            <a:ext cx="286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description cont.</a:t>
            </a:r>
          </a:p>
        </p:txBody>
      </p:sp>
    </p:spTree>
    <p:extLst>
      <p:ext uri="{BB962C8B-B14F-4D97-AF65-F5344CB8AC3E}">
        <p14:creationId xmlns:p14="http://schemas.microsoft.com/office/powerpoint/2010/main" val="28922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C3426-E4F0-1255-AA67-87B97434D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100"/>
              <a:t>Feature Description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21D7D4-E290-B9B4-FFF6-E2B9EFC26E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8676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161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07A570-644F-3182-F38C-9DC692AEB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296" y="1289765"/>
            <a:ext cx="4423698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Preprocessing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5C39F-79C5-AB27-E87A-8EA764082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039" y="381935"/>
            <a:ext cx="4685916" cy="5974415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All features are included in the analysis. Categorical values are encoded to integers for easier data processing.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We replace the null values of the dataset with the mean of the columns of the null values. (other methods of replacing null values have been considered)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03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FCD82-90EC-DB95-E0C4-2945A29C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(Preprocessing)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Null values are counted and shown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in a heatmap and then processed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A03B6F-2AC2-0F33-1846-CB6041D39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325" y="1833754"/>
            <a:ext cx="3697242" cy="43069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B0F132-C48E-45D9-57CB-68DFFB30B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212" y="684001"/>
            <a:ext cx="5253087" cy="580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2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12BB-4837-F681-14A6-5A5E43048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6324"/>
            <a:ext cx="10515600" cy="103367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Categorical feature distributions</a:t>
            </a:r>
            <a:b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697E944-22A7-5B96-96C3-1F626C637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7227"/>
            <a:ext cx="5061094" cy="3654449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29B717A6-1FA3-A50B-EB83-112D2F1EC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927" y="2297227"/>
            <a:ext cx="5356873" cy="397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7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51AF84-2826-1B35-3A7B-BE4A21F157FC}"/>
              </a:ext>
            </a:extLst>
          </p:cNvPr>
          <p:cNvSpPr txBox="1"/>
          <p:nvPr/>
        </p:nvSpPr>
        <p:spPr>
          <a:xfrm>
            <a:off x="6392582" y="2007094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As we have described, we have an imbalanced dataset. We have considered using SMOTE (Synthetic Minority Over-sampling Technique) and have noticed that when using SMOTE accuracy reduces however the precision, recall and f1 score is more balanced. We have applied the SMOTE method to two algorithms.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85B5B4A3-0CE0-46E5-D610-C84AE8233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76" y="292088"/>
            <a:ext cx="4830459" cy="627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5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5674</TotalTime>
  <Words>572</Words>
  <Application>Microsoft Office PowerPoint</Application>
  <PresentationFormat>Widescreen</PresentationFormat>
  <Paragraphs>76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Congenial SemiBold</vt:lpstr>
      <vt:lpstr>Gill Sans Nova</vt:lpstr>
      <vt:lpstr>Helvetica Neue</vt:lpstr>
      <vt:lpstr>Roboto</vt:lpstr>
      <vt:lpstr>Univers</vt:lpstr>
      <vt:lpstr>GradientVTI</vt:lpstr>
      <vt:lpstr>CS 513 - B Knowledge Discovery and Data Mining Project Group 3</vt:lpstr>
      <vt:lpstr>The Problem Statement</vt:lpstr>
      <vt:lpstr>Data Description</vt:lpstr>
      <vt:lpstr>PowerPoint Presentation</vt:lpstr>
      <vt:lpstr>Feature Description</vt:lpstr>
      <vt:lpstr>Preprocessing</vt:lpstr>
      <vt:lpstr>(Preprocessing) Null values are counted and shown  in a heatmap and then processed</vt:lpstr>
      <vt:lpstr>Categorical feature distributions </vt:lpstr>
      <vt:lpstr>PowerPoint Presentation</vt:lpstr>
      <vt:lpstr>Plotting Feature Correlation</vt:lpstr>
      <vt:lpstr>Classification Algorithms</vt:lpstr>
      <vt:lpstr>Support Vector Machines with GridSearch </vt:lpstr>
      <vt:lpstr>SVM GridSearch using SMOTE</vt:lpstr>
      <vt:lpstr>Multilayer Perceptron</vt:lpstr>
      <vt:lpstr>Multilayer Perceptron using SMOTE</vt:lpstr>
      <vt:lpstr>Logistic Regression</vt:lpstr>
      <vt:lpstr>K-nearest neighbors</vt:lpstr>
      <vt:lpstr>Random Forest</vt:lpstr>
      <vt:lpstr>AdaBoost Classifier</vt:lpstr>
      <vt:lpstr>Bagging along with Random Forest</vt:lpstr>
      <vt:lpstr>Accuracy Comparison</vt:lpstr>
      <vt:lpstr>K – Means Algorithm</vt:lpstr>
      <vt:lpstr>Some interesting inferences that we made along the way</vt:lpstr>
      <vt:lpstr>In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513 Knowledge Discovery and Data Mining</dc:title>
  <dc:creator>Akshatha Hegde</dc:creator>
  <cp:lastModifiedBy>Akshatha Hegde</cp:lastModifiedBy>
  <cp:revision>14</cp:revision>
  <dcterms:created xsi:type="dcterms:W3CDTF">2022-11-24T23:12:46Z</dcterms:created>
  <dcterms:modified xsi:type="dcterms:W3CDTF">2022-12-08T15:52:32Z</dcterms:modified>
</cp:coreProperties>
</file>