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A0DDB90-84E6-42BB-BF7B-8F41C2A5D4FC}" type="datetimeFigureOut">
              <a:rPr lang="en-IN" smtClean="0"/>
              <a:t>05-03-2019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2B8673-FCB5-4AEB-B854-A5FE8721791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6000" dirty="0" smtClean="0"/>
              <a:t>THE LEARNING GAME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err="1" smtClean="0"/>
              <a:t>Neha</a:t>
            </a:r>
            <a:r>
              <a:rPr lang="en-IN" dirty="0" smtClean="0"/>
              <a:t> </a:t>
            </a:r>
            <a:r>
              <a:rPr lang="en-IN" dirty="0" err="1" smtClean="0"/>
              <a:t>Kohad</a:t>
            </a:r>
            <a:endParaRPr lang="en-IN" dirty="0" smtClean="0"/>
          </a:p>
          <a:p>
            <a:r>
              <a:rPr lang="en-IN" dirty="0" err="1" smtClean="0"/>
              <a:t>Akshatha</a:t>
            </a:r>
            <a:r>
              <a:rPr lang="en-IN" dirty="0" smtClean="0"/>
              <a:t> </a:t>
            </a:r>
            <a:r>
              <a:rPr lang="en-IN" dirty="0" err="1" smtClean="0"/>
              <a:t>Laxmi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OBJCTIVE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000" dirty="0" smtClean="0"/>
              <a:t>TO MAKE A PROGRAM THAT WILL FRAME QUESTIONS SPECIFIC TO PARTICULAR RESOURCE SPECIFIED</a:t>
            </a:r>
          </a:p>
          <a:p>
            <a:pPr algn="ctr">
              <a:buNone/>
            </a:pPr>
            <a:endParaRPr lang="en-IN" sz="4000" dirty="0" smtClean="0"/>
          </a:p>
          <a:p>
            <a:pPr algn="ctr">
              <a:buNone/>
            </a:pPr>
            <a:endParaRPr lang="en-IN" sz="4000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36904" cy="135902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/>
              <a:t>WHY IS THIS IMPORTANT?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000" dirty="0" smtClean="0"/>
              <a:t>ABSENCE OF A LEARNING MEDIUM IN UNIVERSITY DUE TO DIVERSE STUDY MATERIAL </a:t>
            </a:r>
            <a:endParaRPr lang="en-IN" sz="40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>WHAT IS THE LEARNING GAME?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000" dirty="0" smtClean="0"/>
              <a:t>THIS GAME IS DESIGNED TO  FRAME FILL IN THE BLANK TYPE OF QUESTIONS(AS OF NOW)</a:t>
            </a:r>
          </a:p>
          <a:p>
            <a:pPr algn="ctr">
              <a:buNone/>
            </a:pPr>
            <a:r>
              <a:rPr lang="en-IN" sz="4000" dirty="0" smtClean="0"/>
              <a:t>	</a:t>
            </a:r>
            <a:r>
              <a:rPr lang="en-IN" sz="4000" dirty="0" smtClean="0"/>
              <a:t>FROM THE TEXTBOOK GIVEN BY THE STUDENT.</a:t>
            </a:r>
            <a:endParaRPr lang="en-IN" sz="40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/>
              <a:t>WHAT HAVE WE USED?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IN" sz="4000" dirty="0" smtClean="0"/>
              <a:t>WE HAVE CODED BACKEND IN PYTHON AND FRONT END IN ATOM DEVELOPER (HTML,CSS AND JAVASCRIPT)</a:t>
            </a:r>
            <a:endParaRPr lang="en-IN" sz="40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dirty="0" smtClean="0"/>
              <a:t>ALGORITHMS AND CONCEPTS USED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/>
              <a:t>WE HAVE USED WORD2VEC AND TRAINED OUR MODEL USING PRETRAINED MODEL-GOOGLE NEWS.</a:t>
            </a:r>
          </a:p>
          <a:p>
            <a:pPr algn="ctr"/>
            <a:r>
              <a:rPr lang="en-IN" sz="3200" dirty="0" smtClean="0"/>
              <a:t>EXTRACTION SUMMARIZATION</a:t>
            </a:r>
          </a:p>
          <a:p>
            <a:pPr algn="ctr"/>
            <a:r>
              <a:rPr lang="en-IN" sz="3200" dirty="0" smtClean="0"/>
              <a:t>KEYWORD EXTRACTION</a:t>
            </a:r>
          </a:p>
          <a:p>
            <a:pPr algn="ctr">
              <a:buNone/>
            </a:pPr>
            <a:r>
              <a:rPr lang="en-IN" sz="3200" dirty="0" smtClean="0"/>
              <a:t>(NLTK)</a:t>
            </a:r>
          </a:p>
          <a:p>
            <a:pPr algn="ctr"/>
            <a:r>
              <a:rPr lang="en-IN" sz="3200" dirty="0" smtClean="0"/>
              <a:t>LOOPING TO FRAME FILL IN BLANKS  </a:t>
            </a:r>
          </a:p>
          <a:p>
            <a:pPr algn="ctr"/>
            <a:endParaRPr lang="en-IN" sz="3200" dirty="0" smtClean="0"/>
          </a:p>
          <a:p>
            <a:pPr algn="ctr"/>
            <a:endParaRPr lang="en-IN" sz="3200" dirty="0" smtClean="0"/>
          </a:p>
          <a:p>
            <a:pPr algn="ctr">
              <a:buNone/>
            </a:pPr>
            <a:endParaRPr lang="en-IN" sz="3200" dirty="0" smtClean="0"/>
          </a:p>
          <a:p>
            <a:pPr algn="ctr">
              <a:buNone/>
            </a:pPr>
            <a:endParaRPr lang="en-IN" sz="32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2564904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THANK YOU</a:t>
            </a:r>
            <a:endParaRPr lang="en-IN" sz="60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116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THE LEARNING GAME</vt:lpstr>
      <vt:lpstr>OBJCTIVE</vt:lpstr>
      <vt:lpstr>WHY IS THIS IMPORTANT?</vt:lpstr>
      <vt:lpstr>WHAT IS THE LEARNING GAME? </vt:lpstr>
      <vt:lpstr>WHAT HAVE WE USED?</vt:lpstr>
      <vt:lpstr>ALGORITHMS AND CONCEPTS USED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LEARNING GAME</dc:title>
  <dc:creator>Neha</dc:creator>
  <cp:lastModifiedBy>Neha</cp:lastModifiedBy>
  <cp:revision>7</cp:revision>
  <dcterms:created xsi:type="dcterms:W3CDTF">2019-03-05T00:46:37Z</dcterms:created>
  <dcterms:modified xsi:type="dcterms:W3CDTF">2019-03-05T01:06:04Z</dcterms:modified>
</cp:coreProperties>
</file>