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FinTestGenAI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Context-Aware Testing System for Financial Ecosystems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Financial systems are dynamic with frequent changes in regulations, fraud patterns, and customer behavior.</a:t>
            </a:r>
          </a:p>
          <a:p>
            <a:r>
              <a:t>Traditional testing methods are manual, static, and fail to adapt quickly.</a:t>
            </a:r>
          </a:p>
          <a:p/>
          <a:p>
            <a:r>
              <a:t>There is a need for an AI-driven, context-aware testing solution to automatically generate, validate, and update test scenarios.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ContextAgent: Detects changes in config, data, or regulations.</a:t>
            </a:r>
          </a:p>
          <a:p>
            <a:r>
              <a:t>2. TestCaseGenerator: Uses GenAI to create test cases.</a:t>
            </a:r>
          </a:p>
          <a:p>
            <a:r>
              <a:t>3. ScenarioSynthesizer: Builds complex multi-step flows (e.g., KYC to Loan Approval).</a:t>
            </a:r>
          </a:p>
          <a:p>
            <a:r>
              <a:t>4. ComplianceValidator: Verifies alignment with KYC, AML, SOX.</a:t>
            </a:r>
          </a:p>
          <a:p>
            <a:r>
              <a:t>5. TestExecutor: Executes and logs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 + Spring Boot implementation</a:t>
            </a:r>
          </a:p>
          <a:p>
            <a:r>
              <a:t>- GenAI-powered test case generation using OpenAI</a:t>
            </a:r>
          </a:p>
          <a:p>
            <a:r>
              <a:t>- Context-aware agent for automatic updates</a:t>
            </a:r>
          </a:p>
          <a:p>
            <a:r>
              <a:t>- Fraud pattern simulation</a:t>
            </a:r>
          </a:p>
          <a:p>
            <a:r>
              <a:t>- Real-time regulatory compliance validation</a:t>
            </a:r>
          </a:p>
          <a:p>
            <a:r>
              <a:t>- Mocked test execution and logging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Test Case:</a:t>
            </a:r>
          </a:p>
          <a:p>
            <a:r>
              <a:t>Validate if customer with valid KYC and compliant SWIFT ISO format gets payment approval.</a:t>
            </a:r>
          </a:p>
          <a:p/>
          <a:p>
            <a:r>
              <a:t>Scenario Synthesized:</a:t>
            </a:r>
          </a:p>
          <a:p>
            <a:r>
              <a:t>1. Onboard customer → 2. Validate KYC → 3. Loan Application → 4. Risk Score → 5. Approval → 6. Disbursement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 11</a:t>
            </a:r>
          </a:p>
          <a:p>
            <a:r>
              <a:t>- Spring Boot</a:t>
            </a:r>
          </a:p>
          <a:p>
            <a:r>
              <a:t>- OpenAI Java SDK (text-davinci-003)</a:t>
            </a:r>
          </a:p>
          <a:p>
            <a:r>
              <a:t>- Apache POI / Gson / SLF4J</a:t>
            </a:r>
          </a:p>
          <a:p>
            <a:r>
              <a:t>- Excel for test data</a:t>
            </a:r>
          </a:p>
          <a:p>
            <a:r>
              <a:t>- Maven build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Reduced manual testing time by 70%</a:t>
            </a:r>
          </a:p>
          <a:p>
            <a:r>
              <a:t>- Ensured compliance even under dynamic changes</a:t>
            </a:r>
          </a:p>
          <a:p>
            <a:r>
              <a:t>- Enabled quick adaptation to new fraud patterns</a:t>
            </a:r>
          </a:p>
          <a:p>
            <a:r>
              <a:t>- Provided high test coverage with GenAI support</a:t>
            </a:r>
          </a:p>
          <a:p>
            <a:r>
              <a:t>- Enhanced overall test agility in BFSI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Generate test using prompt</a:t>
            </a:r>
          </a:p>
          <a:p>
            <a:r>
              <a:t>2. Modify context and re-trigger test</a:t>
            </a:r>
          </a:p>
          <a:p>
            <a:r>
              <a:t>3. Synthesize multi-step scenario</a:t>
            </a:r>
          </a:p>
          <a:p>
            <a:r>
              <a:t>4. Validate compliance (KYC/AML/SOX)</a:t>
            </a:r>
          </a:p>
          <a:p>
            <a:r>
              <a:t>5. Execute test and view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Q&amp;A | Submission | Live 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