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1070"/>
            <a:ext cx="9266228" cy="112221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821" y="1800156"/>
            <a:ext cx="9917001" cy="5057844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Structured Query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for storing and managing data in relational database management system (RDMS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language for Relational Database System. 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a user to create, read, update and delete relational databases and tables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4 ways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data stored in an RDBMS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DDL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Definition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DML: Data Manipulation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iii)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TCL: Transaction Control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iv)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DCL: Data Control 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DQL: Data Query Language</a:t>
            </a:r>
          </a:p>
          <a:p>
            <a:pPr algn="just">
              <a:buClr>
                <a:schemeClr val="tx1"/>
              </a:buClr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50614"/>
            <a:ext cx="9580243" cy="524195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which of the following cases a DML statement is not executed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rows are modified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table is deleted.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some rows are deleted.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above</a:t>
            </a:r>
          </a:p>
          <a:p>
            <a:pPr marL="57150" indent="0" algn="just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 is true regarding procedures?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procedural and SQL statements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work similarly to the functions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not need unique names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created with SQL statements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" indent="0" algn="just">
              <a:buClr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2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7651"/>
            <a:ext cx="9679830" cy="53505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</a:t>
            </a:r>
            <a:r>
              <a:rPr lang="en-US" dirty="0"/>
              <a:t> 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SQL AS clause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clause in SQL is used to change the column name in the output or assign a name to a derived column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SQL AS clause can only be used with the JOIN clause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 clause in SQL is used to defines a search condition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pPr marL="457200" lvl="1" indent="0" algn="just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change "Thomas" into "Michel" in the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column in the Users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table?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User SET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'Thomas' INTO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'Michel‘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Users SET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'Michel' WHERE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'Thomas‘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Users SET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'Thomas' INTO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'Michel‘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Users SET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'Michel' WHERE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'Thomas'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9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4073"/>
            <a:ext cx="9106746" cy="620129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DDL: Data Definition Language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changes to the structure of the table like creation of table, altering table, deleting a table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 commands are auto-committed. That means it saves all the changes permanently in the database.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59290"/>
              </p:ext>
            </p:extLst>
          </p:nvPr>
        </p:nvGraphicFramePr>
        <p:xfrm>
          <a:off x="760991" y="2991183"/>
          <a:ext cx="8596312" cy="1854486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59188199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987929508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506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6E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D06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6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40601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create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B06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7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to create new table or database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F06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6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829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alter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907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7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for alteration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3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6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9655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truncate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907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6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4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delete data from table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D076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6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6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27856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drop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9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2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to drop a table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D07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90847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rename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7072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2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2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to rename a table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B07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7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8352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863" y="3173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0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7447"/>
            <a:ext cx="8596668" cy="5683915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DML: Data Manipulation Language</a:t>
            </a:r>
          </a:p>
          <a:p>
            <a:pPr marL="0" indent="0">
              <a:buClrTx/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Manipulation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used for manipulating the data stored in the table and not the table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not auto-committed. It means changes are not permanent to database, they can be rolled back.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77863" y="3328604"/>
          <a:ext cx="8596312" cy="1545405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8461529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1049591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Command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20D2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6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2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80D6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6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6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62793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insert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E0D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to insert a new row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80D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D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08650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update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E0E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to update existing row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C0D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79570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delete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80D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to delete a row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6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77625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merge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E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9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merging two rows or two tables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4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7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25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7941"/>
            <a:ext cx="8596668" cy="5543421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TCL: Transaction Control Language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commands are to keep a check on other commands and their affect on the database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commands can annul changes made by other commands by rolling the data back to its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 It can also make any temporary change permanent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.\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55010"/>
              </p:ext>
            </p:extLst>
          </p:nvPr>
        </p:nvGraphicFramePr>
        <p:xfrm>
          <a:off x="976627" y="3482975"/>
          <a:ext cx="8596312" cy="1236324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67387919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150325781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Command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C0CE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E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A0D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07231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commit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C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to permanently save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4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931343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rollback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40C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to undo change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36469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savepoint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0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to save temporarily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E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D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348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863" y="3482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2385"/>
            <a:ext cx="8596668" cy="52989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DCL: Data Control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control language are the commands to grant and take back authority from any database user.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9625"/>
              </p:ext>
            </p:extLst>
          </p:nvPr>
        </p:nvGraphicFramePr>
        <p:xfrm>
          <a:off x="677863" y="3637685"/>
          <a:ext cx="8596312" cy="927243"/>
        </p:xfrm>
        <a:graphic>
          <a:graphicData uri="http://schemas.openxmlformats.org/drawingml/2006/table">
            <a:tbl>
              <a:tblPr/>
              <a:tblGrid>
                <a:gridCol w="4283436">
                  <a:extLst>
                    <a:ext uri="{9D8B030D-6E8A-4147-A177-3AD203B41FA5}">
                      <a16:colId xmlns:a16="http://schemas.microsoft.com/office/drawing/2014/main" val="3707657914"/>
                    </a:ext>
                  </a:extLst>
                </a:gridCol>
                <a:gridCol w="4312876">
                  <a:extLst>
                    <a:ext uri="{9D8B030D-6E8A-4147-A177-3AD203B41FA5}">
                      <a16:colId xmlns:a16="http://schemas.microsoft.com/office/drawing/2014/main" val="2950265665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Command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50C5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C5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C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90C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88202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grant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90C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C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grant permission of right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50C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C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41794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revoke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F0C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C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C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take back permission.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50C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C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53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2261"/>
            <a:ext cx="8596668" cy="5489101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DQL: Data Query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query language is used to fetch data from tables based on conditions that we can easily apply.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863" y="3792225"/>
          <a:ext cx="8596312" cy="618162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14517398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73264385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Command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90BD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D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D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D0BD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D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D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B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89449"/>
                  </a:ext>
                </a:extLst>
              </a:tr>
              <a:tr h="30908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select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70B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retrieve records from one or more table</a:t>
                      </a:r>
                    </a:p>
                  </a:txBody>
                  <a:tcPr marL="77270" marR="77270" marT="38635" marB="38635">
                    <a:lnL w="9525" cap="flat" cmpd="sng" algn="ctr">
                      <a:solidFill>
                        <a:srgbClr val="D0B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B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3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8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3085"/>
            <a:ext cx="8596668" cy="61201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0"/>
            <a:ext cx="11418096" cy="6735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MCQ’s On SQL Basics :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valid SQL type?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Float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DDL command?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5715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are TCL commands?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and ROLLBACK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and TRUNCATE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and INSERT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and REVOKE</a:t>
            </a:r>
          </a:p>
          <a:p>
            <a:pPr marL="57150" indent="0">
              <a:buClr>
                <a:schemeClr val="tx1"/>
              </a:buClr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Tx/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lphaL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1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642"/>
            <a:ext cx="10720979" cy="6826312"/>
          </a:xfrm>
        </p:spPr>
        <p:txBody>
          <a:bodyPr/>
          <a:lstStyle/>
          <a:p>
            <a:pPr marL="11430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 is used to delete all rows in a table without having the action logged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pPr marL="17145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Views are also known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tables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Tables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Tables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Tables</a:t>
            </a:r>
          </a:p>
          <a:p>
            <a:pPr marL="228600" indent="0" algn="just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valid aggregate function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>
              <a:buClr>
                <a:schemeClr val="tx1"/>
              </a:buClr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9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730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INTRODUCTION 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GDCUser</dc:creator>
  <cp:lastModifiedBy>GDCUser</cp:lastModifiedBy>
  <cp:revision>16</cp:revision>
  <dcterms:created xsi:type="dcterms:W3CDTF">2021-04-09T12:29:21Z</dcterms:created>
  <dcterms:modified xsi:type="dcterms:W3CDTF">2021-04-09T15:30:39Z</dcterms:modified>
</cp:coreProperties>
</file>