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1070"/>
            <a:ext cx="9266228" cy="1122218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821" y="1800156"/>
            <a:ext cx="9917001" cy="5057844"/>
          </a:xfrm>
        </p:spPr>
        <p:txBody>
          <a:bodyPr>
            <a:normAutofit fontScale="70000" lnSpcReduction="20000"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Structured Query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for storing and managing data in relational database management system (RDMS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standard language for Relational Database System. 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a user to create, read, update and delete relational databases and tables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4 ways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data stored in an RDBMS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DDL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Definition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ii)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DML: Data Manipulation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iii)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TCL: Transaction Control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iv)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DCL: Data Control Language</a:t>
            </a: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DQL: Data Query Language</a:t>
            </a:r>
          </a:p>
          <a:p>
            <a:pPr algn="just">
              <a:buClr>
                <a:schemeClr val="tx1"/>
              </a:buClr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8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" b="3741"/>
          <a:stretch/>
        </p:blipFill>
        <p:spPr>
          <a:xfrm>
            <a:off x="677862" y="182881"/>
            <a:ext cx="10777075" cy="6284422"/>
          </a:xfrm>
        </p:spPr>
      </p:pic>
    </p:spTree>
    <p:extLst>
      <p:ext uri="{BB962C8B-B14F-4D97-AF65-F5344CB8AC3E}">
        <p14:creationId xmlns:p14="http://schemas.microsoft.com/office/powerpoint/2010/main" val="426196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"/>
            <a:ext cx="11418096" cy="6594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MCQ’s On SQL Basics :</a:t>
            </a:r>
            <a:endParaRPr lang="en-US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valid SQL type?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Float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DDL command?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5715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are TCL commands?</a:t>
            </a:r>
          </a:p>
          <a:p>
            <a:pPr marL="8001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 and ROLLBACK</a:t>
            </a:r>
          </a:p>
          <a:p>
            <a:pPr marL="8001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and TRUNCATE</a:t>
            </a:r>
          </a:p>
          <a:p>
            <a:pPr marL="8001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and INSERT</a:t>
            </a:r>
          </a:p>
          <a:p>
            <a:pPr marL="8001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and REVOKE</a:t>
            </a:r>
          </a:p>
          <a:p>
            <a:pPr marL="57150" indent="0">
              <a:buClr>
                <a:schemeClr val="tx1"/>
              </a:buClr>
              <a:buNone/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ClrTx/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+mj-lt"/>
              <a:buAutoNum type="alphaL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9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642"/>
            <a:ext cx="10720979" cy="6826312"/>
          </a:xfrm>
        </p:spPr>
        <p:txBody>
          <a:bodyPr/>
          <a:lstStyle/>
          <a:p>
            <a:pPr marL="114300" indent="0">
              <a:buClr>
                <a:schemeClr val="tx1"/>
              </a:buClr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statement is used to delete all rows in a table without having the action logged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572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</a:t>
            </a:r>
          </a:p>
          <a:p>
            <a:pPr marL="8572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8572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DROP</a:t>
            </a:r>
          </a:p>
          <a:p>
            <a:pPr marL="8572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  <a:p>
            <a:pPr marL="17145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Views are also known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tables</a:t>
            </a: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Tables</a:t>
            </a: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Tables</a:t>
            </a: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Tables</a:t>
            </a:r>
          </a:p>
          <a:p>
            <a:pPr marL="228600" indent="0" algn="just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valid aggregate function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marL="9715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marL="9715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  <a:p>
            <a:pPr marL="971550" lvl="1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algn="just">
              <a:buClr>
                <a:schemeClr val="tx1"/>
              </a:buClr>
              <a:buFont typeface="+mj-lt"/>
              <a:buAutoNum type="arabicPeriod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>
              <a:buClr>
                <a:schemeClr val="tx1"/>
              </a:buClr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0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3005"/>
            <a:ext cx="10785918" cy="656705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of the following cases a DML statement is not executed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rows are modified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table is deleted.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some rows are deleted.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marL="457200" lvl="1" indent="0" algn="just">
              <a:buClrTx/>
              <a:buNone/>
            </a:pP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>
              <a:buClrTx/>
              <a:buNone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statement is true regarding procedures?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include procedural and SQL statements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work similarly to the functions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not need unique names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created with SQL statements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ClrTx/>
              <a:buNone/>
            </a:pPr>
            <a:endParaRPr 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true about the SQL AS clause?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 clause in SQL is used to change the column name in the output or assign a name to a derived column.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SQL AS clause can only be used with the JOIN clause.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 clause in SQL is used to defines a search condition.</a:t>
            </a:r>
          </a:p>
          <a:p>
            <a:pPr lvl="1" algn="just">
              <a:buClrTx/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mentioned</a:t>
            </a:r>
          </a:p>
          <a:p>
            <a:pPr marL="57150" indent="0" algn="just">
              <a:buClrTx/>
              <a:buNone/>
            </a:pPr>
            <a:endParaRPr lang="en-US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>
              <a:buClrTx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1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99258"/>
            <a:ext cx="10212339" cy="6375861"/>
          </a:xfrm>
        </p:spPr>
        <p:txBody>
          <a:bodyPr>
            <a:normAutofit/>
          </a:bodyPr>
          <a:lstStyle/>
          <a:p>
            <a:pPr marL="57150" indent="0" algn="just"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change "Thomas" into "Michel" in the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column in the Users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table?</a:t>
            </a:r>
          </a:p>
          <a:p>
            <a:pPr marL="914400" lvl="1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User SET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'Thomas' INTO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'Michel‘</a:t>
            </a:r>
          </a:p>
          <a:p>
            <a:pPr marL="914400" lvl="1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Users SET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'Michel' WHERE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'Thomas‘</a:t>
            </a:r>
          </a:p>
          <a:p>
            <a:pPr marL="914400" lvl="1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Users SET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'Thomas' INTO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'Michel‘</a:t>
            </a:r>
          </a:p>
          <a:p>
            <a:pPr marL="914400" lvl="1" indent="-457200" algn="just">
              <a:buClrTx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Users SET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'Michel' WHERE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'Thomas‘</a:t>
            </a:r>
          </a:p>
          <a:p>
            <a:pPr marL="457200" lvl="1" indent="0" algn="just">
              <a:buClrTx/>
              <a:buNone/>
            </a:pP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specify the number of records to return, which keyword is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marL="800100" lvl="1" algn="just">
              <a:buClrTx/>
              <a:buFont typeface="+mj-lt"/>
              <a:buAutoNum type="arabicPeriod"/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marL="800100" lvl="1" algn="just">
              <a:buClrTx/>
              <a:buFont typeface="+mj-lt"/>
              <a:buAutoNum type="arabicPeriod"/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  <a:p>
            <a:pPr marL="800100" lvl="1" algn="just">
              <a:buClrTx/>
              <a:buFont typeface="+mj-lt"/>
              <a:buAutoNum type="arabicPeriod"/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800100" lvl="1" algn="just">
              <a:buClrTx/>
              <a:buFont typeface="+mj-lt"/>
              <a:buAutoNum type="arabicPeriod"/>
            </a:pPr>
            <a:r>
              <a:rPr lang="en-US" sz="1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search for a specified pattern in a column</a:t>
            </a:r>
          </a:p>
          <a:p>
            <a:pPr marL="857250" lvl="1" algn="just">
              <a:buClrTx/>
              <a:buFont typeface="+mj-lt"/>
              <a:buAutoNum type="arabicPeriod"/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MATCH</a:t>
            </a:r>
          </a:p>
          <a:p>
            <a:pPr marL="857250" lvl="1" algn="just">
              <a:buClrTx/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LIKE</a:t>
            </a:r>
          </a:p>
          <a:p>
            <a:pPr marL="857250" lvl="1" algn="just"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PATTERN</a:t>
            </a:r>
          </a:p>
          <a:p>
            <a:pPr marL="857250" lvl="1" algn="just">
              <a:buClrTx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SEARCH</a:t>
            </a:r>
          </a:p>
          <a:p>
            <a:pPr marL="571500" lvl="1" indent="0" algn="just">
              <a:buClrTx/>
              <a:buNone/>
            </a:pP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ClrTx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algn="just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>
              <a:buClrTx/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Tx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1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" b="3663"/>
          <a:stretch/>
        </p:blipFill>
        <p:spPr>
          <a:xfrm>
            <a:off x="677862" y="166255"/>
            <a:ext cx="10993207" cy="6259483"/>
          </a:xfrm>
        </p:spPr>
      </p:pic>
    </p:spTree>
    <p:extLst>
      <p:ext uri="{BB962C8B-B14F-4D97-AF65-F5344CB8AC3E}">
        <p14:creationId xmlns:p14="http://schemas.microsoft.com/office/powerpoint/2010/main" val="4028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" b="4273"/>
          <a:stretch/>
        </p:blipFill>
        <p:spPr>
          <a:xfrm>
            <a:off x="448888" y="207817"/>
            <a:ext cx="11151164" cy="6450677"/>
          </a:xfrm>
        </p:spPr>
      </p:pic>
    </p:spTree>
    <p:extLst>
      <p:ext uri="{BB962C8B-B14F-4D97-AF65-F5344CB8AC3E}">
        <p14:creationId xmlns:p14="http://schemas.microsoft.com/office/powerpoint/2010/main" val="17291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" b="6324"/>
          <a:stretch/>
        </p:blipFill>
        <p:spPr>
          <a:xfrm>
            <a:off x="1002057" y="473824"/>
            <a:ext cx="10527695" cy="6051667"/>
          </a:xfrm>
        </p:spPr>
      </p:pic>
    </p:spTree>
    <p:extLst>
      <p:ext uri="{BB962C8B-B14F-4D97-AF65-F5344CB8AC3E}">
        <p14:creationId xmlns:p14="http://schemas.microsoft.com/office/powerpoint/2010/main" val="41877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3305"/>
          <a:stretch/>
        </p:blipFill>
        <p:spPr>
          <a:xfrm>
            <a:off x="677862" y="241070"/>
            <a:ext cx="10982419" cy="6475614"/>
          </a:xfrm>
        </p:spPr>
      </p:pic>
    </p:spTree>
    <p:extLst>
      <p:ext uri="{BB962C8B-B14F-4D97-AF65-F5344CB8AC3E}">
        <p14:creationId xmlns:p14="http://schemas.microsoft.com/office/powerpoint/2010/main" val="61469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2" b="3266"/>
          <a:stretch/>
        </p:blipFill>
        <p:spPr>
          <a:xfrm>
            <a:off x="713053" y="274320"/>
            <a:ext cx="10750198" cy="6342611"/>
          </a:xfrm>
        </p:spPr>
      </p:pic>
    </p:spTree>
    <p:extLst>
      <p:ext uri="{BB962C8B-B14F-4D97-AF65-F5344CB8AC3E}">
        <p14:creationId xmlns:p14="http://schemas.microsoft.com/office/powerpoint/2010/main" val="426198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 b="4252"/>
          <a:stretch/>
        </p:blipFill>
        <p:spPr>
          <a:xfrm>
            <a:off x="677862" y="216131"/>
            <a:ext cx="10885141" cy="6317673"/>
          </a:xfrm>
        </p:spPr>
      </p:pic>
    </p:spTree>
    <p:extLst>
      <p:ext uri="{BB962C8B-B14F-4D97-AF65-F5344CB8AC3E}">
        <p14:creationId xmlns:p14="http://schemas.microsoft.com/office/powerpoint/2010/main" val="284744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" b="3051"/>
          <a:stretch/>
        </p:blipFill>
        <p:spPr>
          <a:xfrm>
            <a:off x="677861" y="116379"/>
            <a:ext cx="10851891" cy="6384174"/>
          </a:xfrm>
        </p:spPr>
      </p:pic>
    </p:spTree>
    <p:extLst>
      <p:ext uri="{BB962C8B-B14F-4D97-AF65-F5344CB8AC3E}">
        <p14:creationId xmlns:p14="http://schemas.microsoft.com/office/powerpoint/2010/main" val="121380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3571"/>
          <a:stretch/>
        </p:blipFill>
        <p:spPr>
          <a:xfrm>
            <a:off x="677862" y="232757"/>
            <a:ext cx="10826953" cy="6301048"/>
          </a:xfrm>
        </p:spPr>
      </p:pic>
    </p:spTree>
    <p:extLst>
      <p:ext uri="{BB962C8B-B14F-4D97-AF65-F5344CB8AC3E}">
        <p14:creationId xmlns:p14="http://schemas.microsoft.com/office/powerpoint/2010/main" val="28025732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486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INTRODUCTION TO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GDCUser</dc:creator>
  <cp:lastModifiedBy>GDCUser</cp:lastModifiedBy>
  <cp:revision>18</cp:revision>
  <dcterms:created xsi:type="dcterms:W3CDTF">2021-04-09T15:29:16Z</dcterms:created>
  <dcterms:modified xsi:type="dcterms:W3CDTF">2021-04-09T16:47:18Z</dcterms:modified>
</cp:coreProperties>
</file>