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70" r:id="rId9"/>
    <p:sldId id="271"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5" d="100"/>
          <a:sy n="55" d="100"/>
        </p:scale>
        <p:origin x="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9E021D-B1FB-477B-B74E-EA75B8C51130}" type="doc">
      <dgm:prSet loTypeId="urn:microsoft.com/office/officeart/2009/3/layout/RandomtoResultProcess" loCatId="process" qsTypeId="urn:microsoft.com/office/officeart/2005/8/quickstyle/3d2" qsCatId="3D" csTypeId="urn:microsoft.com/office/officeart/2005/8/colors/colorful3" csCatId="colorful" phldr="1"/>
      <dgm:spPr/>
      <dgm:t>
        <a:bodyPr/>
        <a:lstStyle/>
        <a:p>
          <a:endParaRPr lang="en-IN"/>
        </a:p>
      </dgm:t>
    </dgm:pt>
    <dgm:pt modelId="{3B8BF9E3-2EF9-4607-AE19-61661CACC531}">
      <dgm:prSet phldrT="[Text]"/>
      <dgm:spPr/>
      <dgm:t>
        <a:bodyPr/>
        <a:lstStyle/>
        <a:p>
          <a:r>
            <a:rPr lang="en-US" dirty="0"/>
            <a:t>User</a:t>
          </a:r>
          <a:endParaRPr lang="en-IN" dirty="0"/>
        </a:p>
      </dgm:t>
    </dgm:pt>
    <dgm:pt modelId="{C7643F20-3E73-4539-BE49-8B951F5B2C06}" type="parTrans" cxnId="{70CB6433-5A75-4B61-B68E-E26050D8735F}">
      <dgm:prSet/>
      <dgm:spPr/>
      <dgm:t>
        <a:bodyPr/>
        <a:lstStyle/>
        <a:p>
          <a:endParaRPr lang="en-IN"/>
        </a:p>
      </dgm:t>
    </dgm:pt>
    <dgm:pt modelId="{54F03376-0DCD-4365-8114-73F0CDD722EF}" type="sibTrans" cxnId="{70CB6433-5A75-4B61-B68E-E26050D8735F}">
      <dgm:prSet/>
      <dgm:spPr/>
      <dgm:t>
        <a:bodyPr/>
        <a:lstStyle/>
        <a:p>
          <a:endParaRPr lang="en-IN"/>
        </a:p>
      </dgm:t>
    </dgm:pt>
    <dgm:pt modelId="{366DF917-0581-467F-81A6-01698AC8DA47}">
      <dgm:prSet phldrT="[Text]"/>
      <dgm:spPr/>
      <dgm:t>
        <a:bodyPr/>
        <a:lstStyle/>
        <a:p>
          <a:r>
            <a:rPr lang="en-US" dirty="0"/>
            <a:t>Symptoms Checking</a:t>
          </a:r>
          <a:endParaRPr lang="en-IN" dirty="0"/>
        </a:p>
      </dgm:t>
    </dgm:pt>
    <dgm:pt modelId="{7337B57F-C69D-4610-9476-F956F1F5856E}" type="parTrans" cxnId="{B7EB3F8C-AAC5-4321-844B-6C1D67F463C9}">
      <dgm:prSet/>
      <dgm:spPr/>
      <dgm:t>
        <a:bodyPr/>
        <a:lstStyle/>
        <a:p>
          <a:endParaRPr lang="en-IN"/>
        </a:p>
      </dgm:t>
    </dgm:pt>
    <dgm:pt modelId="{A24DA628-81CA-4E93-ABFA-4F06BFE50B72}" type="sibTrans" cxnId="{B7EB3F8C-AAC5-4321-844B-6C1D67F463C9}">
      <dgm:prSet/>
      <dgm:spPr/>
      <dgm:t>
        <a:bodyPr/>
        <a:lstStyle/>
        <a:p>
          <a:endParaRPr lang="en-IN"/>
        </a:p>
      </dgm:t>
    </dgm:pt>
    <dgm:pt modelId="{22BEF48B-C2F3-4DE6-B0D5-F9A45EBDFE5C}">
      <dgm:prSet phldrT="[Text]"/>
      <dgm:spPr/>
      <dgm:t>
        <a:bodyPr/>
        <a:lstStyle/>
        <a:p>
          <a:r>
            <a:rPr lang="en-US" dirty="0"/>
            <a:t>Disease Prediction</a:t>
          </a:r>
          <a:endParaRPr lang="en-IN" dirty="0"/>
        </a:p>
      </dgm:t>
    </dgm:pt>
    <dgm:pt modelId="{05F713CE-2F1C-4E1C-A18A-251773D6CAE9}" type="parTrans" cxnId="{0E0A3231-F3FD-43DB-989D-1DA8EBE3C702}">
      <dgm:prSet/>
      <dgm:spPr/>
      <dgm:t>
        <a:bodyPr/>
        <a:lstStyle/>
        <a:p>
          <a:endParaRPr lang="en-IN"/>
        </a:p>
      </dgm:t>
    </dgm:pt>
    <dgm:pt modelId="{E27DA3EE-9ACF-4BAC-8068-E5FC018BC953}" type="sibTrans" cxnId="{0E0A3231-F3FD-43DB-989D-1DA8EBE3C702}">
      <dgm:prSet/>
      <dgm:spPr/>
      <dgm:t>
        <a:bodyPr/>
        <a:lstStyle/>
        <a:p>
          <a:endParaRPr lang="en-IN"/>
        </a:p>
      </dgm:t>
    </dgm:pt>
    <dgm:pt modelId="{FF790F5E-EEA0-4912-AEEC-4A45025CF8B0}">
      <dgm:prSet phldrT="[Text]"/>
      <dgm:spPr/>
      <dgm:t>
        <a:bodyPr/>
        <a:lstStyle/>
        <a:p>
          <a:r>
            <a:rPr lang="en-US" dirty="0"/>
            <a:t>Disease Detection</a:t>
          </a:r>
          <a:endParaRPr lang="en-IN" dirty="0"/>
        </a:p>
      </dgm:t>
    </dgm:pt>
    <dgm:pt modelId="{30361613-BC0B-4FA8-8CFA-9E5A7BF7838E}" type="parTrans" cxnId="{473D0D1F-8A2D-4818-B12E-492A0493BF4B}">
      <dgm:prSet/>
      <dgm:spPr/>
      <dgm:t>
        <a:bodyPr/>
        <a:lstStyle/>
        <a:p>
          <a:endParaRPr lang="en-IN"/>
        </a:p>
      </dgm:t>
    </dgm:pt>
    <dgm:pt modelId="{AC6A80D3-D3A7-4A92-95E1-C033E0DDDD82}" type="sibTrans" cxnId="{473D0D1F-8A2D-4818-B12E-492A0493BF4B}">
      <dgm:prSet/>
      <dgm:spPr/>
      <dgm:t>
        <a:bodyPr/>
        <a:lstStyle/>
        <a:p>
          <a:endParaRPr lang="en-IN"/>
        </a:p>
      </dgm:t>
    </dgm:pt>
    <dgm:pt modelId="{1F01D6DE-BDF7-4268-97D5-9BC4E1C4DAF7}">
      <dgm:prSet phldrT="[Text]"/>
      <dgm:spPr/>
      <dgm:t>
        <a:bodyPr/>
        <a:lstStyle/>
        <a:p>
          <a:r>
            <a:rPr lang="en-US" dirty="0"/>
            <a:t>According To Disease Doctor Prediction</a:t>
          </a:r>
          <a:endParaRPr lang="en-IN" dirty="0"/>
        </a:p>
      </dgm:t>
    </dgm:pt>
    <dgm:pt modelId="{4A88E77E-FE04-4BB6-8EB4-9D91AC8E2F6D}" type="parTrans" cxnId="{4D5ABEE6-82E4-4703-957E-325F1CA169BA}">
      <dgm:prSet/>
      <dgm:spPr/>
      <dgm:t>
        <a:bodyPr/>
        <a:lstStyle/>
        <a:p>
          <a:endParaRPr lang="en-IN"/>
        </a:p>
      </dgm:t>
    </dgm:pt>
    <dgm:pt modelId="{308F4C37-8416-4346-AB68-FD32E06F316C}" type="sibTrans" cxnId="{4D5ABEE6-82E4-4703-957E-325F1CA169BA}">
      <dgm:prSet/>
      <dgm:spPr/>
      <dgm:t>
        <a:bodyPr/>
        <a:lstStyle/>
        <a:p>
          <a:endParaRPr lang="en-IN"/>
        </a:p>
      </dgm:t>
    </dgm:pt>
    <dgm:pt modelId="{E2F2989C-00CD-4EAB-850C-95E91B44F939}" type="pres">
      <dgm:prSet presAssocID="{149E021D-B1FB-477B-B74E-EA75B8C51130}" presName="Name0" presStyleCnt="0">
        <dgm:presLayoutVars>
          <dgm:dir/>
          <dgm:animOne val="branch"/>
          <dgm:animLvl val="lvl"/>
        </dgm:presLayoutVars>
      </dgm:prSet>
      <dgm:spPr/>
    </dgm:pt>
    <dgm:pt modelId="{93C10CF4-2A61-413B-A5A0-5E309FC78B21}" type="pres">
      <dgm:prSet presAssocID="{3B8BF9E3-2EF9-4607-AE19-61661CACC531}" presName="chaos" presStyleCnt="0"/>
      <dgm:spPr/>
    </dgm:pt>
    <dgm:pt modelId="{403C58B0-B4BE-45B4-BEDE-BA312639F0EA}" type="pres">
      <dgm:prSet presAssocID="{3B8BF9E3-2EF9-4607-AE19-61661CACC531}" presName="parTx1" presStyleLbl="revTx" presStyleIdx="0" presStyleCnt="4"/>
      <dgm:spPr/>
    </dgm:pt>
    <dgm:pt modelId="{1809AF7C-560D-47C0-A928-20D13C63C6E5}" type="pres">
      <dgm:prSet presAssocID="{3B8BF9E3-2EF9-4607-AE19-61661CACC531}" presName="c1" presStyleLbl="node1" presStyleIdx="0" presStyleCnt="19"/>
      <dgm:spPr/>
    </dgm:pt>
    <dgm:pt modelId="{3949E917-A577-4B82-8CF2-B0C8C95CC39F}" type="pres">
      <dgm:prSet presAssocID="{3B8BF9E3-2EF9-4607-AE19-61661CACC531}" presName="c2" presStyleLbl="node1" presStyleIdx="1" presStyleCnt="19"/>
      <dgm:spPr/>
    </dgm:pt>
    <dgm:pt modelId="{9904F439-0328-41A1-A78E-A2BCE04DA441}" type="pres">
      <dgm:prSet presAssocID="{3B8BF9E3-2EF9-4607-AE19-61661CACC531}" presName="c3" presStyleLbl="node1" presStyleIdx="2" presStyleCnt="19"/>
      <dgm:spPr/>
    </dgm:pt>
    <dgm:pt modelId="{6A44260A-E191-4157-B7AE-9197DFDF0150}" type="pres">
      <dgm:prSet presAssocID="{3B8BF9E3-2EF9-4607-AE19-61661CACC531}" presName="c4" presStyleLbl="node1" presStyleIdx="3" presStyleCnt="19"/>
      <dgm:spPr/>
    </dgm:pt>
    <dgm:pt modelId="{44D9A90A-9181-4C78-9B37-2226EC23BCF4}" type="pres">
      <dgm:prSet presAssocID="{3B8BF9E3-2EF9-4607-AE19-61661CACC531}" presName="c5" presStyleLbl="node1" presStyleIdx="4" presStyleCnt="19"/>
      <dgm:spPr/>
    </dgm:pt>
    <dgm:pt modelId="{8AAA780A-6573-4F57-8090-F842ADF6C50C}" type="pres">
      <dgm:prSet presAssocID="{3B8BF9E3-2EF9-4607-AE19-61661CACC531}" presName="c6" presStyleLbl="node1" presStyleIdx="5" presStyleCnt="19"/>
      <dgm:spPr/>
    </dgm:pt>
    <dgm:pt modelId="{5ED0D393-3033-4AE4-B07C-31741A71D979}" type="pres">
      <dgm:prSet presAssocID="{3B8BF9E3-2EF9-4607-AE19-61661CACC531}" presName="c7" presStyleLbl="node1" presStyleIdx="6" presStyleCnt="19"/>
      <dgm:spPr/>
    </dgm:pt>
    <dgm:pt modelId="{FDAA2456-2C3F-4F3C-BC86-9181ABCB7193}" type="pres">
      <dgm:prSet presAssocID="{3B8BF9E3-2EF9-4607-AE19-61661CACC531}" presName="c8" presStyleLbl="node1" presStyleIdx="7" presStyleCnt="19"/>
      <dgm:spPr/>
    </dgm:pt>
    <dgm:pt modelId="{442F2E4E-741B-4A8D-9779-EFBFC75DB54D}" type="pres">
      <dgm:prSet presAssocID="{3B8BF9E3-2EF9-4607-AE19-61661CACC531}" presName="c9" presStyleLbl="node1" presStyleIdx="8" presStyleCnt="19"/>
      <dgm:spPr/>
    </dgm:pt>
    <dgm:pt modelId="{58C92561-4F24-4A76-86FF-CF5BDB5F2F4F}" type="pres">
      <dgm:prSet presAssocID="{3B8BF9E3-2EF9-4607-AE19-61661CACC531}" presName="c10" presStyleLbl="node1" presStyleIdx="9" presStyleCnt="19"/>
      <dgm:spPr/>
    </dgm:pt>
    <dgm:pt modelId="{D0BEE635-9F46-4EC0-BF67-AA130A73E81D}" type="pres">
      <dgm:prSet presAssocID="{3B8BF9E3-2EF9-4607-AE19-61661CACC531}" presName="c11" presStyleLbl="node1" presStyleIdx="10" presStyleCnt="19"/>
      <dgm:spPr/>
    </dgm:pt>
    <dgm:pt modelId="{67E6988E-33A5-4993-85B1-F6F3C431055F}" type="pres">
      <dgm:prSet presAssocID="{3B8BF9E3-2EF9-4607-AE19-61661CACC531}" presName="c12" presStyleLbl="node1" presStyleIdx="11" presStyleCnt="19"/>
      <dgm:spPr/>
    </dgm:pt>
    <dgm:pt modelId="{E2DF0A2E-AC75-4C76-85CF-570945A6ACF5}" type="pres">
      <dgm:prSet presAssocID="{3B8BF9E3-2EF9-4607-AE19-61661CACC531}" presName="c13" presStyleLbl="node1" presStyleIdx="12" presStyleCnt="19"/>
      <dgm:spPr/>
    </dgm:pt>
    <dgm:pt modelId="{55520B40-1A83-4EBC-95BF-BFBE60B92C60}" type="pres">
      <dgm:prSet presAssocID="{3B8BF9E3-2EF9-4607-AE19-61661CACC531}" presName="c14" presStyleLbl="node1" presStyleIdx="13" presStyleCnt="19"/>
      <dgm:spPr/>
    </dgm:pt>
    <dgm:pt modelId="{94E0D295-9D95-4D28-B599-C0F570414F1B}" type="pres">
      <dgm:prSet presAssocID="{3B8BF9E3-2EF9-4607-AE19-61661CACC531}" presName="c15" presStyleLbl="node1" presStyleIdx="14" presStyleCnt="19"/>
      <dgm:spPr/>
    </dgm:pt>
    <dgm:pt modelId="{13A7086A-58A8-4DBB-BE25-88D26671C528}" type="pres">
      <dgm:prSet presAssocID="{3B8BF9E3-2EF9-4607-AE19-61661CACC531}" presName="c16" presStyleLbl="node1" presStyleIdx="15" presStyleCnt="19"/>
      <dgm:spPr/>
    </dgm:pt>
    <dgm:pt modelId="{68E7C242-7948-48B0-9F74-E8F3F76CB840}" type="pres">
      <dgm:prSet presAssocID="{3B8BF9E3-2EF9-4607-AE19-61661CACC531}" presName="c17" presStyleLbl="node1" presStyleIdx="16" presStyleCnt="19"/>
      <dgm:spPr/>
    </dgm:pt>
    <dgm:pt modelId="{1EED88EE-60F5-4148-A114-3C257A19BC7B}" type="pres">
      <dgm:prSet presAssocID="{3B8BF9E3-2EF9-4607-AE19-61661CACC531}" presName="c18" presStyleLbl="node1" presStyleIdx="17" presStyleCnt="19"/>
      <dgm:spPr/>
    </dgm:pt>
    <dgm:pt modelId="{827676AA-E4EC-43B0-B8D1-F5F9560220BD}" type="pres">
      <dgm:prSet presAssocID="{54F03376-0DCD-4365-8114-73F0CDD722EF}" presName="chevronComposite1" presStyleCnt="0"/>
      <dgm:spPr/>
    </dgm:pt>
    <dgm:pt modelId="{AECBC6CD-A800-4E9B-8951-3419985BB7CA}" type="pres">
      <dgm:prSet presAssocID="{54F03376-0DCD-4365-8114-73F0CDD722EF}" presName="chevron1" presStyleLbl="sibTrans2D1" presStyleIdx="0" presStyleCnt="4"/>
      <dgm:spPr/>
    </dgm:pt>
    <dgm:pt modelId="{43A417E4-A097-4975-911F-7E7D94E03D72}" type="pres">
      <dgm:prSet presAssocID="{54F03376-0DCD-4365-8114-73F0CDD722EF}" presName="spChevron1" presStyleCnt="0"/>
      <dgm:spPr/>
    </dgm:pt>
    <dgm:pt modelId="{06E62065-BD09-4503-902A-389EC1880E29}" type="pres">
      <dgm:prSet presAssocID="{366DF917-0581-467F-81A6-01698AC8DA47}" presName="middle" presStyleCnt="0"/>
      <dgm:spPr/>
    </dgm:pt>
    <dgm:pt modelId="{0CE53289-C342-44E2-B86B-68682A538913}" type="pres">
      <dgm:prSet presAssocID="{366DF917-0581-467F-81A6-01698AC8DA47}" presName="parTxMid" presStyleLbl="revTx" presStyleIdx="1" presStyleCnt="4"/>
      <dgm:spPr/>
    </dgm:pt>
    <dgm:pt modelId="{9C33BFE4-C3C5-4933-8D2D-7D25DDD2E9B7}" type="pres">
      <dgm:prSet presAssocID="{366DF917-0581-467F-81A6-01698AC8DA47}" presName="spMid" presStyleCnt="0"/>
      <dgm:spPr/>
    </dgm:pt>
    <dgm:pt modelId="{C14F35AB-763D-415B-924F-939C85294EE5}" type="pres">
      <dgm:prSet presAssocID="{A24DA628-81CA-4E93-ABFA-4F06BFE50B72}" presName="chevronComposite1" presStyleCnt="0"/>
      <dgm:spPr/>
    </dgm:pt>
    <dgm:pt modelId="{8E91BE89-7939-4259-B96D-2801EAA6F0AB}" type="pres">
      <dgm:prSet presAssocID="{A24DA628-81CA-4E93-ABFA-4F06BFE50B72}" presName="chevron1" presStyleLbl="sibTrans2D1" presStyleIdx="1" presStyleCnt="4"/>
      <dgm:spPr/>
    </dgm:pt>
    <dgm:pt modelId="{6CEF571A-85AA-46E9-AA97-144EAD25A7E3}" type="pres">
      <dgm:prSet presAssocID="{A24DA628-81CA-4E93-ABFA-4F06BFE50B72}" presName="spChevron1" presStyleCnt="0"/>
      <dgm:spPr/>
    </dgm:pt>
    <dgm:pt modelId="{A6DB8702-28C3-46FE-98C7-364647BA820F}" type="pres">
      <dgm:prSet presAssocID="{22BEF48B-C2F3-4DE6-B0D5-F9A45EBDFE5C}" presName="middle" presStyleCnt="0"/>
      <dgm:spPr/>
    </dgm:pt>
    <dgm:pt modelId="{86DBF55E-F353-4C14-9B4E-E9BC7374B8DD}" type="pres">
      <dgm:prSet presAssocID="{22BEF48B-C2F3-4DE6-B0D5-F9A45EBDFE5C}" presName="parTxMid" presStyleLbl="revTx" presStyleIdx="2" presStyleCnt="4"/>
      <dgm:spPr/>
    </dgm:pt>
    <dgm:pt modelId="{11E3E2B1-EAA0-46D1-960F-A256E586D28F}" type="pres">
      <dgm:prSet presAssocID="{22BEF48B-C2F3-4DE6-B0D5-F9A45EBDFE5C}" presName="spMid" presStyleCnt="0"/>
      <dgm:spPr/>
    </dgm:pt>
    <dgm:pt modelId="{66A58D54-E642-4D9E-8758-331ECDB3994C}" type="pres">
      <dgm:prSet presAssocID="{E27DA3EE-9ACF-4BAC-8068-E5FC018BC953}" presName="chevronComposite1" presStyleCnt="0"/>
      <dgm:spPr/>
    </dgm:pt>
    <dgm:pt modelId="{3B33653A-1847-4D0E-ACAB-E655CB97E17A}" type="pres">
      <dgm:prSet presAssocID="{E27DA3EE-9ACF-4BAC-8068-E5FC018BC953}" presName="chevron1" presStyleLbl="sibTrans2D1" presStyleIdx="2" presStyleCnt="4"/>
      <dgm:spPr/>
    </dgm:pt>
    <dgm:pt modelId="{F3463B45-FD05-481F-B41C-6351A2C780A3}" type="pres">
      <dgm:prSet presAssocID="{E27DA3EE-9ACF-4BAC-8068-E5FC018BC953}" presName="spChevron1" presStyleCnt="0"/>
      <dgm:spPr/>
    </dgm:pt>
    <dgm:pt modelId="{F69604A3-5B62-4B6A-98C1-A85A9F09469E}" type="pres">
      <dgm:prSet presAssocID="{FF790F5E-EEA0-4912-AEEC-4A45025CF8B0}" presName="middle" presStyleCnt="0"/>
      <dgm:spPr/>
    </dgm:pt>
    <dgm:pt modelId="{62903F6D-F6E2-4127-B845-D620792D1DEB}" type="pres">
      <dgm:prSet presAssocID="{FF790F5E-EEA0-4912-AEEC-4A45025CF8B0}" presName="parTxMid" presStyleLbl="revTx" presStyleIdx="3" presStyleCnt="4"/>
      <dgm:spPr/>
    </dgm:pt>
    <dgm:pt modelId="{22447201-912D-492D-ABB7-1E41BB48D8DF}" type="pres">
      <dgm:prSet presAssocID="{FF790F5E-EEA0-4912-AEEC-4A45025CF8B0}" presName="spMid" presStyleCnt="0"/>
      <dgm:spPr/>
    </dgm:pt>
    <dgm:pt modelId="{61B1472B-4372-4CCA-90B8-6F97B8ABB17B}" type="pres">
      <dgm:prSet presAssocID="{AC6A80D3-D3A7-4A92-95E1-C033E0DDDD82}" presName="chevronComposite1" presStyleCnt="0"/>
      <dgm:spPr/>
    </dgm:pt>
    <dgm:pt modelId="{BABCD8AC-4203-4D54-9B48-EED120159BE9}" type="pres">
      <dgm:prSet presAssocID="{AC6A80D3-D3A7-4A92-95E1-C033E0DDDD82}" presName="chevron1" presStyleLbl="sibTrans2D1" presStyleIdx="3" presStyleCnt="4"/>
      <dgm:spPr/>
    </dgm:pt>
    <dgm:pt modelId="{BA576BFE-9FC9-4385-9E1C-C1CE99D7A88D}" type="pres">
      <dgm:prSet presAssocID="{AC6A80D3-D3A7-4A92-95E1-C033E0DDDD82}" presName="spChevron1" presStyleCnt="0"/>
      <dgm:spPr/>
    </dgm:pt>
    <dgm:pt modelId="{721839D9-3E6E-43E2-9CCF-212CD65900B2}" type="pres">
      <dgm:prSet presAssocID="{1F01D6DE-BDF7-4268-97D5-9BC4E1C4DAF7}" presName="last" presStyleCnt="0"/>
      <dgm:spPr/>
    </dgm:pt>
    <dgm:pt modelId="{F2704401-37D6-41C8-B68F-CD3744AFBFC9}" type="pres">
      <dgm:prSet presAssocID="{1F01D6DE-BDF7-4268-97D5-9BC4E1C4DAF7}" presName="circleTx" presStyleLbl="node1" presStyleIdx="18" presStyleCnt="19"/>
      <dgm:spPr/>
    </dgm:pt>
    <dgm:pt modelId="{DB7AB794-3058-4EE0-AC4F-C7E8E96F6103}" type="pres">
      <dgm:prSet presAssocID="{1F01D6DE-BDF7-4268-97D5-9BC4E1C4DAF7}" presName="spN" presStyleCnt="0"/>
      <dgm:spPr/>
    </dgm:pt>
  </dgm:ptLst>
  <dgm:cxnLst>
    <dgm:cxn modelId="{467AF00F-BBF7-419A-96E0-056655D7DC81}" type="presOf" srcId="{22BEF48B-C2F3-4DE6-B0D5-F9A45EBDFE5C}" destId="{86DBF55E-F353-4C14-9B4E-E9BC7374B8DD}" srcOrd="0" destOrd="0" presId="urn:microsoft.com/office/officeart/2009/3/layout/RandomtoResultProcess"/>
    <dgm:cxn modelId="{213BFD10-A80B-4D51-9F3D-9EC216AF547D}" type="presOf" srcId="{FF790F5E-EEA0-4912-AEEC-4A45025CF8B0}" destId="{62903F6D-F6E2-4127-B845-D620792D1DEB}" srcOrd="0" destOrd="0" presId="urn:microsoft.com/office/officeart/2009/3/layout/RandomtoResultProcess"/>
    <dgm:cxn modelId="{B447DA18-6311-4714-81AB-0F18F26CF904}" type="presOf" srcId="{1F01D6DE-BDF7-4268-97D5-9BC4E1C4DAF7}" destId="{F2704401-37D6-41C8-B68F-CD3744AFBFC9}" srcOrd="0" destOrd="0" presId="urn:microsoft.com/office/officeart/2009/3/layout/RandomtoResultProcess"/>
    <dgm:cxn modelId="{473D0D1F-8A2D-4818-B12E-492A0493BF4B}" srcId="{149E021D-B1FB-477B-B74E-EA75B8C51130}" destId="{FF790F5E-EEA0-4912-AEEC-4A45025CF8B0}" srcOrd="3" destOrd="0" parTransId="{30361613-BC0B-4FA8-8CFA-9E5A7BF7838E}" sibTransId="{AC6A80D3-D3A7-4A92-95E1-C033E0DDDD82}"/>
    <dgm:cxn modelId="{0E0A3231-F3FD-43DB-989D-1DA8EBE3C702}" srcId="{149E021D-B1FB-477B-B74E-EA75B8C51130}" destId="{22BEF48B-C2F3-4DE6-B0D5-F9A45EBDFE5C}" srcOrd="2" destOrd="0" parTransId="{05F713CE-2F1C-4E1C-A18A-251773D6CAE9}" sibTransId="{E27DA3EE-9ACF-4BAC-8068-E5FC018BC953}"/>
    <dgm:cxn modelId="{70CB6433-5A75-4B61-B68E-E26050D8735F}" srcId="{149E021D-B1FB-477B-B74E-EA75B8C51130}" destId="{3B8BF9E3-2EF9-4607-AE19-61661CACC531}" srcOrd="0" destOrd="0" parTransId="{C7643F20-3E73-4539-BE49-8B951F5B2C06}" sibTransId="{54F03376-0DCD-4365-8114-73F0CDD722EF}"/>
    <dgm:cxn modelId="{B7EB3F8C-AAC5-4321-844B-6C1D67F463C9}" srcId="{149E021D-B1FB-477B-B74E-EA75B8C51130}" destId="{366DF917-0581-467F-81A6-01698AC8DA47}" srcOrd="1" destOrd="0" parTransId="{7337B57F-C69D-4610-9476-F956F1F5856E}" sibTransId="{A24DA628-81CA-4E93-ABFA-4F06BFE50B72}"/>
    <dgm:cxn modelId="{4B6E03AF-BC39-46C0-A606-BDC8C91EE472}" type="presOf" srcId="{3B8BF9E3-2EF9-4607-AE19-61661CACC531}" destId="{403C58B0-B4BE-45B4-BEDE-BA312639F0EA}" srcOrd="0" destOrd="0" presId="urn:microsoft.com/office/officeart/2009/3/layout/RandomtoResultProcess"/>
    <dgm:cxn modelId="{DF214BE6-9192-4300-B3B2-230495EE348A}" type="presOf" srcId="{366DF917-0581-467F-81A6-01698AC8DA47}" destId="{0CE53289-C342-44E2-B86B-68682A538913}" srcOrd="0" destOrd="0" presId="urn:microsoft.com/office/officeart/2009/3/layout/RandomtoResultProcess"/>
    <dgm:cxn modelId="{4D5ABEE6-82E4-4703-957E-325F1CA169BA}" srcId="{149E021D-B1FB-477B-B74E-EA75B8C51130}" destId="{1F01D6DE-BDF7-4268-97D5-9BC4E1C4DAF7}" srcOrd="4" destOrd="0" parTransId="{4A88E77E-FE04-4BB6-8EB4-9D91AC8E2F6D}" sibTransId="{308F4C37-8416-4346-AB68-FD32E06F316C}"/>
    <dgm:cxn modelId="{3717E8EA-7A9A-4EFD-9429-706495B15692}" type="presOf" srcId="{149E021D-B1FB-477B-B74E-EA75B8C51130}" destId="{E2F2989C-00CD-4EAB-850C-95E91B44F939}" srcOrd="0" destOrd="0" presId="urn:microsoft.com/office/officeart/2009/3/layout/RandomtoResultProcess"/>
    <dgm:cxn modelId="{711F6C49-C385-45C6-BBDE-4476886951FC}" type="presParOf" srcId="{E2F2989C-00CD-4EAB-850C-95E91B44F939}" destId="{93C10CF4-2A61-413B-A5A0-5E309FC78B21}" srcOrd="0" destOrd="0" presId="urn:microsoft.com/office/officeart/2009/3/layout/RandomtoResultProcess"/>
    <dgm:cxn modelId="{4734D545-2A3C-4582-B69F-DC9F994B0ABC}" type="presParOf" srcId="{93C10CF4-2A61-413B-A5A0-5E309FC78B21}" destId="{403C58B0-B4BE-45B4-BEDE-BA312639F0EA}" srcOrd="0" destOrd="0" presId="urn:microsoft.com/office/officeart/2009/3/layout/RandomtoResultProcess"/>
    <dgm:cxn modelId="{81BD10BC-20D2-4CF9-8889-9263501DF1BC}" type="presParOf" srcId="{93C10CF4-2A61-413B-A5A0-5E309FC78B21}" destId="{1809AF7C-560D-47C0-A928-20D13C63C6E5}" srcOrd="1" destOrd="0" presId="urn:microsoft.com/office/officeart/2009/3/layout/RandomtoResultProcess"/>
    <dgm:cxn modelId="{F8F02E7C-E084-4AA1-801E-84BCEE41134C}" type="presParOf" srcId="{93C10CF4-2A61-413B-A5A0-5E309FC78B21}" destId="{3949E917-A577-4B82-8CF2-B0C8C95CC39F}" srcOrd="2" destOrd="0" presId="urn:microsoft.com/office/officeart/2009/3/layout/RandomtoResultProcess"/>
    <dgm:cxn modelId="{C073D07E-6AEB-437B-B662-F6D5DC227ADE}" type="presParOf" srcId="{93C10CF4-2A61-413B-A5A0-5E309FC78B21}" destId="{9904F439-0328-41A1-A78E-A2BCE04DA441}" srcOrd="3" destOrd="0" presId="urn:microsoft.com/office/officeart/2009/3/layout/RandomtoResultProcess"/>
    <dgm:cxn modelId="{AA1D6FEB-271D-4B3A-9ADB-3059F00FD891}" type="presParOf" srcId="{93C10CF4-2A61-413B-A5A0-5E309FC78B21}" destId="{6A44260A-E191-4157-B7AE-9197DFDF0150}" srcOrd="4" destOrd="0" presId="urn:microsoft.com/office/officeart/2009/3/layout/RandomtoResultProcess"/>
    <dgm:cxn modelId="{99EE6E5A-7468-4CE6-8A98-BE70BDA5BD45}" type="presParOf" srcId="{93C10CF4-2A61-413B-A5A0-5E309FC78B21}" destId="{44D9A90A-9181-4C78-9B37-2226EC23BCF4}" srcOrd="5" destOrd="0" presId="urn:microsoft.com/office/officeart/2009/3/layout/RandomtoResultProcess"/>
    <dgm:cxn modelId="{67EB3BA4-227C-456E-8204-4C8396717BD0}" type="presParOf" srcId="{93C10CF4-2A61-413B-A5A0-5E309FC78B21}" destId="{8AAA780A-6573-4F57-8090-F842ADF6C50C}" srcOrd="6" destOrd="0" presId="urn:microsoft.com/office/officeart/2009/3/layout/RandomtoResultProcess"/>
    <dgm:cxn modelId="{7223DA16-7A20-42E3-BCD9-DD21AF3C2E88}" type="presParOf" srcId="{93C10CF4-2A61-413B-A5A0-5E309FC78B21}" destId="{5ED0D393-3033-4AE4-B07C-31741A71D979}" srcOrd="7" destOrd="0" presId="urn:microsoft.com/office/officeart/2009/3/layout/RandomtoResultProcess"/>
    <dgm:cxn modelId="{89E47FD2-E20E-4505-8A0D-62FB4890055A}" type="presParOf" srcId="{93C10CF4-2A61-413B-A5A0-5E309FC78B21}" destId="{FDAA2456-2C3F-4F3C-BC86-9181ABCB7193}" srcOrd="8" destOrd="0" presId="urn:microsoft.com/office/officeart/2009/3/layout/RandomtoResultProcess"/>
    <dgm:cxn modelId="{5D53A900-CDAD-45B7-BF67-02CF74EF8DEB}" type="presParOf" srcId="{93C10CF4-2A61-413B-A5A0-5E309FC78B21}" destId="{442F2E4E-741B-4A8D-9779-EFBFC75DB54D}" srcOrd="9" destOrd="0" presId="urn:microsoft.com/office/officeart/2009/3/layout/RandomtoResultProcess"/>
    <dgm:cxn modelId="{64FF42C1-4FE2-409B-9331-F7A039CD2DEC}" type="presParOf" srcId="{93C10CF4-2A61-413B-A5A0-5E309FC78B21}" destId="{58C92561-4F24-4A76-86FF-CF5BDB5F2F4F}" srcOrd="10" destOrd="0" presId="urn:microsoft.com/office/officeart/2009/3/layout/RandomtoResultProcess"/>
    <dgm:cxn modelId="{C976D96E-526B-4DAF-A050-55F02DD0652A}" type="presParOf" srcId="{93C10CF4-2A61-413B-A5A0-5E309FC78B21}" destId="{D0BEE635-9F46-4EC0-BF67-AA130A73E81D}" srcOrd="11" destOrd="0" presId="urn:microsoft.com/office/officeart/2009/3/layout/RandomtoResultProcess"/>
    <dgm:cxn modelId="{C23C0C04-6F02-4922-895C-859B4BEBE9D1}" type="presParOf" srcId="{93C10CF4-2A61-413B-A5A0-5E309FC78B21}" destId="{67E6988E-33A5-4993-85B1-F6F3C431055F}" srcOrd="12" destOrd="0" presId="urn:microsoft.com/office/officeart/2009/3/layout/RandomtoResultProcess"/>
    <dgm:cxn modelId="{AA57E9D7-E7B4-487B-AE00-77827E53704F}" type="presParOf" srcId="{93C10CF4-2A61-413B-A5A0-5E309FC78B21}" destId="{E2DF0A2E-AC75-4C76-85CF-570945A6ACF5}" srcOrd="13" destOrd="0" presId="urn:microsoft.com/office/officeart/2009/3/layout/RandomtoResultProcess"/>
    <dgm:cxn modelId="{36C1F47B-95F1-473D-8C55-2A41F3164475}" type="presParOf" srcId="{93C10CF4-2A61-413B-A5A0-5E309FC78B21}" destId="{55520B40-1A83-4EBC-95BF-BFBE60B92C60}" srcOrd="14" destOrd="0" presId="urn:microsoft.com/office/officeart/2009/3/layout/RandomtoResultProcess"/>
    <dgm:cxn modelId="{54FAD520-763C-417E-A698-418874DD8039}" type="presParOf" srcId="{93C10CF4-2A61-413B-A5A0-5E309FC78B21}" destId="{94E0D295-9D95-4D28-B599-C0F570414F1B}" srcOrd="15" destOrd="0" presId="urn:microsoft.com/office/officeart/2009/3/layout/RandomtoResultProcess"/>
    <dgm:cxn modelId="{E5DDA37D-5CAA-4BEE-B3C3-F8D671861125}" type="presParOf" srcId="{93C10CF4-2A61-413B-A5A0-5E309FC78B21}" destId="{13A7086A-58A8-4DBB-BE25-88D26671C528}" srcOrd="16" destOrd="0" presId="urn:microsoft.com/office/officeart/2009/3/layout/RandomtoResultProcess"/>
    <dgm:cxn modelId="{25C91489-3D6C-42CE-80B5-6F27BB6C217C}" type="presParOf" srcId="{93C10CF4-2A61-413B-A5A0-5E309FC78B21}" destId="{68E7C242-7948-48B0-9F74-E8F3F76CB840}" srcOrd="17" destOrd="0" presId="urn:microsoft.com/office/officeart/2009/3/layout/RandomtoResultProcess"/>
    <dgm:cxn modelId="{25C6E30D-EE50-47C4-A087-AECE5DC42B7A}" type="presParOf" srcId="{93C10CF4-2A61-413B-A5A0-5E309FC78B21}" destId="{1EED88EE-60F5-4148-A114-3C257A19BC7B}" srcOrd="18" destOrd="0" presId="urn:microsoft.com/office/officeart/2009/3/layout/RandomtoResultProcess"/>
    <dgm:cxn modelId="{FED086E9-EEEC-4A30-9326-2FA6C4B7DF49}" type="presParOf" srcId="{E2F2989C-00CD-4EAB-850C-95E91B44F939}" destId="{827676AA-E4EC-43B0-B8D1-F5F9560220BD}" srcOrd="1" destOrd="0" presId="urn:microsoft.com/office/officeart/2009/3/layout/RandomtoResultProcess"/>
    <dgm:cxn modelId="{4F5EA835-833F-42AB-A6DF-B122B8167099}" type="presParOf" srcId="{827676AA-E4EC-43B0-B8D1-F5F9560220BD}" destId="{AECBC6CD-A800-4E9B-8951-3419985BB7CA}" srcOrd="0" destOrd="0" presId="urn:microsoft.com/office/officeart/2009/3/layout/RandomtoResultProcess"/>
    <dgm:cxn modelId="{2C3D08FC-9E96-426E-8F0C-FB44D1A9B4DF}" type="presParOf" srcId="{827676AA-E4EC-43B0-B8D1-F5F9560220BD}" destId="{43A417E4-A097-4975-911F-7E7D94E03D72}" srcOrd="1" destOrd="0" presId="urn:microsoft.com/office/officeart/2009/3/layout/RandomtoResultProcess"/>
    <dgm:cxn modelId="{D2F6D6A9-8B34-444A-BB0C-BBC6ADD531E8}" type="presParOf" srcId="{E2F2989C-00CD-4EAB-850C-95E91B44F939}" destId="{06E62065-BD09-4503-902A-389EC1880E29}" srcOrd="2" destOrd="0" presId="urn:microsoft.com/office/officeart/2009/3/layout/RandomtoResultProcess"/>
    <dgm:cxn modelId="{ECFA8E10-B2FD-4120-8021-3356A0DA295F}" type="presParOf" srcId="{06E62065-BD09-4503-902A-389EC1880E29}" destId="{0CE53289-C342-44E2-B86B-68682A538913}" srcOrd="0" destOrd="0" presId="urn:microsoft.com/office/officeart/2009/3/layout/RandomtoResultProcess"/>
    <dgm:cxn modelId="{94B41B32-AFDF-4473-A263-AAF9620C2B8D}" type="presParOf" srcId="{06E62065-BD09-4503-902A-389EC1880E29}" destId="{9C33BFE4-C3C5-4933-8D2D-7D25DDD2E9B7}" srcOrd="1" destOrd="0" presId="urn:microsoft.com/office/officeart/2009/3/layout/RandomtoResultProcess"/>
    <dgm:cxn modelId="{A5FF28AB-E72E-424D-97C0-3DE6A5BD3025}" type="presParOf" srcId="{E2F2989C-00CD-4EAB-850C-95E91B44F939}" destId="{C14F35AB-763D-415B-924F-939C85294EE5}" srcOrd="3" destOrd="0" presId="urn:microsoft.com/office/officeart/2009/3/layout/RandomtoResultProcess"/>
    <dgm:cxn modelId="{0655B211-288E-445B-9D6D-8271262AA957}" type="presParOf" srcId="{C14F35AB-763D-415B-924F-939C85294EE5}" destId="{8E91BE89-7939-4259-B96D-2801EAA6F0AB}" srcOrd="0" destOrd="0" presId="urn:microsoft.com/office/officeart/2009/3/layout/RandomtoResultProcess"/>
    <dgm:cxn modelId="{271CE09A-7407-4E34-BB78-AEFE9E731579}" type="presParOf" srcId="{C14F35AB-763D-415B-924F-939C85294EE5}" destId="{6CEF571A-85AA-46E9-AA97-144EAD25A7E3}" srcOrd="1" destOrd="0" presId="urn:microsoft.com/office/officeart/2009/3/layout/RandomtoResultProcess"/>
    <dgm:cxn modelId="{5A81EAA5-061C-4551-873B-4E16EB3D346A}" type="presParOf" srcId="{E2F2989C-00CD-4EAB-850C-95E91B44F939}" destId="{A6DB8702-28C3-46FE-98C7-364647BA820F}" srcOrd="4" destOrd="0" presId="urn:microsoft.com/office/officeart/2009/3/layout/RandomtoResultProcess"/>
    <dgm:cxn modelId="{D7624F2E-969D-45C2-A1E1-237CA3E7B98A}" type="presParOf" srcId="{A6DB8702-28C3-46FE-98C7-364647BA820F}" destId="{86DBF55E-F353-4C14-9B4E-E9BC7374B8DD}" srcOrd="0" destOrd="0" presId="urn:microsoft.com/office/officeart/2009/3/layout/RandomtoResultProcess"/>
    <dgm:cxn modelId="{2EE3A68D-4920-4928-B06F-7DA577B818BC}" type="presParOf" srcId="{A6DB8702-28C3-46FE-98C7-364647BA820F}" destId="{11E3E2B1-EAA0-46D1-960F-A256E586D28F}" srcOrd="1" destOrd="0" presId="urn:microsoft.com/office/officeart/2009/3/layout/RandomtoResultProcess"/>
    <dgm:cxn modelId="{D8341CAF-F15A-462F-85E5-919278A60D3E}" type="presParOf" srcId="{E2F2989C-00CD-4EAB-850C-95E91B44F939}" destId="{66A58D54-E642-4D9E-8758-331ECDB3994C}" srcOrd="5" destOrd="0" presId="urn:microsoft.com/office/officeart/2009/3/layout/RandomtoResultProcess"/>
    <dgm:cxn modelId="{958EFE38-CC52-426D-9981-04E605F277D8}" type="presParOf" srcId="{66A58D54-E642-4D9E-8758-331ECDB3994C}" destId="{3B33653A-1847-4D0E-ACAB-E655CB97E17A}" srcOrd="0" destOrd="0" presId="urn:microsoft.com/office/officeart/2009/3/layout/RandomtoResultProcess"/>
    <dgm:cxn modelId="{CEF3E3A2-AC2B-4CB9-BB70-F544E4755700}" type="presParOf" srcId="{66A58D54-E642-4D9E-8758-331ECDB3994C}" destId="{F3463B45-FD05-481F-B41C-6351A2C780A3}" srcOrd="1" destOrd="0" presId="urn:microsoft.com/office/officeart/2009/3/layout/RandomtoResultProcess"/>
    <dgm:cxn modelId="{83825145-6AEF-4D9B-A3B1-8395013001DE}" type="presParOf" srcId="{E2F2989C-00CD-4EAB-850C-95E91B44F939}" destId="{F69604A3-5B62-4B6A-98C1-A85A9F09469E}" srcOrd="6" destOrd="0" presId="urn:microsoft.com/office/officeart/2009/3/layout/RandomtoResultProcess"/>
    <dgm:cxn modelId="{9619FD54-EAE2-455D-8813-A49ED6ACAD60}" type="presParOf" srcId="{F69604A3-5B62-4B6A-98C1-A85A9F09469E}" destId="{62903F6D-F6E2-4127-B845-D620792D1DEB}" srcOrd="0" destOrd="0" presId="urn:microsoft.com/office/officeart/2009/3/layout/RandomtoResultProcess"/>
    <dgm:cxn modelId="{7C6D93DB-9A7C-4616-BA7F-885FF7ADE7D3}" type="presParOf" srcId="{F69604A3-5B62-4B6A-98C1-A85A9F09469E}" destId="{22447201-912D-492D-ABB7-1E41BB48D8DF}" srcOrd="1" destOrd="0" presId="urn:microsoft.com/office/officeart/2009/3/layout/RandomtoResultProcess"/>
    <dgm:cxn modelId="{4EFDCDA2-9082-47FA-857E-E146D413B2B5}" type="presParOf" srcId="{E2F2989C-00CD-4EAB-850C-95E91B44F939}" destId="{61B1472B-4372-4CCA-90B8-6F97B8ABB17B}" srcOrd="7" destOrd="0" presId="urn:microsoft.com/office/officeart/2009/3/layout/RandomtoResultProcess"/>
    <dgm:cxn modelId="{E65BDB9B-DE1F-4C1B-9A49-AC39B444D5A2}" type="presParOf" srcId="{61B1472B-4372-4CCA-90B8-6F97B8ABB17B}" destId="{BABCD8AC-4203-4D54-9B48-EED120159BE9}" srcOrd="0" destOrd="0" presId="urn:microsoft.com/office/officeart/2009/3/layout/RandomtoResultProcess"/>
    <dgm:cxn modelId="{FB1709A3-E809-45E0-A047-70958604E844}" type="presParOf" srcId="{61B1472B-4372-4CCA-90B8-6F97B8ABB17B}" destId="{BA576BFE-9FC9-4385-9E1C-C1CE99D7A88D}" srcOrd="1" destOrd="0" presId="urn:microsoft.com/office/officeart/2009/3/layout/RandomtoResultProcess"/>
    <dgm:cxn modelId="{B1C88BA9-7FF0-4A0F-BC78-0D89974ABFED}" type="presParOf" srcId="{E2F2989C-00CD-4EAB-850C-95E91B44F939}" destId="{721839D9-3E6E-43E2-9CCF-212CD65900B2}" srcOrd="8" destOrd="0" presId="urn:microsoft.com/office/officeart/2009/3/layout/RandomtoResultProcess"/>
    <dgm:cxn modelId="{2C2E7E15-5613-4210-9B44-6D90C4B064AB}" type="presParOf" srcId="{721839D9-3E6E-43E2-9CCF-212CD65900B2}" destId="{F2704401-37D6-41C8-B68F-CD3744AFBFC9}" srcOrd="0" destOrd="0" presId="urn:microsoft.com/office/officeart/2009/3/layout/RandomtoResultProcess"/>
    <dgm:cxn modelId="{A5A159D8-C982-4E0A-95E0-CB80DA2F1E96}" type="presParOf" srcId="{721839D9-3E6E-43E2-9CCF-212CD65900B2}" destId="{DB7AB794-3058-4EE0-AC4F-C7E8E96F6103}"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C58B0-B4BE-45B4-BEDE-BA312639F0EA}">
      <dsp:nvSpPr>
        <dsp:cNvPr id="0" name=""/>
        <dsp:cNvSpPr/>
      </dsp:nvSpPr>
      <dsp:spPr>
        <a:xfrm>
          <a:off x="115552" y="3171712"/>
          <a:ext cx="1725931" cy="568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User</a:t>
          </a:r>
          <a:endParaRPr lang="en-IN" sz="1800" kern="1200" dirty="0"/>
        </a:p>
      </dsp:txBody>
      <dsp:txXfrm>
        <a:off x="115552" y="3171712"/>
        <a:ext cx="1725931" cy="568772"/>
      </dsp:txXfrm>
    </dsp:sp>
    <dsp:sp modelId="{1809AF7C-560D-47C0-A928-20D13C63C6E5}">
      <dsp:nvSpPr>
        <dsp:cNvPr id="0" name=""/>
        <dsp:cNvSpPr/>
      </dsp:nvSpPr>
      <dsp:spPr>
        <a:xfrm>
          <a:off x="113590" y="2998726"/>
          <a:ext cx="137289" cy="137289"/>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949E917-A577-4B82-8CF2-B0C8C95CC39F}">
      <dsp:nvSpPr>
        <dsp:cNvPr id="0" name=""/>
        <dsp:cNvSpPr/>
      </dsp:nvSpPr>
      <dsp:spPr>
        <a:xfrm>
          <a:off x="209693" y="2806520"/>
          <a:ext cx="137289" cy="137289"/>
        </a:xfrm>
        <a:prstGeom prst="ellipse">
          <a:avLst/>
        </a:prstGeom>
        <a:gradFill rotWithShape="0">
          <a:gsLst>
            <a:gs pos="0">
              <a:schemeClr val="accent3">
                <a:hueOff val="150589"/>
                <a:satOff val="5556"/>
                <a:lumOff val="-817"/>
                <a:alphaOff val="0"/>
                <a:satMod val="103000"/>
                <a:lumMod val="102000"/>
                <a:tint val="94000"/>
              </a:schemeClr>
            </a:gs>
            <a:gs pos="50000">
              <a:schemeClr val="accent3">
                <a:hueOff val="150589"/>
                <a:satOff val="5556"/>
                <a:lumOff val="-817"/>
                <a:alphaOff val="0"/>
                <a:satMod val="110000"/>
                <a:lumMod val="100000"/>
                <a:shade val="100000"/>
              </a:schemeClr>
            </a:gs>
            <a:gs pos="100000">
              <a:schemeClr val="accent3">
                <a:hueOff val="150589"/>
                <a:satOff val="5556"/>
                <a:lumOff val="-81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904F439-0328-41A1-A78E-A2BCE04DA441}">
      <dsp:nvSpPr>
        <dsp:cNvPr id="0" name=""/>
        <dsp:cNvSpPr/>
      </dsp:nvSpPr>
      <dsp:spPr>
        <a:xfrm>
          <a:off x="440340" y="2844962"/>
          <a:ext cx="215741" cy="215741"/>
        </a:xfrm>
        <a:prstGeom prst="ellipse">
          <a:avLst/>
        </a:prstGeom>
        <a:gradFill rotWithShape="0">
          <a:gsLst>
            <a:gs pos="0">
              <a:schemeClr val="accent3">
                <a:hueOff val="301178"/>
                <a:satOff val="11111"/>
                <a:lumOff val="-1634"/>
                <a:alphaOff val="0"/>
                <a:satMod val="103000"/>
                <a:lumMod val="102000"/>
                <a:tint val="94000"/>
              </a:schemeClr>
            </a:gs>
            <a:gs pos="50000">
              <a:schemeClr val="accent3">
                <a:hueOff val="301178"/>
                <a:satOff val="11111"/>
                <a:lumOff val="-1634"/>
                <a:alphaOff val="0"/>
                <a:satMod val="110000"/>
                <a:lumMod val="100000"/>
                <a:shade val="100000"/>
              </a:schemeClr>
            </a:gs>
            <a:gs pos="100000">
              <a:schemeClr val="accent3">
                <a:hueOff val="301178"/>
                <a:satOff val="11111"/>
                <a:lumOff val="-163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A44260A-E191-4157-B7AE-9197DFDF0150}">
      <dsp:nvSpPr>
        <dsp:cNvPr id="0" name=""/>
        <dsp:cNvSpPr/>
      </dsp:nvSpPr>
      <dsp:spPr>
        <a:xfrm>
          <a:off x="632546" y="2633535"/>
          <a:ext cx="137289" cy="137289"/>
        </a:xfrm>
        <a:prstGeom prst="ellipse">
          <a:avLst/>
        </a:prstGeom>
        <a:gradFill rotWithShape="0">
          <a:gsLst>
            <a:gs pos="0">
              <a:schemeClr val="accent3">
                <a:hueOff val="451767"/>
                <a:satOff val="16667"/>
                <a:lumOff val="-2451"/>
                <a:alphaOff val="0"/>
                <a:satMod val="103000"/>
                <a:lumMod val="102000"/>
                <a:tint val="94000"/>
              </a:schemeClr>
            </a:gs>
            <a:gs pos="50000">
              <a:schemeClr val="accent3">
                <a:hueOff val="451767"/>
                <a:satOff val="16667"/>
                <a:lumOff val="-2451"/>
                <a:alphaOff val="0"/>
                <a:satMod val="110000"/>
                <a:lumMod val="100000"/>
                <a:shade val="100000"/>
              </a:schemeClr>
            </a:gs>
            <a:gs pos="100000">
              <a:schemeClr val="accent3">
                <a:hueOff val="451767"/>
                <a:satOff val="16667"/>
                <a:lumOff val="-245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4D9A90A-9181-4C78-9B37-2226EC23BCF4}">
      <dsp:nvSpPr>
        <dsp:cNvPr id="0" name=""/>
        <dsp:cNvSpPr/>
      </dsp:nvSpPr>
      <dsp:spPr>
        <a:xfrm>
          <a:off x="882414" y="2556653"/>
          <a:ext cx="137289" cy="137289"/>
        </a:xfrm>
        <a:prstGeom prst="ellipse">
          <a:avLst/>
        </a:prstGeom>
        <a:gradFill rotWithShape="0">
          <a:gsLst>
            <a:gs pos="0">
              <a:schemeClr val="accent3">
                <a:hueOff val="602355"/>
                <a:satOff val="22222"/>
                <a:lumOff val="-3268"/>
                <a:alphaOff val="0"/>
                <a:satMod val="103000"/>
                <a:lumMod val="102000"/>
                <a:tint val="94000"/>
              </a:schemeClr>
            </a:gs>
            <a:gs pos="50000">
              <a:schemeClr val="accent3">
                <a:hueOff val="602355"/>
                <a:satOff val="22222"/>
                <a:lumOff val="-3268"/>
                <a:alphaOff val="0"/>
                <a:satMod val="110000"/>
                <a:lumMod val="100000"/>
                <a:shade val="100000"/>
              </a:schemeClr>
            </a:gs>
            <a:gs pos="100000">
              <a:schemeClr val="accent3">
                <a:hueOff val="602355"/>
                <a:satOff val="22222"/>
                <a:lumOff val="-326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AAA780A-6573-4F57-8090-F842ADF6C50C}">
      <dsp:nvSpPr>
        <dsp:cNvPr id="0" name=""/>
        <dsp:cNvSpPr/>
      </dsp:nvSpPr>
      <dsp:spPr>
        <a:xfrm>
          <a:off x="1189944" y="2691197"/>
          <a:ext cx="137289" cy="137289"/>
        </a:xfrm>
        <a:prstGeom prst="ellipse">
          <a:avLst/>
        </a:prstGeom>
        <a:gradFill rotWithShape="0">
          <a:gsLst>
            <a:gs pos="0">
              <a:schemeClr val="accent3">
                <a:hueOff val="752944"/>
                <a:satOff val="27778"/>
                <a:lumOff val="-4085"/>
                <a:alphaOff val="0"/>
                <a:satMod val="103000"/>
                <a:lumMod val="102000"/>
                <a:tint val="94000"/>
              </a:schemeClr>
            </a:gs>
            <a:gs pos="50000">
              <a:schemeClr val="accent3">
                <a:hueOff val="752944"/>
                <a:satOff val="27778"/>
                <a:lumOff val="-4085"/>
                <a:alphaOff val="0"/>
                <a:satMod val="110000"/>
                <a:lumMod val="100000"/>
                <a:shade val="100000"/>
              </a:schemeClr>
            </a:gs>
            <a:gs pos="100000">
              <a:schemeClr val="accent3">
                <a:hueOff val="752944"/>
                <a:satOff val="27778"/>
                <a:lumOff val="-408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ED0D393-3033-4AE4-B07C-31741A71D979}">
      <dsp:nvSpPr>
        <dsp:cNvPr id="0" name=""/>
        <dsp:cNvSpPr/>
      </dsp:nvSpPr>
      <dsp:spPr>
        <a:xfrm>
          <a:off x="1382150" y="2787300"/>
          <a:ext cx="215741" cy="215741"/>
        </a:xfrm>
        <a:prstGeom prst="ellipse">
          <a:avLst/>
        </a:prstGeom>
        <a:gradFill rotWithShape="0">
          <a:gsLst>
            <a:gs pos="0">
              <a:schemeClr val="accent3">
                <a:hueOff val="903533"/>
                <a:satOff val="33333"/>
                <a:lumOff val="-4902"/>
                <a:alphaOff val="0"/>
                <a:satMod val="103000"/>
                <a:lumMod val="102000"/>
                <a:tint val="94000"/>
              </a:schemeClr>
            </a:gs>
            <a:gs pos="50000">
              <a:schemeClr val="accent3">
                <a:hueOff val="903533"/>
                <a:satOff val="33333"/>
                <a:lumOff val="-4902"/>
                <a:alphaOff val="0"/>
                <a:satMod val="110000"/>
                <a:lumMod val="100000"/>
                <a:shade val="100000"/>
              </a:schemeClr>
            </a:gs>
            <a:gs pos="100000">
              <a:schemeClr val="accent3">
                <a:hueOff val="903533"/>
                <a:satOff val="33333"/>
                <a:lumOff val="-490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DAA2456-2C3F-4F3C-BC86-9181ABCB7193}">
      <dsp:nvSpPr>
        <dsp:cNvPr id="0" name=""/>
        <dsp:cNvSpPr/>
      </dsp:nvSpPr>
      <dsp:spPr>
        <a:xfrm>
          <a:off x="1651238" y="2998726"/>
          <a:ext cx="137289" cy="137289"/>
        </a:xfrm>
        <a:prstGeom prst="ellipse">
          <a:avLst/>
        </a:prstGeom>
        <a:gradFill rotWithShape="0">
          <a:gsLst>
            <a:gs pos="0">
              <a:schemeClr val="accent3">
                <a:hueOff val="1054122"/>
                <a:satOff val="38889"/>
                <a:lumOff val="-5719"/>
                <a:alphaOff val="0"/>
                <a:satMod val="103000"/>
                <a:lumMod val="102000"/>
                <a:tint val="94000"/>
              </a:schemeClr>
            </a:gs>
            <a:gs pos="50000">
              <a:schemeClr val="accent3">
                <a:hueOff val="1054122"/>
                <a:satOff val="38889"/>
                <a:lumOff val="-5719"/>
                <a:alphaOff val="0"/>
                <a:satMod val="110000"/>
                <a:lumMod val="100000"/>
                <a:shade val="100000"/>
              </a:schemeClr>
            </a:gs>
            <a:gs pos="100000">
              <a:schemeClr val="accent3">
                <a:hueOff val="1054122"/>
                <a:satOff val="38889"/>
                <a:lumOff val="-571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42F2E4E-741B-4A8D-9779-EFBFC75DB54D}">
      <dsp:nvSpPr>
        <dsp:cNvPr id="0" name=""/>
        <dsp:cNvSpPr/>
      </dsp:nvSpPr>
      <dsp:spPr>
        <a:xfrm>
          <a:off x="1766562" y="3210153"/>
          <a:ext cx="137289" cy="137289"/>
        </a:xfrm>
        <a:prstGeom prst="ellipse">
          <a:avLst/>
        </a:prstGeom>
        <a:gradFill rotWithShape="0">
          <a:gsLst>
            <a:gs pos="0">
              <a:schemeClr val="accent3">
                <a:hueOff val="1204711"/>
                <a:satOff val="44444"/>
                <a:lumOff val="-6536"/>
                <a:alphaOff val="0"/>
                <a:satMod val="103000"/>
                <a:lumMod val="102000"/>
                <a:tint val="94000"/>
              </a:schemeClr>
            </a:gs>
            <a:gs pos="50000">
              <a:schemeClr val="accent3">
                <a:hueOff val="1204711"/>
                <a:satOff val="44444"/>
                <a:lumOff val="-6536"/>
                <a:alphaOff val="0"/>
                <a:satMod val="110000"/>
                <a:lumMod val="100000"/>
                <a:shade val="100000"/>
              </a:schemeClr>
            </a:gs>
            <a:gs pos="100000">
              <a:schemeClr val="accent3">
                <a:hueOff val="1204711"/>
                <a:satOff val="44444"/>
                <a:lumOff val="-653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8C92561-4F24-4A76-86FF-CF5BDB5F2F4F}">
      <dsp:nvSpPr>
        <dsp:cNvPr id="0" name=""/>
        <dsp:cNvSpPr/>
      </dsp:nvSpPr>
      <dsp:spPr>
        <a:xfrm>
          <a:off x="767091" y="2806520"/>
          <a:ext cx="353031" cy="353031"/>
        </a:xfrm>
        <a:prstGeom prst="ellipse">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0BEE635-9F46-4EC0-BF67-AA130A73E81D}">
      <dsp:nvSpPr>
        <dsp:cNvPr id="0" name=""/>
        <dsp:cNvSpPr/>
      </dsp:nvSpPr>
      <dsp:spPr>
        <a:xfrm>
          <a:off x="17487" y="3536903"/>
          <a:ext cx="137289" cy="137289"/>
        </a:xfrm>
        <a:prstGeom prst="ellipse">
          <a:avLst/>
        </a:prstGeom>
        <a:gradFill rotWithShape="0">
          <a:gsLst>
            <a:gs pos="0">
              <a:schemeClr val="accent3">
                <a:hueOff val="1505888"/>
                <a:satOff val="55556"/>
                <a:lumOff val="-8170"/>
                <a:alphaOff val="0"/>
                <a:satMod val="103000"/>
                <a:lumMod val="102000"/>
                <a:tint val="94000"/>
              </a:schemeClr>
            </a:gs>
            <a:gs pos="50000">
              <a:schemeClr val="accent3">
                <a:hueOff val="1505888"/>
                <a:satOff val="55556"/>
                <a:lumOff val="-8170"/>
                <a:alphaOff val="0"/>
                <a:satMod val="110000"/>
                <a:lumMod val="100000"/>
                <a:shade val="100000"/>
              </a:schemeClr>
            </a:gs>
            <a:gs pos="100000">
              <a:schemeClr val="accent3">
                <a:hueOff val="1505888"/>
                <a:satOff val="55556"/>
                <a:lumOff val="-817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7E6988E-33A5-4993-85B1-F6F3C431055F}">
      <dsp:nvSpPr>
        <dsp:cNvPr id="0" name=""/>
        <dsp:cNvSpPr/>
      </dsp:nvSpPr>
      <dsp:spPr>
        <a:xfrm>
          <a:off x="132811" y="3709888"/>
          <a:ext cx="215741" cy="215741"/>
        </a:xfrm>
        <a:prstGeom prst="ellipse">
          <a:avLst/>
        </a:prstGeom>
        <a:gradFill rotWithShape="0">
          <a:gsLst>
            <a:gs pos="0">
              <a:schemeClr val="accent3">
                <a:hueOff val="1656477"/>
                <a:satOff val="61111"/>
                <a:lumOff val="-8987"/>
                <a:alphaOff val="0"/>
                <a:satMod val="103000"/>
                <a:lumMod val="102000"/>
                <a:tint val="94000"/>
              </a:schemeClr>
            </a:gs>
            <a:gs pos="50000">
              <a:schemeClr val="accent3">
                <a:hueOff val="1656477"/>
                <a:satOff val="61111"/>
                <a:lumOff val="-8987"/>
                <a:alphaOff val="0"/>
                <a:satMod val="110000"/>
                <a:lumMod val="100000"/>
                <a:shade val="100000"/>
              </a:schemeClr>
            </a:gs>
            <a:gs pos="100000">
              <a:schemeClr val="accent3">
                <a:hueOff val="1656477"/>
                <a:satOff val="61111"/>
                <a:lumOff val="-898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2DF0A2E-AC75-4C76-85CF-570945A6ACF5}">
      <dsp:nvSpPr>
        <dsp:cNvPr id="0" name=""/>
        <dsp:cNvSpPr/>
      </dsp:nvSpPr>
      <dsp:spPr>
        <a:xfrm>
          <a:off x="421120" y="3863653"/>
          <a:ext cx="313805" cy="313805"/>
        </a:xfrm>
        <a:prstGeom prst="ellipse">
          <a:avLst/>
        </a:prstGeom>
        <a:gradFill rotWithShape="0">
          <a:gsLst>
            <a:gs pos="0">
              <a:schemeClr val="accent3">
                <a:hueOff val="1807066"/>
                <a:satOff val="66667"/>
                <a:lumOff val="-9804"/>
                <a:alphaOff val="0"/>
                <a:satMod val="103000"/>
                <a:lumMod val="102000"/>
                <a:tint val="94000"/>
              </a:schemeClr>
            </a:gs>
            <a:gs pos="50000">
              <a:schemeClr val="accent3">
                <a:hueOff val="1807066"/>
                <a:satOff val="66667"/>
                <a:lumOff val="-9804"/>
                <a:alphaOff val="0"/>
                <a:satMod val="110000"/>
                <a:lumMod val="100000"/>
                <a:shade val="100000"/>
              </a:schemeClr>
            </a:gs>
            <a:gs pos="100000">
              <a:schemeClr val="accent3">
                <a:hueOff val="1807066"/>
                <a:satOff val="66667"/>
                <a:lumOff val="-980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5520B40-1A83-4EBC-95BF-BFBE60B92C60}">
      <dsp:nvSpPr>
        <dsp:cNvPr id="0" name=""/>
        <dsp:cNvSpPr/>
      </dsp:nvSpPr>
      <dsp:spPr>
        <a:xfrm>
          <a:off x="824752" y="4113521"/>
          <a:ext cx="137289" cy="137289"/>
        </a:xfrm>
        <a:prstGeom prst="ellipse">
          <a:avLst/>
        </a:prstGeom>
        <a:gradFill rotWithShape="0">
          <a:gsLst>
            <a:gs pos="0">
              <a:schemeClr val="accent3">
                <a:hueOff val="1957655"/>
                <a:satOff val="72222"/>
                <a:lumOff val="-10621"/>
                <a:alphaOff val="0"/>
                <a:satMod val="103000"/>
                <a:lumMod val="102000"/>
                <a:tint val="94000"/>
              </a:schemeClr>
            </a:gs>
            <a:gs pos="50000">
              <a:schemeClr val="accent3">
                <a:hueOff val="1957655"/>
                <a:satOff val="72222"/>
                <a:lumOff val="-10621"/>
                <a:alphaOff val="0"/>
                <a:satMod val="110000"/>
                <a:lumMod val="100000"/>
                <a:shade val="100000"/>
              </a:schemeClr>
            </a:gs>
            <a:gs pos="100000">
              <a:schemeClr val="accent3">
                <a:hueOff val="1957655"/>
                <a:satOff val="72222"/>
                <a:lumOff val="-1062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4E0D295-9D95-4D28-B599-C0F570414F1B}">
      <dsp:nvSpPr>
        <dsp:cNvPr id="0" name=""/>
        <dsp:cNvSpPr/>
      </dsp:nvSpPr>
      <dsp:spPr>
        <a:xfrm>
          <a:off x="901635" y="3863653"/>
          <a:ext cx="215741" cy="215741"/>
        </a:xfrm>
        <a:prstGeom prst="ellipse">
          <a:avLst/>
        </a:prstGeom>
        <a:gradFill rotWithShape="0">
          <a:gsLst>
            <a:gs pos="0">
              <a:schemeClr val="accent3">
                <a:hueOff val="2108244"/>
                <a:satOff val="77778"/>
                <a:lumOff val="-11438"/>
                <a:alphaOff val="0"/>
                <a:satMod val="103000"/>
                <a:lumMod val="102000"/>
                <a:tint val="94000"/>
              </a:schemeClr>
            </a:gs>
            <a:gs pos="50000">
              <a:schemeClr val="accent3">
                <a:hueOff val="2108244"/>
                <a:satOff val="77778"/>
                <a:lumOff val="-11438"/>
                <a:alphaOff val="0"/>
                <a:satMod val="110000"/>
                <a:lumMod val="100000"/>
                <a:shade val="100000"/>
              </a:schemeClr>
            </a:gs>
            <a:gs pos="100000">
              <a:schemeClr val="accent3">
                <a:hueOff val="2108244"/>
                <a:satOff val="77778"/>
                <a:lumOff val="-1143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3A7086A-58A8-4DBB-BE25-88D26671C528}">
      <dsp:nvSpPr>
        <dsp:cNvPr id="0" name=""/>
        <dsp:cNvSpPr/>
      </dsp:nvSpPr>
      <dsp:spPr>
        <a:xfrm>
          <a:off x="1093841" y="4132741"/>
          <a:ext cx="137289" cy="137289"/>
        </a:xfrm>
        <a:prstGeom prst="ellipse">
          <a:avLst/>
        </a:prstGeom>
        <a:gradFill rotWithShape="0">
          <a:gsLst>
            <a:gs pos="0">
              <a:schemeClr val="accent3">
                <a:hueOff val="2258833"/>
                <a:satOff val="83333"/>
                <a:lumOff val="-12255"/>
                <a:alphaOff val="0"/>
                <a:satMod val="103000"/>
                <a:lumMod val="102000"/>
                <a:tint val="94000"/>
              </a:schemeClr>
            </a:gs>
            <a:gs pos="50000">
              <a:schemeClr val="accent3">
                <a:hueOff val="2258833"/>
                <a:satOff val="83333"/>
                <a:lumOff val="-12255"/>
                <a:alphaOff val="0"/>
                <a:satMod val="110000"/>
                <a:lumMod val="100000"/>
                <a:shade val="100000"/>
              </a:schemeClr>
            </a:gs>
            <a:gs pos="100000">
              <a:schemeClr val="accent3">
                <a:hueOff val="2258833"/>
                <a:satOff val="83333"/>
                <a:lumOff val="-1225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8E7C242-7948-48B0-9F74-E8F3F76CB840}">
      <dsp:nvSpPr>
        <dsp:cNvPr id="0" name=""/>
        <dsp:cNvSpPr/>
      </dsp:nvSpPr>
      <dsp:spPr>
        <a:xfrm>
          <a:off x="1266826" y="3825212"/>
          <a:ext cx="313805" cy="313805"/>
        </a:xfrm>
        <a:prstGeom prst="ellipse">
          <a:avLst/>
        </a:prstGeom>
        <a:gradFill rotWithShape="0">
          <a:gsLst>
            <a:gs pos="0">
              <a:schemeClr val="accent3">
                <a:hueOff val="2409421"/>
                <a:satOff val="88889"/>
                <a:lumOff val="-13072"/>
                <a:alphaOff val="0"/>
                <a:satMod val="103000"/>
                <a:lumMod val="102000"/>
                <a:tint val="94000"/>
              </a:schemeClr>
            </a:gs>
            <a:gs pos="50000">
              <a:schemeClr val="accent3">
                <a:hueOff val="2409421"/>
                <a:satOff val="88889"/>
                <a:lumOff val="-13072"/>
                <a:alphaOff val="0"/>
                <a:satMod val="110000"/>
                <a:lumMod val="100000"/>
                <a:shade val="100000"/>
              </a:schemeClr>
            </a:gs>
            <a:gs pos="100000">
              <a:schemeClr val="accent3">
                <a:hueOff val="2409421"/>
                <a:satOff val="88889"/>
                <a:lumOff val="-1307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EED88EE-60F5-4148-A114-3C257A19BC7B}">
      <dsp:nvSpPr>
        <dsp:cNvPr id="0" name=""/>
        <dsp:cNvSpPr/>
      </dsp:nvSpPr>
      <dsp:spPr>
        <a:xfrm>
          <a:off x="1689679" y="3748330"/>
          <a:ext cx="215741" cy="215741"/>
        </a:xfrm>
        <a:prstGeom prst="ellipse">
          <a:avLst/>
        </a:prstGeom>
        <a:gradFill rotWithShape="0">
          <a:gsLst>
            <a:gs pos="0">
              <a:schemeClr val="accent3">
                <a:hueOff val="2560010"/>
                <a:satOff val="94444"/>
                <a:lumOff val="-13889"/>
                <a:alphaOff val="0"/>
                <a:satMod val="103000"/>
                <a:lumMod val="102000"/>
                <a:tint val="94000"/>
              </a:schemeClr>
            </a:gs>
            <a:gs pos="50000">
              <a:schemeClr val="accent3">
                <a:hueOff val="2560010"/>
                <a:satOff val="94444"/>
                <a:lumOff val="-13889"/>
                <a:alphaOff val="0"/>
                <a:satMod val="110000"/>
                <a:lumMod val="100000"/>
                <a:shade val="100000"/>
              </a:schemeClr>
            </a:gs>
            <a:gs pos="100000">
              <a:schemeClr val="accent3">
                <a:hueOff val="2560010"/>
                <a:satOff val="94444"/>
                <a:lumOff val="-1388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ECBC6CD-A800-4E9B-8951-3419985BB7CA}">
      <dsp:nvSpPr>
        <dsp:cNvPr id="0" name=""/>
        <dsp:cNvSpPr/>
      </dsp:nvSpPr>
      <dsp:spPr>
        <a:xfrm>
          <a:off x="1905421" y="2844642"/>
          <a:ext cx="633601" cy="1209614"/>
        </a:xfrm>
        <a:prstGeom prst="chevron">
          <a:avLst>
            <a:gd name="adj" fmla="val 62310"/>
          </a:avLst>
        </a:prstGeom>
        <a:solidFill>
          <a:schemeClr val="accent3">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CE53289-C342-44E2-B86B-68682A538913}">
      <dsp:nvSpPr>
        <dsp:cNvPr id="0" name=""/>
        <dsp:cNvSpPr/>
      </dsp:nvSpPr>
      <dsp:spPr>
        <a:xfrm>
          <a:off x="2539022" y="2845229"/>
          <a:ext cx="1728004" cy="120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Symptoms Checking</a:t>
          </a:r>
          <a:endParaRPr lang="en-IN" sz="1800" kern="1200" dirty="0"/>
        </a:p>
      </dsp:txBody>
      <dsp:txXfrm>
        <a:off x="2539022" y="2845229"/>
        <a:ext cx="1728004" cy="1209603"/>
      </dsp:txXfrm>
    </dsp:sp>
    <dsp:sp modelId="{8E91BE89-7939-4259-B96D-2801EAA6F0AB}">
      <dsp:nvSpPr>
        <dsp:cNvPr id="0" name=""/>
        <dsp:cNvSpPr/>
      </dsp:nvSpPr>
      <dsp:spPr>
        <a:xfrm>
          <a:off x="4267027" y="2844642"/>
          <a:ext cx="633601" cy="1209614"/>
        </a:xfrm>
        <a:prstGeom prst="chevron">
          <a:avLst>
            <a:gd name="adj" fmla="val 62310"/>
          </a:avLst>
        </a:prstGeom>
        <a:solidFill>
          <a:schemeClr val="accent3">
            <a:hueOff val="903533"/>
            <a:satOff val="33333"/>
            <a:lumOff val="-4902"/>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6DBF55E-F353-4C14-9B4E-E9BC7374B8DD}">
      <dsp:nvSpPr>
        <dsp:cNvPr id="0" name=""/>
        <dsp:cNvSpPr/>
      </dsp:nvSpPr>
      <dsp:spPr>
        <a:xfrm>
          <a:off x="4900629" y="2845229"/>
          <a:ext cx="1728004" cy="120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Disease Prediction</a:t>
          </a:r>
          <a:endParaRPr lang="en-IN" sz="1800" kern="1200" dirty="0"/>
        </a:p>
      </dsp:txBody>
      <dsp:txXfrm>
        <a:off x="4900629" y="2845229"/>
        <a:ext cx="1728004" cy="1209603"/>
      </dsp:txXfrm>
    </dsp:sp>
    <dsp:sp modelId="{3B33653A-1847-4D0E-ACAB-E655CB97E17A}">
      <dsp:nvSpPr>
        <dsp:cNvPr id="0" name=""/>
        <dsp:cNvSpPr/>
      </dsp:nvSpPr>
      <dsp:spPr>
        <a:xfrm>
          <a:off x="6628633" y="2844642"/>
          <a:ext cx="633601" cy="1209614"/>
        </a:xfrm>
        <a:prstGeom prst="chevron">
          <a:avLst>
            <a:gd name="adj" fmla="val 62310"/>
          </a:avLst>
        </a:prstGeom>
        <a:solidFill>
          <a:schemeClr val="accent3">
            <a:hueOff val="1807066"/>
            <a:satOff val="66667"/>
            <a:lumOff val="-980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2903F6D-F6E2-4127-B845-D620792D1DEB}">
      <dsp:nvSpPr>
        <dsp:cNvPr id="0" name=""/>
        <dsp:cNvSpPr/>
      </dsp:nvSpPr>
      <dsp:spPr>
        <a:xfrm>
          <a:off x="7262235" y="2845229"/>
          <a:ext cx="1728004" cy="120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Disease Detection</a:t>
          </a:r>
          <a:endParaRPr lang="en-IN" sz="1800" kern="1200" dirty="0"/>
        </a:p>
      </dsp:txBody>
      <dsp:txXfrm>
        <a:off x="7262235" y="2845229"/>
        <a:ext cx="1728004" cy="1209603"/>
      </dsp:txXfrm>
    </dsp:sp>
    <dsp:sp modelId="{BABCD8AC-4203-4D54-9B48-EED120159BE9}">
      <dsp:nvSpPr>
        <dsp:cNvPr id="0" name=""/>
        <dsp:cNvSpPr/>
      </dsp:nvSpPr>
      <dsp:spPr>
        <a:xfrm>
          <a:off x="8990240" y="2844642"/>
          <a:ext cx="633601" cy="1209614"/>
        </a:xfrm>
        <a:prstGeom prst="chevron">
          <a:avLst>
            <a:gd name="adj" fmla="val 62310"/>
          </a:avLst>
        </a:prstGeom>
        <a:solidFill>
          <a:schemeClr val="accent3">
            <a:hueOff val="2710599"/>
            <a:satOff val="100000"/>
            <a:lumOff val="-14706"/>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2704401-37D6-41C8-B68F-CD3744AFBFC9}">
      <dsp:nvSpPr>
        <dsp:cNvPr id="0" name=""/>
        <dsp:cNvSpPr/>
      </dsp:nvSpPr>
      <dsp:spPr>
        <a:xfrm>
          <a:off x="9692961" y="2744677"/>
          <a:ext cx="1468803" cy="1468803"/>
        </a:xfrm>
        <a:prstGeom prst="ellipse">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According To Disease Doctor Prediction</a:t>
          </a:r>
          <a:endParaRPr lang="en-IN" sz="1800" kern="1200" dirty="0"/>
        </a:p>
      </dsp:txBody>
      <dsp:txXfrm>
        <a:off x="9908062" y="2959778"/>
        <a:ext cx="1038601" cy="1038601"/>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5203276-C9A3-40F2-AC32-5F881AC023B4}" type="datetimeFigureOut">
              <a:rPr lang="en-IN" smtClean="0"/>
              <a:t>24-11-2020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2BAD9-A44D-41FA-AF92-A3BB6BEC4DC6}" type="slidenum">
              <a:rPr lang="en-IN" smtClean="0"/>
              <a:t>‹#›</a:t>
            </a:fld>
            <a:endParaRPr lang="en-IN"/>
          </a:p>
        </p:txBody>
      </p:sp>
    </p:spTree>
    <p:extLst>
      <p:ext uri="{BB962C8B-B14F-4D97-AF65-F5344CB8AC3E}">
        <p14:creationId xmlns:p14="http://schemas.microsoft.com/office/powerpoint/2010/main" val="250601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203276-C9A3-40F2-AC32-5F881AC023B4}" type="datetimeFigureOut">
              <a:rPr lang="en-IN" smtClean="0"/>
              <a:t>24-11-2020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2BAD9-A44D-41FA-AF92-A3BB6BEC4DC6}" type="slidenum">
              <a:rPr lang="en-IN" smtClean="0"/>
              <a:t>‹#›</a:t>
            </a:fld>
            <a:endParaRPr lang="en-IN"/>
          </a:p>
        </p:txBody>
      </p:sp>
    </p:spTree>
    <p:extLst>
      <p:ext uri="{BB962C8B-B14F-4D97-AF65-F5344CB8AC3E}">
        <p14:creationId xmlns:p14="http://schemas.microsoft.com/office/powerpoint/2010/main" val="58434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203276-C9A3-40F2-AC32-5F881AC023B4}" type="datetimeFigureOut">
              <a:rPr lang="en-IN" smtClean="0"/>
              <a:t>24-11-2020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2BAD9-A44D-41FA-AF92-A3BB6BEC4DC6}" type="slidenum">
              <a:rPr lang="en-IN" smtClean="0"/>
              <a:t>‹#›</a:t>
            </a:fld>
            <a:endParaRPr lang="en-IN"/>
          </a:p>
        </p:txBody>
      </p:sp>
    </p:spTree>
    <p:extLst>
      <p:ext uri="{BB962C8B-B14F-4D97-AF65-F5344CB8AC3E}">
        <p14:creationId xmlns:p14="http://schemas.microsoft.com/office/powerpoint/2010/main" val="16070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203276-C9A3-40F2-AC32-5F881AC023B4}" type="datetimeFigureOut">
              <a:rPr lang="en-IN" smtClean="0"/>
              <a:t>24-11-2020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2BAD9-A44D-41FA-AF92-A3BB6BEC4DC6}" type="slidenum">
              <a:rPr lang="en-IN" smtClean="0"/>
              <a:t>‹#›</a:t>
            </a:fld>
            <a:endParaRPr lang="en-IN"/>
          </a:p>
        </p:txBody>
      </p:sp>
    </p:spTree>
    <p:extLst>
      <p:ext uri="{BB962C8B-B14F-4D97-AF65-F5344CB8AC3E}">
        <p14:creationId xmlns:p14="http://schemas.microsoft.com/office/powerpoint/2010/main" val="47440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203276-C9A3-40F2-AC32-5F881AC023B4}" type="datetimeFigureOut">
              <a:rPr lang="en-IN" smtClean="0"/>
              <a:t>24-11-2020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2BAD9-A44D-41FA-AF92-A3BB6BEC4DC6}" type="slidenum">
              <a:rPr lang="en-IN" smtClean="0"/>
              <a:t>‹#›</a:t>
            </a:fld>
            <a:endParaRPr lang="en-IN"/>
          </a:p>
        </p:txBody>
      </p:sp>
    </p:spTree>
    <p:extLst>
      <p:ext uri="{BB962C8B-B14F-4D97-AF65-F5344CB8AC3E}">
        <p14:creationId xmlns:p14="http://schemas.microsoft.com/office/powerpoint/2010/main" val="265604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5203276-C9A3-40F2-AC32-5F881AC023B4}" type="datetimeFigureOut">
              <a:rPr lang="en-IN" smtClean="0"/>
              <a:t>24-11-2020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82BAD9-A44D-41FA-AF92-A3BB6BEC4DC6}" type="slidenum">
              <a:rPr lang="en-IN" smtClean="0"/>
              <a:t>‹#›</a:t>
            </a:fld>
            <a:endParaRPr lang="en-IN"/>
          </a:p>
        </p:txBody>
      </p:sp>
    </p:spTree>
    <p:extLst>
      <p:ext uri="{BB962C8B-B14F-4D97-AF65-F5344CB8AC3E}">
        <p14:creationId xmlns:p14="http://schemas.microsoft.com/office/powerpoint/2010/main" val="376332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5203276-C9A3-40F2-AC32-5F881AC023B4}" type="datetimeFigureOut">
              <a:rPr lang="en-IN" smtClean="0"/>
              <a:t>24-11-2020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82BAD9-A44D-41FA-AF92-A3BB6BEC4DC6}" type="slidenum">
              <a:rPr lang="en-IN" smtClean="0"/>
              <a:t>‹#›</a:t>
            </a:fld>
            <a:endParaRPr lang="en-IN"/>
          </a:p>
        </p:txBody>
      </p:sp>
    </p:spTree>
    <p:extLst>
      <p:ext uri="{BB962C8B-B14F-4D97-AF65-F5344CB8AC3E}">
        <p14:creationId xmlns:p14="http://schemas.microsoft.com/office/powerpoint/2010/main" val="160961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5203276-C9A3-40F2-AC32-5F881AC023B4}" type="datetimeFigureOut">
              <a:rPr lang="en-IN" smtClean="0"/>
              <a:t>24-11-2020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82BAD9-A44D-41FA-AF92-A3BB6BEC4DC6}" type="slidenum">
              <a:rPr lang="en-IN" smtClean="0"/>
              <a:t>‹#›</a:t>
            </a:fld>
            <a:endParaRPr lang="en-IN"/>
          </a:p>
        </p:txBody>
      </p:sp>
    </p:spTree>
    <p:extLst>
      <p:ext uri="{BB962C8B-B14F-4D97-AF65-F5344CB8AC3E}">
        <p14:creationId xmlns:p14="http://schemas.microsoft.com/office/powerpoint/2010/main" val="427108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03276-C9A3-40F2-AC32-5F881AC023B4}" type="datetimeFigureOut">
              <a:rPr lang="en-IN" smtClean="0"/>
              <a:t>24-11-2020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82BAD9-A44D-41FA-AF92-A3BB6BEC4DC6}" type="slidenum">
              <a:rPr lang="en-IN" smtClean="0"/>
              <a:t>‹#›</a:t>
            </a:fld>
            <a:endParaRPr lang="en-IN"/>
          </a:p>
        </p:txBody>
      </p:sp>
    </p:spTree>
    <p:extLst>
      <p:ext uri="{BB962C8B-B14F-4D97-AF65-F5344CB8AC3E}">
        <p14:creationId xmlns:p14="http://schemas.microsoft.com/office/powerpoint/2010/main" val="169556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203276-C9A3-40F2-AC32-5F881AC023B4}" type="datetimeFigureOut">
              <a:rPr lang="en-IN" smtClean="0"/>
              <a:t>24-11-2020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82BAD9-A44D-41FA-AF92-A3BB6BEC4DC6}" type="slidenum">
              <a:rPr lang="en-IN" smtClean="0"/>
              <a:t>‹#›</a:t>
            </a:fld>
            <a:endParaRPr lang="en-IN"/>
          </a:p>
        </p:txBody>
      </p:sp>
    </p:spTree>
    <p:extLst>
      <p:ext uri="{BB962C8B-B14F-4D97-AF65-F5344CB8AC3E}">
        <p14:creationId xmlns:p14="http://schemas.microsoft.com/office/powerpoint/2010/main" val="81392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203276-C9A3-40F2-AC32-5F881AC023B4}" type="datetimeFigureOut">
              <a:rPr lang="en-IN" smtClean="0"/>
              <a:t>24-11-2020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82BAD9-A44D-41FA-AF92-A3BB6BEC4DC6}" type="slidenum">
              <a:rPr lang="en-IN" smtClean="0"/>
              <a:t>‹#›</a:t>
            </a:fld>
            <a:endParaRPr lang="en-IN"/>
          </a:p>
        </p:txBody>
      </p:sp>
    </p:spTree>
    <p:extLst>
      <p:ext uri="{BB962C8B-B14F-4D97-AF65-F5344CB8AC3E}">
        <p14:creationId xmlns:p14="http://schemas.microsoft.com/office/powerpoint/2010/main" val="175216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03276-C9A3-40F2-AC32-5F881AC023B4}" type="datetimeFigureOut">
              <a:rPr lang="en-IN" smtClean="0"/>
              <a:t>24-11-2020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2BAD9-A44D-41FA-AF92-A3BB6BEC4DC6}" type="slidenum">
              <a:rPr lang="en-IN" smtClean="0"/>
              <a:t>‹#›</a:t>
            </a:fld>
            <a:endParaRPr lang="en-IN"/>
          </a:p>
        </p:txBody>
      </p:sp>
    </p:spTree>
    <p:extLst>
      <p:ext uri="{BB962C8B-B14F-4D97-AF65-F5344CB8AC3E}">
        <p14:creationId xmlns:p14="http://schemas.microsoft.com/office/powerpoint/2010/main" val="354600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geeksforgeeks.org/" TargetMode="External"/><Relationship Id="rId3" Type="http://schemas.openxmlformats.org/officeDocument/2006/relationships/hyperlink" Target="https://medium.com/data-science-simplified/svm-support-vector-machine-beginners-ml-series-part-1-the-theory-part-7c618ef8ff9b" TargetMode="External"/><Relationship Id="rId7" Type="http://schemas.openxmlformats.org/officeDocument/2006/relationships/hyperlink" Target="https://pandas.pydata.org/" TargetMode="External"/><Relationship Id="rId2" Type="http://schemas.openxmlformats.org/officeDocument/2006/relationships/hyperlink" Target="https://www.analyticsvidhya.com/blog/2017/09/understaing-support-vector-machine-example-code/" TargetMode="External"/><Relationship Id="rId1" Type="http://schemas.openxmlformats.org/officeDocument/2006/relationships/slideLayout" Target="../slideLayouts/slideLayout2.xml"/><Relationship Id="rId6" Type="http://schemas.openxmlformats.org/officeDocument/2006/relationships/hyperlink" Target="https://www.python.org/" TargetMode="External"/><Relationship Id="rId5" Type="http://schemas.openxmlformats.org/officeDocument/2006/relationships/hyperlink" Target="https://www.wikipedia.org/" TargetMode="External"/><Relationship Id="rId4" Type="http://schemas.openxmlformats.org/officeDocument/2006/relationships/hyperlink" Target="https://data-flair.training/blogs/" TargetMode="External"/><Relationship Id="rId9" Type="http://schemas.openxmlformats.org/officeDocument/2006/relationships/hyperlink" Target="https://www.anaconda.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54097" y="378823"/>
            <a:ext cx="9545637" cy="16539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400" b="1">
                <a:latin typeface="Times New Roman" panose="02020603050405020304" pitchFamily="18" charset="0"/>
                <a:cs typeface="Times New Roman" panose="02020603050405020304" pitchFamily="18" charset="0"/>
              </a:rPr>
              <a:t>Health</a:t>
            </a:r>
            <a:r>
              <a:rPr lang="en-US" sz="5400" b="1">
                <a:latin typeface="Times New Roman" panose="02020603050405020304" pitchFamily="18" charset="0"/>
                <a:cs typeface="Times New Roman" panose="02020603050405020304" pitchFamily="18" charset="0"/>
              </a:rPr>
              <a:t>BOT</a:t>
            </a:r>
            <a:endParaRPr lang="en-IN" sz="5400" b="1"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764233" y="2625405"/>
            <a:ext cx="3371392" cy="8337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latin typeface="Times New Roman" panose="02020603050405020304" pitchFamily="18" charset="0"/>
                <a:cs typeface="Times New Roman" panose="02020603050405020304" pitchFamily="18" charset="0"/>
              </a:rPr>
              <a:t>Supervised by:</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Mohd</a:t>
            </a:r>
            <a:r>
              <a:rPr lang="en-IN" sz="2000" dirty="0">
                <a:latin typeface="Times New Roman" panose="02020603050405020304" pitchFamily="18" charset="0"/>
                <a:cs typeface="Times New Roman" panose="02020603050405020304" pitchFamily="18" charset="0"/>
              </a:rPr>
              <a:t>. Amir Khan</a:t>
            </a:r>
          </a:p>
        </p:txBody>
      </p:sp>
      <p:sp>
        <p:nvSpPr>
          <p:cNvPr id="6" name="Subtitle 2"/>
          <p:cNvSpPr txBox="1">
            <a:spLocks/>
          </p:cNvSpPr>
          <p:nvPr/>
        </p:nvSpPr>
        <p:spPr>
          <a:xfrm>
            <a:off x="7785717" y="2625404"/>
            <a:ext cx="4123923" cy="23816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a:latin typeface="Times New Roman" panose="02020603050405020304" pitchFamily="18" charset="0"/>
                <a:cs typeface="Times New Roman" panose="02020603050405020304" pitchFamily="18" charset="0"/>
              </a:rPr>
              <a:t>Group Members: </a:t>
            </a:r>
            <a:endParaRPr lang="en-IN" sz="2000" dirty="0">
              <a:latin typeface="Times New Roman" panose="02020603050405020304" pitchFamily="18" charset="0"/>
              <a:cs typeface="Times New Roman" panose="02020603050405020304" pitchFamily="18" charset="0"/>
            </a:endParaRPr>
          </a:p>
          <a:p>
            <a:pPr lvl="1" algn="just"/>
            <a:r>
              <a:rPr lang="en-IN" dirty="0" err="1">
                <a:latin typeface="Times New Roman" panose="02020603050405020304" pitchFamily="18" charset="0"/>
                <a:cs typeface="Times New Roman" panose="02020603050405020304" pitchFamily="18" charset="0"/>
              </a:rPr>
              <a:t>Achal</a:t>
            </a:r>
            <a:r>
              <a:rPr lang="en-IN" dirty="0">
                <a:latin typeface="Times New Roman" panose="02020603050405020304" pitchFamily="18" charset="0"/>
                <a:cs typeface="Times New Roman" panose="02020603050405020304" pitchFamily="18" charset="0"/>
              </a:rPr>
              <a:t> </a:t>
            </a:r>
            <a:r>
              <a:rPr lang="en-IN" err="1">
                <a:latin typeface="Times New Roman" panose="02020603050405020304" pitchFamily="18" charset="0"/>
                <a:cs typeface="Times New Roman" panose="02020603050405020304" pitchFamily="18" charset="0"/>
              </a:rPr>
              <a:t>Paliwal</a:t>
            </a:r>
            <a:r>
              <a:rPr lang="en-IN">
                <a:latin typeface="Times New Roman" panose="02020603050405020304" pitchFamily="18" charset="0"/>
                <a:cs typeface="Times New Roman" panose="02020603050405020304" pitchFamily="18" charset="0"/>
              </a:rPr>
              <a:t>        181500032</a:t>
            </a:r>
            <a:endParaRPr lang="en-IN" dirty="0">
              <a:latin typeface="Times New Roman" panose="02020603050405020304" pitchFamily="18" charset="0"/>
              <a:cs typeface="Times New Roman" panose="02020603050405020304" pitchFamily="18" charset="0"/>
            </a:endParaRPr>
          </a:p>
          <a:p>
            <a:pPr lvl="1" algn="just"/>
            <a:r>
              <a:rPr lang="en-US" dirty="0" err="1">
                <a:latin typeface="Times New Roman" panose="02020603050405020304" pitchFamily="18" charset="0"/>
                <a:cs typeface="Times New Roman" panose="02020603050405020304" pitchFamily="18" charset="0"/>
              </a:rPr>
              <a:t>Akshita</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Saxena</a:t>
            </a:r>
            <a:r>
              <a:rPr lang="en-US">
                <a:latin typeface="Times New Roman" panose="02020603050405020304" pitchFamily="18" charset="0"/>
                <a:cs typeface="Times New Roman" panose="02020603050405020304" pitchFamily="18" charset="0"/>
              </a:rPr>
              <a:t>      181500066</a:t>
            </a:r>
            <a:endParaRPr lang="en-IN" dirty="0">
              <a:latin typeface="Times New Roman" panose="02020603050405020304" pitchFamily="18" charset="0"/>
              <a:cs typeface="Times New Roman" panose="02020603050405020304" pitchFamily="18" charset="0"/>
            </a:endParaRPr>
          </a:p>
          <a:p>
            <a:pPr lvl="1" algn="just"/>
            <a:r>
              <a:rPr lang="en-IN">
                <a:latin typeface="Times New Roman" panose="02020603050405020304" pitchFamily="18" charset="0"/>
                <a:cs typeface="Times New Roman" panose="02020603050405020304" pitchFamily="18" charset="0"/>
              </a:rPr>
              <a:t>Nandani Bansal      181500413</a:t>
            </a:r>
            <a:endParaRPr lang="en-IN"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Prashant </a:t>
            </a:r>
            <a:r>
              <a:rPr lang="en-US">
                <a:latin typeface="Times New Roman" panose="02020603050405020304" pitchFamily="18" charset="0"/>
                <a:cs typeface="Times New Roman" panose="02020603050405020304" pitchFamily="18" charset="0"/>
              </a:rPr>
              <a:t>Agarwal   181500486</a:t>
            </a:r>
            <a:endParaRPr lang="en-US" dirty="0">
              <a:latin typeface="Times New Roman" panose="02020603050405020304" pitchFamily="18" charset="0"/>
              <a:cs typeface="Times New Roman" panose="02020603050405020304" pitchFamily="18" charset="0"/>
            </a:endParaRPr>
          </a:p>
          <a:p>
            <a:pPr lvl="1" algn="just"/>
            <a:r>
              <a:rPr lang="en-US" dirty="0" err="1">
                <a:latin typeface="Times New Roman" panose="02020603050405020304" pitchFamily="18" charset="0"/>
                <a:cs typeface="Times New Roman" panose="02020603050405020304" pitchFamily="18" charset="0"/>
              </a:rPr>
              <a:t>Shashank</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Gupta      181500653</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3315" y="3874654"/>
            <a:ext cx="1353663" cy="1498768"/>
          </a:xfrm>
          <a:prstGeom prst="rect">
            <a:avLst/>
          </a:prstGeom>
        </p:spPr>
      </p:pic>
      <p:sp>
        <p:nvSpPr>
          <p:cNvPr id="8" name="Rectangle 7"/>
          <p:cNvSpPr/>
          <p:nvPr/>
        </p:nvSpPr>
        <p:spPr>
          <a:xfrm>
            <a:off x="3001357" y="5527954"/>
            <a:ext cx="6096000" cy="923330"/>
          </a:xfrm>
          <a:prstGeom prst="rect">
            <a:avLst/>
          </a:prstGeom>
        </p:spPr>
        <p:txBody>
          <a:bodyPr>
            <a:spAutoFit/>
          </a:bodyPr>
          <a:lstStyle/>
          <a:p>
            <a:pPr algn="ctr"/>
            <a:r>
              <a:rPr lang="en-IN" dirty="0">
                <a:latin typeface="Times New Roman" panose="02020603050405020304" pitchFamily="18" charset="0"/>
                <a:cs typeface="Times New Roman" panose="02020603050405020304" pitchFamily="18" charset="0"/>
              </a:rPr>
              <a:t>Department of Computer Engineering and Applications</a:t>
            </a:r>
          </a:p>
          <a:p>
            <a:pPr algn="ctr"/>
            <a:r>
              <a:rPr lang="en-IN" dirty="0">
                <a:latin typeface="Times New Roman" panose="02020603050405020304" pitchFamily="18" charset="0"/>
                <a:cs typeface="Times New Roman" panose="02020603050405020304" pitchFamily="18" charset="0"/>
              </a:rPr>
              <a:t>GLA University, Mathura</a:t>
            </a:r>
          </a:p>
          <a:p>
            <a:pPr algn="ctr"/>
            <a:r>
              <a:rPr lang="en-IN" dirty="0">
                <a:latin typeface="Times New Roman" panose="02020603050405020304" pitchFamily="18" charset="0"/>
                <a:cs typeface="Times New Roman" panose="02020603050405020304" pitchFamily="18" charset="0"/>
              </a:rPr>
              <a:t>Uttar Pradesh, India</a:t>
            </a:r>
          </a:p>
        </p:txBody>
      </p:sp>
    </p:spTree>
    <p:extLst>
      <p:ext uri="{BB962C8B-B14F-4D97-AF65-F5344CB8AC3E}">
        <p14:creationId xmlns:p14="http://schemas.microsoft.com/office/powerpoint/2010/main" val="302468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34" y="264916"/>
            <a:ext cx="10515600" cy="1325563"/>
          </a:xfrm>
        </p:spPr>
        <p:txBody>
          <a:bodyPr/>
          <a:lstStyle/>
          <a:p>
            <a:pPr algn="ctr"/>
            <a:r>
              <a:rPr lang="en-US" kern="0" dirty="0">
                <a:solidFill>
                  <a:sysClr val="windowText" lastClr="000000"/>
                </a:solidFill>
                <a:latin typeface="Times New Roman" panose="02020603050405020304" pitchFamily="18" charset="0"/>
                <a:cs typeface="Times New Roman" panose="02020603050405020304" pitchFamily="18" charset="0"/>
              </a:rPr>
              <a:t>Step By Step Process</a:t>
            </a:r>
            <a:endParaRPr lang="en-IN" dirty="0"/>
          </a:p>
        </p:txBody>
      </p:sp>
      <p:graphicFrame>
        <p:nvGraphicFramePr>
          <p:cNvPr id="4" name="Diagram 3"/>
          <p:cNvGraphicFramePr/>
          <p:nvPr>
            <p:extLst>
              <p:ext uri="{D42A27DB-BD31-4B8C-83A1-F6EECF244321}">
                <p14:modId xmlns:p14="http://schemas.microsoft.com/office/powerpoint/2010/main" val="3512180534"/>
              </p:ext>
            </p:extLst>
          </p:nvPr>
        </p:nvGraphicFramePr>
        <p:xfrm>
          <a:off x="584547" y="0"/>
          <a:ext cx="11248374" cy="6826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73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94E0D295-9D95-4D28-B599-C0F570414F1B}"/>
                                            </p:graphicEl>
                                          </p:spTgt>
                                        </p:tgtEl>
                                        <p:attrNameLst>
                                          <p:attrName>style.visibility</p:attrName>
                                        </p:attrNameLst>
                                      </p:cBhvr>
                                      <p:to>
                                        <p:strVal val="visible"/>
                                      </p:to>
                                    </p:set>
                                    <p:animEffect transition="in" filter="wipe(down)">
                                      <p:cBhvr>
                                        <p:cTn id="7" dur="500"/>
                                        <p:tgtEl>
                                          <p:spTgt spid="4">
                                            <p:graphicEl>
                                              <a:dgm id="{94E0D295-9D95-4D28-B599-C0F570414F1B}"/>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graphicEl>
                                              <a:dgm id="{6A44260A-E191-4157-B7AE-9197DFDF0150}"/>
                                            </p:graphicEl>
                                          </p:spTgt>
                                        </p:tgtEl>
                                        <p:attrNameLst>
                                          <p:attrName>style.visibility</p:attrName>
                                        </p:attrNameLst>
                                      </p:cBhvr>
                                      <p:to>
                                        <p:strVal val="visible"/>
                                      </p:to>
                                    </p:set>
                                    <p:animEffect transition="in" filter="wipe(down)">
                                      <p:cBhvr>
                                        <p:cTn id="10" dur="500"/>
                                        <p:tgtEl>
                                          <p:spTgt spid="4">
                                            <p:graphicEl>
                                              <a:dgm id="{6A44260A-E191-4157-B7AE-9197DFDF0150}"/>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graphicEl>
                                              <a:dgm id="{FDAA2456-2C3F-4F3C-BC86-9181ABCB7193}"/>
                                            </p:graphicEl>
                                          </p:spTgt>
                                        </p:tgtEl>
                                        <p:attrNameLst>
                                          <p:attrName>style.visibility</p:attrName>
                                        </p:attrNameLst>
                                      </p:cBhvr>
                                      <p:to>
                                        <p:strVal val="visible"/>
                                      </p:to>
                                    </p:set>
                                    <p:animEffect transition="in" filter="wipe(down)">
                                      <p:cBhvr>
                                        <p:cTn id="13" dur="500"/>
                                        <p:tgtEl>
                                          <p:spTgt spid="4">
                                            <p:graphicEl>
                                              <a:dgm id="{FDAA2456-2C3F-4F3C-BC86-9181ABCB7193}"/>
                                            </p:graphic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graphicEl>
                                              <a:dgm id="{13A7086A-58A8-4DBB-BE25-88D26671C528}"/>
                                            </p:graphicEl>
                                          </p:spTgt>
                                        </p:tgtEl>
                                        <p:attrNameLst>
                                          <p:attrName>style.visibility</p:attrName>
                                        </p:attrNameLst>
                                      </p:cBhvr>
                                      <p:to>
                                        <p:strVal val="visible"/>
                                      </p:to>
                                    </p:set>
                                    <p:animEffect transition="in" filter="wipe(down)">
                                      <p:cBhvr>
                                        <p:cTn id="16" dur="500"/>
                                        <p:tgtEl>
                                          <p:spTgt spid="4">
                                            <p:graphicEl>
                                              <a:dgm id="{13A7086A-58A8-4DBB-BE25-88D26671C528}"/>
                                            </p:graphic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graphicEl>
                                              <a:dgm id="{1809AF7C-560D-47C0-A928-20D13C63C6E5}"/>
                                            </p:graphicEl>
                                          </p:spTgt>
                                        </p:tgtEl>
                                        <p:attrNameLst>
                                          <p:attrName>style.visibility</p:attrName>
                                        </p:attrNameLst>
                                      </p:cBhvr>
                                      <p:to>
                                        <p:strVal val="visible"/>
                                      </p:to>
                                    </p:set>
                                    <p:animEffect transition="in" filter="wipe(down)">
                                      <p:cBhvr>
                                        <p:cTn id="19" dur="500"/>
                                        <p:tgtEl>
                                          <p:spTgt spid="4">
                                            <p:graphicEl>
                                              <a:dgm id="{1809AF7C-560D-47C0-A928-20D13C63C6E5}"/>
                                            </p:graphic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graphicEl>
                                              <a:dgm id="{E2DF0A2E-AC75-4C76-85CF-570945A6ACF5}"/>
                                            </p:graphicEl>
                                          </p:spTgt>
                                        </p:tgtEl>
                                        <p:attrNameLst>
                                          <p:attrName>style.visibility</p:attrName>
                                        </p:attrNameLst>
                                      </p:cBhvr>
                                      <p:to>
                                        <p:strVal val="visible"/>
                                      </p:to>
                                    </p:set>
                                    <p:animEffect transition="in" filter="wipe(down)">
                                      <p:cBhvr>
                                        <p:cTn id="22" dur="500"/>
                                        <p:tgtEl>
                                          <p:spTgt spid="4">
                                            <p:graphicEl>
                                              <a:dgm id="{E2DF0A2E-AC75-4C76-85CF-570945A6ACF5}"/>
                                            </p:graphic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graphicEl>
                                              <a:dgm id="{442F2E4E-741B-4A8D-9779-EFBFC75DB54D}"/>
                                            </p:graphicEl>
                                          </p:spTgt>
                                        </p:tgtEl>
                                        <p:attrNameLst>
                                          <p:attrName>style.visibility</p:attrName>
                                        </p:attrNameLst>
                                      </p:cBhvr>
                                      <p:to>
                                        <p:strVal val="visible"/>
                                      </p:to>
                                    </p:set>
                                    <p:animEffect transition="in" filter="wipe(down)">
                                      <p:cBhvr>
                                        <p:cTn id="25" dur="500"/>
                                        <p:tgtEl>
                                          <p:spTgt spid="4">
                                            <p:graphicEl>
                                              <a:dgm id="{442F2E4E-741B-4A8D-9779-EFBFC75DB54D}"/>
                                            </p:graphic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graphicEl>
                                              <a:dgm id="{67E6988E-33A5-4993-85B1-F6F3C431055F}"/>
                                            </p:graphicEl>
                                          </p:spTgt>
                                        </p:tgtEl>
                                        <p:attrNameLst>
                                          <p:attrName>style.visibility</p:attrName>
                                        </p:attrNameLst>
                                      </p:cBhvr>
                                      <p:to>
                                        <p:strVal val="visible"/>
                                      </p:to>
                                    </p:set>
                                    <p:animEffect transition="in" filter="wipe(down)">
                                      <p:cBhvr>
                                        <p:cTn id="28" dur="500"/>
                                        <p:tgtEl>
                                          <p:spTgt spid="4">
                                            <p:graphicEl>
                                              <a:dgm id="{67E6988E-33A5-4993-85B1-F6F3C431055F}"/>
                                            </p:graphic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graphicEl>
                                              <a:dgm id="{5ED0D393-3033-4AE4-B07C-31741A71D979}"/>
                                            </p:graphicEl>
                                          </p:spTgt>
                                        </p:tgtEl>
                                        <p:attrNameLst>
                                          <p:attrName>style.visibility</p:attrName>
                                        </p:attrNameLst>
                                      </p:cBhvr>
                                      <p:to>
                                        <p:strVal val="visible"/>
                                      </p:to>
                                    </p:set>
                                    <p:animEffect transition="in" filter="wipe(down)">
                                      <p:cBhvr>
                                        <p:cTn id="31" dur="500"/>
                                        <p:tgtEl>
                                          <p:spTgt spid="4">
                                            <p:graphicEl>
                                              <a:dgm id="{5ED0D393-3033-4AE4-B07C-31741A71D979}"/>
                                            </p:graphic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graphicEl>
                                              <a:dgm id="{D0BEE635-9F46-4EC0-BF67-AA130A73E81D}"/>
                                            </p:graphicEl>
                                          </p:spTgt>
                                        </p:tgtEl>
                                        <p:attrNameLst>
                                          <p:attrName>style.visibility</p:attrName>
                                        </p:attrNameLst>
                                      </p:cBhvr>
                                      <p:to>
                                        <p:strVal val="visible"/>
                                      </p:to>
                                    </p:set>
                                    <p:animEffect transition="in" filter="wipe(down)">
                                      <p:cBhvr>
                                        <p:cTn id="34" dur="500"/>
                                        <p:tgtEl>
                                          <p:spTgt spid="4">
                                            <p:graphicEl>
                                              <a:dgm id="{D0BEE635-9F46-4EC0-BF67-AA130A73E81D}"/>
                                            </p:graphic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graphicEl>
                                              <a:dgm id="{68E7C242-7948-48B0-9F74-E8F3F76CB840}"/>
                                            </p:graphicEl>
                                          </p:spTgt>
                                        </p:tgtEl>
                                        <p:attrNameLst>
                                          <p:attrName>style.visibility</p:attrName>
                                        </p:attrNameLst>
                                      </p:cBhvr>
                                      <p:to>
                                        <p:strVal val="visible"/>
                                      </p:to>
                                    </p:set>
                                    <p:animEffect transition="in" filter="wipe(down)">
                                      <p:cBhvr>
                                        <p:cTn id="37" dur="500"/>
                                        <p:tgtEl>
                                          <p:spTgt spid="4">
                                            <p:graphicEl>
                                              <a:dgm id="{68E7C242-7948-48B0-9F74-E8F3F76CB840}"/>
                                            </p:graphic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
                                            <p:graphicEl>
                                              <a:dgm id="{1EED88EE-60F5-4148-A114-3C257A19BC7B}"/>
                                            </p:graphicEl>
                                          </p:spTgt>
                                        </p:tgtEl>
                                        <p:attrNameLst>
                                          <p:attrName>style.visibility</p:attrName>
                                        </p:attrNameLst>
                                      </p:cBhvr>
                                      <p:to>
                                        <p:strVal val="visible"/>
                                      </p:to>
                                    </p:set>
                                    <p:animEffect transition="in" filter="wipe(down)">
                                      <p:cBhvr>
                                        <p:cTn id="40" dur="500"/>
                                        <p:tgtEl>
                                          <p:spTgt spid="4">
                                            <p:graphicEl>
                                              <a:dgm id="{1EED88EE-60F5-4148-A114-3C257A19BC7B}"/>
                                            </p:graphic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
                                            <p:graphicEl>
                                              <a:dgm id="{8AAA780A-6573-4F57-8090-F842ADF6C50C}"/>
                                            </p:graphicEl>
                                          </p:spTgt>
                                        </p:tgtEl>
                                        <p:attrNameLst>
                                          <p:attrName>style.visibility</p:attrName>
                                        </p:attrNameLst>
                                      </p:cBhvr>
                                      <p:to>
                                        <p:strVal val="visible"/>
                                      </p:to>
                                    </p:set>
                                    <p:animEffect transition="in" filter="wipe(down)">
                                      <p:cBhvr>
                                        <p:cTn id="43" dur="500"/>
                                        <p:tgtEl>
                                          <p:spTgt spid="4">
                                            <p:graphicEl>
                                              <a:dgm id="{8AAA780A-6573-4F57-8090-F842ADF6C50C}"/>
                                            </p:graphic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graphicEl>
                                              <a:dgm id="{55520B40-1A83-4EBC-95BF-BFBE60B92C60}"/>
                                            </p:graphicEl>
                                          </p:spTgt>
                                        </p:tgtEl>
                                        <p:attrNameLst>
                                          <p:attrName>style.visibility</p:attrName>
                                        </p:attrNameLst>
                                      </p:cBhvr>
                                      <p:to>
                                        <p:strVal val="visible"/>
                                      </p:to>
                                    </p:set>
                                    <p:animEffect transition="in" filter="wipe(down)">
                                      <p:cBhvr>
                                        <p:cTn id="46" dur="500"/>
                                        <p:tgtEl>
                                          <p:spTgt spid="4">
                                            <p:graphicEl>
                                              <a:dgm id="{55520B40-1A83-4EBC-95BF-BFBE60B92C60}"/>
                                            </p:graphic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
                                            <p:graphicEl>
                                              <a:dgm id="{58C92561-4F24-4A76-86FF-CF5BDB5F2F4F}"/>
                                            </p:graphicEl>
                                          </p:spTgt>
                                        </p:tgtEl>
                                        <p:attrNameLst>
                                          <p:attrName>style.visibility</p:attrName>
                                        </p:attrNameLst>
                                      </p:cBhvr>
                                      <p:to>
                                        <p:strVal val="visible"/>
                                      </p:to>
                                    </p:set>
                                    <p:animEffect transition="in" filter="wipe(down)">
                                      <p:cBhvr>
                                        <p:cTn id="49" dur="500"/>
                                        <p:tgtEl>
                                          <p:spTgt spid="4">
                                            <p:graphicEl>
                                              <a:dgm id="{58C92561-4F24-4A76-86FF-CF5BDB5F2F4F}"/>
                                            </p:graphic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
                                            <p:graphicEl>
                                              <a:dgm id="{3949E917-A577-4B82-8CF2-B0C8C95CC39F}"/>
                                            </p:graphicEl>
                                          </p:spTgt>
                                        </p:tgtEl>
                                        <p:attrNameLst>
                                          <p:attrName>style.visibility</p:attrName>
                                        </p:attrNameLst>
                                      </p:cBhvr>
                                      <p:to>
                                        <p:strVal val="visible"/>
                                      </p:to>
                                    </p:set>
                                    <p:animEffect transition="in" filter="wipe(down)">
                                      <p:cBhvr>
                                        <p:cTn id="52" dur="500"/>
                                        <p:tgtEl>
                                          <p:spTgt spid="4">
                                            <p:graphicEl>
                                              <a:dgm id="{3949E917-A577-4B82-8CF2-B0C8C95CC39F}"/>
                                            </p:graphic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
                                            <p:graphicEl>
                                              <a:dgm id="{9904F439-0328-41A1-A78E-A2BCE04DA441}"/>
                                            </p:graphicEl>
                                          </p:spTgt>
                                        </p:tgtEl>
                                        <p:attrNameLst>
                                          <p:attrName>style.visibility</p:attrName>
                                        </p:attrNameLst>
                                      </p:cBhvr>
                                      <p:to>
                                        <p:strVal val="visible"/>
                                      </p:to>
                                    </p:set>
                                    <p:animEffect transition="in" filter="wipe(down)">
                                      <p:cBhvr>
                                        <p:cTn id="55" dur="500"/>
                                        <p:tgtEl>
                                          <p:spTgt spid="4">
                                            <p:graphicEl>
                                              <a:dgm id="{9904F439-0328-41A1-A78E-A2BCE04DA441}"/>
                                            </p:graphic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
                                            <p:graphicEl>
                                              <a:dgm id="{44D9A90A-9181-4C78-9B37-2226EC23BCF4}"/>
                                            </p:graphicEl>
                                          </p:spTgt>
                                        </p:tgtEl>
                                        <p:attrNameLst>
                                          <p:attrName>style.visibility</p:attrName>
                                        </p:attrNameLst>
                                      </p:cBhvr>
                                      <p:to>
                                        <p:strVal val="visible"/>
                                      </p:to>
                                    </p:set>
                                    <p:animEffect transition="in" filter="wipe(down)">
                                      <p:cBhvr>
                                        <p:cTn id="58" dur="500"/>
                                        <p:tgtEl>
                                          <p:spTgt spid="4">
                                            <p:graphicEl>
                                              <a:dgm id="{44D9A90A-9181-4C78-9B37-2226EC23BCF4}"/>
                                            </p:graphic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
                                            <p:graphicEl>
                                              <a:dgm id="{403C58B0-B4BE-45B4-BEDE-BA312639F0EA}"/>
                                            </p:graphicEl>
                                          </p:spTgt>
                                        </p:tgtEl>
                                        <p:attrNameLst>
                                          <p:attrName>style.visibility</p:attrName>
                                        </p:attrNameLst>
                                      </p:cBhvr>
                                      <p:to>
                                        <p:strVal val="visible"/>
                                      </p:to>
                                    </p:set>
                                    <p:animEffect transition="in" filter="wipe(down)">
                                      <p:cBhvr>
                                        <p:cTn id="61" dur="500"/>
                                        <p:tgtEl>
                                          <p:spTgt spid="4">
                                            <p:graphicEl>
                                              <a:dgm id="{403C58B0-B4BE-45B4-BEDE-BA312639F0EA}"/>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4">
                                            <p:graphicEl>
                                              <a:dgm id="{AECBC6CD-A800-4E9B-8951-3419985BB7CA}"/>
                                            </p:graphicEl>
                                          </p:spTgt>
                                        </p:tgtEl>
                                        <p:attrNameLst>
                                          <p:attrName>style.visibility</p:attrName>
                                        </p:attrNameLst>
                                      </p:cBhvr>
                                      <p:to>
                                        <p:strVal val="visible"/>
                                      </p:to>
                                    </p:set>
                                    <p:animEffect transition="in" filter="wipe(down)">
                                      <p:cBhvr>
                                        <p:cTn id="66" dur="500"/>
                                        <p:tgtEl>
                                          <p:spTgt spid="4">
                                            <p:graphicEl>
                                              <a:dgm id="{AECBC6CD-A800-4E9B-8951-3419985BB7CA}"/>
                                            </p:graphic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
                                            <p:graphicEl>
                                              <a:dgm id="{0CE53289-C342-44E2-B86B-68682A538913}"/>
                                            </p:graphicEl>
                                          </p:spTgt>
                                        </p:tgtEl>
                                        <p:attrNameLst>
                                          <p:attrName>style.visibility</p:attrName>
                                        </p:attrNameLst>
                                      </p:cBhvr>
                                      <p:to>
                                        <p:strVal val="visible"/>
                                      </p:to>
                                    </p:set>
                                    <p:animEffect transition="in" filter="wipe(down)">
                                      <p:cBhvr>
                                        <p:cTn id="69" dur="500"/>
                                        <p:tgtEl>
                                          <p:spTgt spid="4">
                                            <p:graphicEl>
                                              <a:dgm id="{0CE53289-C342-44E2-B86B-68682A538913}"/>
                                            </p:graphic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
                                            <p:graphicEl>
                                              <a:dgm id="{8E91BE89-7939-4259-B96D-2801EAA6F0AB}"/>
                                            </p:graphicEl>
                                          </p:spTgt>
                                        </p:tgtEl>
                                        <p:attrNameLst>
                                          <p:attrName>style.visibility</p:attrName>
                                        </p:attrNameLst>
                                      </p:cBhvr>
                                      <p:to>
                                        <p:strVal val="visible"/>
                                      </p:to>
                                    </p:set>
                                    <p:animEffect transition="in" filter="wipe(down)">
                                      <p:cBhvr>
                                        <p:cTn id="74" dur="500"/>
                                        <p:tgtEl>
                                          <p:spTgt spid="4">
                                            <p:graphicEl>
                                              <a:dgm id="{8E91BE89-7939-4259-B96D-2801EAA6F0AB}"/>
                                            </p:graphicEl>
                                          </p:spTgt>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
                                            <p:graphicEl>
                                              <a:dgm id="{86DBF55E-F353-4C14-9B4E-E9BC7374B8DD}"/>
                                            </p:graphicEl>
                                          </p:spTgt>
                                        </p:tgtEl>
                                        <p:attrNameLst>
                                          <p:attrName>style.visibility</p:attrName>
                                        </p:attrNameLst>
                                      </p:cBhvr>
                                      <p:to>
                                        <p:strVal val="visible"/>
                                      </p:to>
                                    </p:set>
                                    <p:animEffect transition="in" filter="wipe(down)">
                                      <p:cBhvr>
                                        <p:cTn id="77" dur="500"/>
                                        <p:tgtEl>
                                          <p:spTgt spid="4">
                                            <p:graphicEl>
                                              <a:dgm id="{86DBF55E-F353-4C14-9B4E-E9BC7374B8DD}"/>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
                                            <p:graphicEl>
                                              <a:dgm id="{3B33653A-1847-4D0E-ACAB-E655CB97E17A}"/>
                                            </p:graphicEl>
                                          </p:spTgt>
                                        </p:tgtEl>
                                        <p:attrNameLst>
                                          <p:attrName>style.visibility</p:attrName>
                                        </p:attrNameLst>
                                      </p:cBhvr>
                                      <p:to>
                                        <p:strVal val="visible"/>
                                      </p:to>
                                    </p:set>
                                    <p:animEffect transition="in" filter="wipe(down)">
                                      <p:cBhvr>
                                        <p:cTn id="82" dur="500"/>
                                        <p:tgtEl>
                                          <p:spTgt spid="4">
                                            <p:graphicEl>
                                              <a:dgm id="{3B33653A-1847-4D0E-ACAB-E655CB97E17A}"/>
                                            </p:graphicEl>
                                          </p:spTgt>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4">
                                            <p:graphicEl>
                                              <a:dgm id="{62903F6D-F6E2-4127-B845-D620792D1DEB}"/>
                                            </p:graphicEl>
                                          </p:spTgt>
                                        </p:tgtEl>
                                        <p:attrNameLst>
                                          <p:attrName>style.visibility</p:attrName>
                                        </p:attrNameLst>
                                      </p:cBhvr>
                                      <p:to>
                                        <p:strVal val="visible"/>
                                      </p:to>
                                    </p:set>
                                    <p:animEffect transition="in" filter="wipe(down)">
                                      <p:cBhvr>
                                        <p:cTn id="85" dur="500"/>
                                        <p:tgtEl>
                                          <p:spTgt spid="4">
                                            <p:graphicEl>
                                              <a:dgm id="{62903F6D-F6E2-4127-B845-D620792D1DEB}"/>
                                            </p:graphic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
                                            <p:graphicEl>
                                              <a:dgm id="{BABCD8AC-4203-4D54-9B48-EED120159BE9}"/>
                                            </p:graphicEl>
                                          </p:spTgt>
                                        </p:tgtEl>
                                        <p:attrNameLst>
                                          <p:attrName>style.visibility</p:attrName>
                                        </p:attrNameLst>
                                      </p:cBhvr>
                                      <p:to>
                                        <p:strVal val="visible"/>
                                      </p:to>
                                    </p:set>
                                    <p:animEffect transition="in" filter="wipe(down)">
                                      <p:cBhvr>
                                        <p:cTn id="90" dur="500"/>
                                        <p:tgtEl>
                                          <p:spTgt spid="4">
                                            <p:graphicEl>
                                              <a:dgm id="{BABCD8AC-4203-4D54-9B48-EED120159BE9}"/>
                                            </p:graphicEl>
                                          </p:spTgt>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4">
                                            <p:graphicEl>
                                              <a:dgm id="{F2704401-37D6-41C8-B68F-CD3744AFBFC9}"/>
                                            </p:graphicEl>
                                          </p:spTgt>
                                        </p:tgtEl>
                                        <p:attrNameLst>
                                          <p:attrName>style.visibility</p:attrName>
                                        </p:attrNameLst>
                                      </p:cBhvr>
                                      <p:to>
                                        <p:strVal val="visible"/>
                                      </p:to>
                                    </p:set>
                                    <p:animEffect transition="in" filter="wipe(down)">
                                      <p:cBhvr>
                                        <p:cTn id="93" dur="500"/>
                                        <p:tgtEl>
                                          <p:spTgt spid="4">
                                            <p:graphicEl>
                                              <a:dgm id="{F2704401-37D6-41C8-B68F-CD3744AFBFC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Project Contribution</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In existing system, it is very difficult to understand the disease properly with only symptoms, for a common person who doesn’t have medical knowledge.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On contrary:</a:t>
            </a:r>
          </a:p>
          <a:p>
            <a:r>
              <a:rPr lang="en-IN" sz="2400" dirty="0">
                <a:latin typeface="Times New Roman" panose="02020603050405020304" pitchFamily="18" charset="0"/>
                <a:cs typeface="Times New Roman" panose="02020603050405020304" pitchFamily="18" charset="0"/>
              </a:rPr>
              <a:t>Our project </a:t>
            </a:r>
            <a:r>
              <a:rPr lang="en-US" sz="2400" dirty="0">
                <a:latin typeface="Times New Roman" panose="02020603050405020304" pitchFamily="18" charset="0"/>
                <a:cs typeface="Times New Roman" panose="02020603050405020304" pitchFamily="18" charset="0"/>
              </a:rPr>
              <a:t>will help in detecting expected disease and also consult best doctor regarding that. So, this will saves our time as well as helps in knowing correct doctor in less time so that treatment will start as early as possible.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Our model if easy to use and gives helpful information in no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762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Results</a:t>
            </a:r>
            <a:endParaRPr lang="en-IN" dirty="0"/>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 precise information of the doctor for the particular disease, which was predicted by the symptoms, was predicted and shown.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446" b="8947"/>
          <a:stretch/>
        </p:blipFill>
        <p:spPr>
          <a:xfrm>
            <a:off x="1964400" y="2423086"/>
            <a:ext cx="7928974" cy="4069789"/>
          </a:xfrm>
          <a:prstGeom prst="rect">
            <a:avLst/>
          </a:prstGeom>
        </p:spPr>
      </p:pic>
    </p:spTree>
    <p:extLst>
      <p:ext uri="{BB962C8B-B14F-4D97-AF65-F5344CB8AC3E}">
        <p14:creationId xmlns:p14="http://schemas.microsoft.com/office/powerpoint/2010/main" val="447208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Scope For Future Works</a:t>
            </a:r>
            <a:endParaRPr lang="en-IN" dirty="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atin typeface="Times New Roman" pitchFamily="18" charset="0"/>
                <a:cs typeface="Times New Roman" pitchFamily="18" charset="0"/>
              </a:rPr>
              <a:t>Scope For Future Works</a:t>
            </a:r>
            <a:endParaRPr lang="en-IN" dirty="0">
              <a:latin typeface="Times New Roman" pitchFamily="18" charset="0"/>
              <a:cs typeface="Times New Roman" pitchFamily="18" charset="0"/>
            </a:endParaRPr>
          </a:p>
        </p:txBody>
      </p:sp>
      <p:sp>
        <p:nvSpPr>
          <p:cNvPr id="5" name="Content Placeholder 2"/>
          <p:cNvSpPr txBox="1">
            <a:spLocks/>
          </p:cNvSpPr>
          <p:nvPr/>
        </p:nvSpPr>
        <p:spPr>
          <a:xfrm>
            <a:off x="916578" y="220444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itchFamily="18" charset="0"/>
                <a:cs typeface="Times New Roman" pitchFamily="18" charset="0"/>
              </a:rPr>
              <a:t>There are some of the tasks that can be done in future work related to this project study-</a:t>
            </a:r>
          </a:p>
          <a:p>
            <a:pPr marL="0" indent="0">
              <a:buFont typeface="Arial" panose="020B0604020202020204" pitchFamily="34" charse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GUI can be developed for more effective use.</a:t>
            </a:r>
          </a:p>
          <a:p>
            <a:pPr marL="0" indent="0">
              <a:buFont typeface="Arial" panose="020B0604020202020204" pitchFamily="34" charse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design of an intelligent system can be prepared that can show the information of doctors, based on the location.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60547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References</a:t>
            </a:r>
            <a:endParaRPr lang="en-IN" dirty="0"/>
          </a:p>
        </p:txBody>
      </p:sp>
      <p:sp>
        <p:nvSpPr>
          <p:cNvPr id="3" name="Content Placeholder 2"/>
          <p:cNvSpPr>
            <a:spLocks noGrp="1"/>
          </p:cNvSpPr>
          <p:nvPr>
            <p:ph idx="1"/>
          </p:nvPr>
        </p:nvSpPr>
        <p:spPr>
          <a:xfrm>
            <a:off x="838200" y="1852258"/>
            <a:ext cx="10515600" cy="4351338"/>
          </a:xfrm>
        </p:spPr>
        <p:txBody>
          <a:bodyPr>
            <a:normAutofit/>
          </a:bodyPr>
          <a:lstStyle/>
          <a:p>
            <a:pPr marL="514350" lvl="0" indent="-514350">
              <a:buFont typeface="+mj-lt"/>
              <a:buAutoNum type="arabicPeriod"/>
            </a:pPr>
            <a:r>
              <a:rPr lang="en-US" u="sng" dirty="0">
                <a:hlinkClick r:id="rId2"/>
              </a:rPr>
              <a:t>https://www.analyticsvidhya.com/blog/</a:t>
            </a:r>
            <a:endParaRPr lang="en-IN" dirty="0"/>
          </a:p>
          <a:p>
            <a:pPr marL="514350" lvl="0" indent="-514350">
              <a:buFont typeface="+mj-lt"/>
              <a:buAutoNum type="arabicPeriod"/>
            </a:pPr>
            <a:r>
              <a:rPr lang="en-US" u="sng" dirty="0">
                <a:hlinkClick r:id="rId3"/>
              </a:rPr>
              <a:t>https://medium.com/data-science-simplified/</a:t>
            </a:r>
            <a:r>
              <a:rPr lang="en-US" u="sng" dirty="0"/>
              <a:t> </a:t>
            </a:r>
            <a:endParaRPr lang="en-IN" dirty="0"/>
          </a:p>
          <a:p>
            <a:pPr marL="514350" lvl="0" indent="-514350">
              <a:buFont typeface="+mj-lt"/>
              <a:buAutoNum type="arabicPeriod"/>
            </a:pPr>
            <a:r>
              <a:rPr lang="en-US" u="sng" dirty="0">
                <a:hlinkClick r:id="rId4"/>
              </a:rPr>
              <a:t>https://data-flair.training/blogs/</a:t>
            </a:r>
            <a:endParaRPr lang="en-IN" dirty="0"/>
          </a:p>
          <a:p>
            <a:pPr marL="514350" lvl="0" indent="-514350">
              <a:buFont typeface="+mj-lt"/>
              <a:buAutoNum type="arabicPeriod"/>
            </a:pPr>
            <a:r>
              <a:rPr lang="en-US" u="sng" dirty="0">
                <a:hlinkClick r:id="rId5"/>
              </a:rPr>
              <a:t>https://www.wikipedia.org/</a:t>
            </a:r>
            <a:endParaRPr lang="en-IN" dirty="0"/>
          </a:p>
          <a:p>
            <a:pPr marL="514350" lvl="0" indent="-514350">
              <a:buFont typeface="+mj-lt"/>
              <a:buAutoNum type="arabicPeriod"/>
            </a:pPr>
            <a:r>
              <a:rPr lang="en-US" u="sng" dirty="0">
                <a:hlinkClick r:id="rId6"/>
              </a:rPr>
              <a:t>https://www.python.org/</a:t>
            </a:r>
            <a:r>
              <a:rPr lang="en-US" dirty="0"/>
              <a:t> </a:t>
            </a:r>
            <a:endParaRPr lang="en-IN" dirty="0"/>
          </a:p>
          <a:p>
            <a:pPr marL="514350" lvl="0" indent="-514350">
              <a:buFont typeface="+mj-lt"/>
              <a:buAutoNum type="arabicPeriod"/>
            </a:pPr>
            <a:r>
              <a:rPr lang="en-US" u="sng" dirty="0">
                <a:hlinkClick r:id="rId7"/>
              </a:rPr>
              <a:t>https://pandas.pydata.org/</a:t>
            </a:r>
            <a:r>
              <a:rPr lang="en-US" dirty="0"/>
              <a:t> </a:t>
            </a:r>
            <a:endParaRPr lang="en-IN" dirty="0"/>
          </a:p>
          <a:p>
            <a:pPr marL="514350" lvl="0" indent="-514350">
              <a:buFont typeface="+mj-lt"/>
              <a:buAutoNum type="arabicPeriod"/>
            </a:pPr>
            <a:r>
              <a:rPr lang="en-US" u="sng" dirty="0">
                <a:hlinkClick r:id="rId8"/>
              </a:rPr>
              <a:t>https://www.geeksforgeeks.org/</a:t>
            </a:r>
            <a:r>
              <a:rPr lang="en-US" dirty="0"/>
              <a:t> </a:t>
            </a:r>
            <a:endParaRPr lang="en-IN" dirty="0"/>
          </a:p>
          <a:p>
            <a:pPr marL="514350" lvl="0" indent="-514350">
              <a:buFont typeface="+mj-lt"/>
              <a:buAutoNum type="arabicPeriod"/>
            </a:pPr>
            <a:r>
              <a:rPr lang="en-US" u="sng" dirty="0">
                <a:hlinkClick r:id="rId9"/>
              </a:rPr>
              <a:t>https://www.anaconda.com/</a:t>
            </a:r>
            <a:endParaRPr lang="en-US" u="sng" dirty="0"/>
          </a:p>
          <a:p>
            <a:pPr lvl="0"/>
            <a:endParaRPr lang="en-IN" dirty="0"/>
          </a:p>
        </p:txBody>
      </p:sp>
    </p:spTree>
    <p:extLst>
      <p:ext uri="{BB962C8B-B14F-4D97-AF65-F5344CB8AC3E}">
        <p14:creationId xmlns:p14="http://schemas.microsoft.com/office/powerpoint/2010/main" val="305645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61818" y="2077384"/>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itchFamily="18" charset="0"/>
                <a:cs typeface="Times New Roman" pitchFamily="18" charset="0"/>
              </a:rPr>
              <a:t>THANK YOU !</a:t>
            </a:r>
          </a:p>
        </p:txBody>
      </p:sp>
    </p:spTree>
    <p:extLst>
      <p:ext uri="{BB962C8B-B14F-4D97-AF65-F5344CB8AC3E}">
        <p14:creationId xmlns:p14="http://schemas.microsoft.com/office/powerpoint/2010/main" val="1358997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1783" y="248195"/>
            <a:ext cx="10123714" cy="1280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itchFamily="18" charset="0"/>
                <a:cs typeface="Times New Roman" pitchFamily="18" charset="0"/>
              </a:rPr>
              <a:t>Overview Of Presentation:</a:t>
            </a:r>
          </a:p>
        </p:txBody>
      </p:sp>
      <p:sp>
        <p:nvSpPr>
          <p:cNvPr id="5" name="Content Placeholder 2"/>
          <p:cNvSpPr txBox="1">
            <a:spLocks/>
          </p:cNvSpPr>
          <p:nvPr/>
        </p:nvSpPr>
        <p:spPr>
          <a:xfrm>
            <a:off x="838200" y="1515292"/>
            <a:ext cx="11062252" cy="51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Introduction</a:t>
            </a:r>
          </a:p>
          <a:p>
            <a:pPr marL="800100" lvl="1" indent="-342900">
              <a:buFont typeface="+mj-lt"/>
              <a:buAutoNum type="arabicPeriod"/>
            </a:pPr>
            <a:r>
              <a:rPr lang="en-US" sz="2400" dirty="0">
                <a:latin typeface="Times New Roman" panose="02020603050405020304" pitchFamily="18" charset="0"/>
                <a:cs typeface="Times New Roman" panose="02020603050405020304" pitchFamily="18" charset="0"/>
              </a:rPr>
              <a:t>Motivation</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Objective</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Hardware And Software Requirement</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Models</a:t>
            </a:r>
          </a:p>
          <a:p>
            <a:pPr marL="1257300" lvl="2" indent="-342900"/>
            <a:r>
              <a:rPr lang="en-US" dirty="0">
                <a:latin typeface="Times New Roman" panose="02020603050405020304" pitchFamily="18" charset="0"/>
                <a:cs typeface="Times New Roman" panose="02020603050405020304" pitchFamily="18" charset="0"/>
              </a:rPr>
              <a:t>Dataset</a:t>
            </a:r>
          </a:p>
          <a:p>
            <a:pPr marL="1257300" lvl="2" indent="-342900"/>
            <a:r>
              <a:rPr lang="en-US" dirty="0">
                <a:latin typeface="Times New Roman" panose="02020603050405020304" pitchFamily="18" charset="0"/>
                <a:cs typeface="Times New Roman" panose="02020603050405020304" pitchFamily="18" charset="0"/>
              </a:rPr>
              <a:t>Step by step process</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Results</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Scope for future works</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37118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5729"/>
            <a:ext cx="10515600" cy="4351338"/>
          </a:xfrm>
        </p:spPr>
        <p:txBody>
          <a:bodyPr>
            <a:normAutofit fontScale="85000" lnSpcReduction="20000"/>
          </a:bodyPr>
          <a:lstStyle/>
          <a:p>
            <a:pPr marL="0" indent="0" algn="just">
              <a:lnSpc>
                <a:spcPct val="150000"/>
              </a:lnSpc>
              <a:spcAft>
                <a:spcPts val="1000"/>
              </a:spcAft>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We have proposed </a:t>
            </a:r>
            <a:r>
              <a:rPr lang="en-IN">
                <a:effectLst/>
                <a:latin typeface="Times New Roman" panose="02020603050405020304" pitchFamily="18" charset="0"/>
                <a:ea typeface="Times New Roman" panose="02020603050405020304" pitchFamily="18" charset="0"/>
                <a:cs typeface="Times New Roman" panose="02020603050405020304" pitchFamily="18" charset="0"/>
              </a:rPr>
              <a:t>a </a:t>
            </a:r>
            <a:r>
              <a:rPr lang="en-IN">
                <a:latin typeface="Times New Roman" panose="02020603050405020304" pitchFamily="18" charset="0"/>
                <a:ea typeface="Times New Roman" panose="02020603050405020304" pitchFamily="18" charset="0"/>
                <a:cs typeface="Times New Roman" panose="02020603050405020304" pitchFamily="18" charset="0"/>
              </a:rPr>
              <a:t>Health</a:t>
            </a:r>
            <a:r>
              <a:rPr lang="en-IN">
                <a:effectLst/>
                <a:latin typeface="Times New Roman" panose="02020603050405020304" pitchFamily="18" charset="0"/>
                <a:ea typeface="Times New Roman" panose="02020603050405020304" pitchFamily="18" charset="0"/>
                <a:cs typeface="Times New Roman" panose="02020603050405020304" pitchFamily="18" charset="0"/>
              </a:rPr>
              <a:t>bot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to address the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medical problems of people.</a:t>
            </a:r>
            <a:r>
              <a:rPr lang="en-IN" dirty="0">
                <a:effectLst/>
                <a:latin typeface="Times New Roman" panose="02020603050405020304" pitchFamily="18" charset="0"/>
                <a:ea typeface="Calibri" panose="020F0502020204030204" pitchFamily="34" charset="0"/>
                <a:cs typeface="Times New Roman" panose="02020603050405020304" pitchFamily="18" charset="0"/>
              </a:rPr>
              <a:t> Here, we </a:t>
            </a:r>
            <a:r>
              <a:rPr lang="en-US" dirty="0">
                <a:effectLst/>
                <a:latin typeface="Times New Roman" panose="02020603050405020304" pitchFamily="18" charset="0"/>
                <a:ea typeface="Calibri" panose="020F0502020204030204" pitchFamily="34" charset="0"/>
                <a:cs typeface="Times New Roman" panose="02020603050405020304" pitchFamily="18" charset="0"/>
              </a:rPr>
              <a:t>will </a:t>
            </a:r>
            <a:r>
              <a:rPr lang="en-IN" dirty="0">
                <a:effectLst/>
                <a:latin typeface="Times New Roman" panose="02020603050405020304" pitchFamily="18" charset="0"/>
                <a:ea typeface="Calibri" panose="020F0502020204030204" pitchFamily="34" charset="0"/>
                <a:cs typeface="Times New Roman" panose="02020603050405020304" pitchFamily="18" charset="0"/>
              </a:rPr>
              <a:t>have essential information regarding diseases like Fungal Infection, Allergy, Chronic Reaction, Diabetes, Migraine, AIDS, Chicken Pox, Malaria etc. and their symptoms like itching, muscle pain, increased appetite, polyuria, headache etc.</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We’ll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decision tree architecture which utilizes the attributes in order to improve disease prediction.</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a:effectLst/>
                <a:latin typeface="Times New Roman" panose="02020603050405020304" pitchFamily="18" charset="0"/>
                <a:ea typeface="Calibri" panose="020F0502020204030204" pitchFamily="34" charset="0"/>
                <a:cs typeface="Times New Roman" panose="02020603050405020304" pitchFamily="18" charset="0"/>
              </a:rPr>
              <a:t>Our </a:t>
            </a:r>
            <a:r>
              <a:rPr lang="en-IN">
                <a:latin typeface="Times New Roman" panose="02020603050405020304" pitchFamily="18" charset="0"/>
                <a:ea typeface="Calibri" panose="020F0502020204030204" pitchFamily="34" charset="0"/>
                <a:cs typeface="Times New Roman" panose="02020603050405020304" pitchFamily="18" charset="0"/>
              </a:rPr>
              <a:t>Health</a:t>
            </a:r>
            <a:r>
              <a:rPr lang="en-IN">
                <a:effectLst/>
                <a:latin typeface="Times New Roman" panose="02020603050405020304" pitchFamily="18" charset="0"/>
                <a:ea typeface="Calibri" panose="020F0502020204030204" pitchFamily="34" charset="0"/>
                <a:cs typeface="Times New Roman" panose="02020603050405020304" pitchFamily="18" charset="0"/>
              </a:rPr>
              <a:t>bot </a:t>
            </a:r>
            <a:r>
              <a:rPr lang="en-IN" dirty="0">
                <a:effectLst/>
                <a:latin typeface="Times New Roman" panose="02020603050405020304" pitchFamily="18" charset="0"/>
                <a:ea typeface="Calibri" panose="020F0502020204030204" pitchFamily="34" charset="0"/>
                <a:cs typeface="Times New Roman" panose="02020603050405020304" pitchFamily="18" charset="0"/>
              </a:rPr>
              <a:t>will ask question regarding presence of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 symptoms and</a:t>
            </a:r>
            <a:r>
              <a:rPr lang="en-IN" dirty="0">
                <a:effectLst/>
                <a:latin typeface="Times New Roman" panose="02020603050405020304" pitchFamily="18" charset="0"/>
                <a:ea typeface="Calibri" panose="020F0502020204030204" pitchFamily="34" charset="0"/>
                <a:cs typeface="Times New Roman" panose="02020603050405020304" pitchFamily="18" charset="0"/>
              </a:rPr>
              <a:t> predict a disease accordingly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will also suggest the doctor for the predicted disease.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 will al</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so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give the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details of doctor like contact number, email address etc.</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413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Motivation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As we all know that “Medical Field” is growing day by day but there is not sufficient medical facilities and </a:t>
            </a:r>
            <a:r>
              <a:rPr lang="en-US" sz="2400" dirty="0">
                <a:latin typeface="Times New Roman" panose="02020603050405020304" pitchFamily="18" charset="0"/>
                <a:cs typeface="Times New Roman" panose="02020603050405020304" pitchFamily="18" charset="0"/>
              </a:rPr>
              <a:t>eq</a:t>
            </a:r>
            <a:r>
              <a:rPr lang="en-IN" sz="2400" dirty="0">
                <a:latin typeface="Times New Roman" panose="02020603050405020304" pitchFamily="18" charset="0"/>
                <a:cs typeface="Times New Roman" panose="02020603050405020304" pitchFamily="18" charset="0"/>
              </a:rPr>
              <a:t>uipment</a:t>
            </a:r>
            <a:r>
              <a:rPr lang="en-US" sz="2400" dirty="0">
                <a:latin typeface="Times New Roman" panose="02020603050405020304" pitchFamily="18" charset="0"/>
                <a:cs typeface="Times New Roman" panose="02020603050405020304" pitchFamily="18" charset="0"/>
              </a:rPr>
              <a:t>s</a:t>
            </a:r>
            <a:r>
              <a:rPr lang="en-IN" sz="2400" dirty="0">
                <a:latin typeface="Times New Roman" panose="02020603050405020304" pitchFamily="18" charset="0"/>
                <a:cs typeface="Times New Roman" panose="02020603050405020304" pitchFamily="18" charset="0"/>
              </a:rPr>
              <a:t> available for everyone and it is not possible that we know about each and every doctor and </a:t>
            </a:r>
            <a:r>
              <a:rPr lang="en-US" sz="2400" dirty="0">
                <a:latin typeface="Times New Roman" panose="02020603050405020304" pitchFamily="18" charset="0"/>
                <a:cs typeface="Times New Roman" panose="02020603050405020304" pitchFamily="18" charset="0"/>
              </a:rPr>
              <a:t>diseases, </a:t>
            </a:r>
            <a:r>
              <a:rPr lang="en-IN" sz="2400" dirty="0">
                <a:latin typeface="Times New Roman" panose="02020603050405020304" pitchFamily="18" charset="0"/>
                <a:cs typeface="Times New Roman" panose="02020603050405020304" pitchFamily="18" charset="0"/>
              </a:rPr>
              <a:t>that’s why to resolve this type of problem we have design a Machine Learning Model that can predict patient </a:t>
            </a:r>
            <a:r>
              <a:rPr lang="en-US" sz="2400" dirty="0">
                <a:latin typeface="Times New Roman" panose="02020603050405020304" pitchFamily="18" charset="0"/>
                <a:cs typeface="Times New Roman" panose="02020603050405020304" pitchFamily="18" charset="0"/>
              </a:rPr>
              <a:t>diseases</a:t>
            </a:r>
            <a:r>
              <a:rPr lang="en-IN" sz="2400" dirty="0">
                <a:latin typeface="Times New Roman" panose="02020603050405020304" pitchFamily="18" charset="0"/>
                <a:cs typeface="Times New Roman" panose="02020603050405020304" pitchFamily="18" charset="0"/>
              </a:rPr>
              <a:t> on the basis of symptoms and suggest the related doctor.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In order to reduce the work of searching for the specialized doctor from the thousands of resources and helps in saving a lot of time and energy It also helps in the time of emergency as this system helps you to search the perfect doctor for you in no time. “Your help is just few questions away".</a:t>
            </a: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764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91104"/>
            <a:ext cx="10515600"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a:t>
            </a:r>
            <a:r>
              <a:rPr lang="en-US" sz="2400">
                <a:latin typeface="Times New Roman" panose="02020603050405020304" pitchFamily="18" charset="0"/>
                <a:cs typeface="Times New Roman" panose="02020603050405020304" pitchFamily="18" charset="0"/>
              </a:rPr>
              <a:t>“HealthBOT” </a:t>
            </a:r>
            <a:r>
              <a:rPr lang="en-US" sz="2400" dirty="0">
                <a:latin typeface="Times New Roman" panose="02020603050405020304" pitchFamily="18" charset="0"/>
                <a:cs typeface="Times New Roman" panose="02020603050405020304" pitchFamily="18" charset="0"/>
              </a:rPr>
              <a:t>project the objective is to reduce the time which taken by a patient when he or she doesn’t know about their disease and if they know about it other scenario is that they don’t know which doctor they should consult about it. So by this project it will be very easy to analyze our disease at any place just at fingertips.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57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Hardware And Software Requirements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b="1" dirty="0">
                <a:latin typeface="Times New Roman" panose="02020603050405020304" pitchFamily="18" charset="0"/>
                <a:cs typeface="Times New Roman" panose="02020603050405020304" pitchFamily="18" charset="0"/>
              </a:rPr>
              <a:t>Hardware Requirements</a:t>
            </a:r>
          </a:p>
          <a:p>
            <a:pPr marL="0" indent="0">
              <a:buNone/>
            </a:pPr>
            <a:r>
              <a:rPr lang="en-IN" dirty="0">
                <a:latin typeface="Times New Roman" panose="02020603050405020304" pitchFamily="18" charset="0"/>
                <a:cs typeface="Times New Roman" panose="02020603050405020304" pitchFamily="18" charset="0"/>
              </a:rPr>
              <a:t>• Processor - Intel i5</a:t>
            </a:r>
          </a:p>
          <a:p>
            <a:pPr marL="0" indent="0">
              <a:buNone/>
            </a:pPr>
            <a:r>
              <a:rPr lang="en-IN" dirty="0">
                <a:latin typeface="Times New Roman" panose="02020603050405020304" pitchFamily="18" charset="0"/>
                <a:cs typeface="Times New Roman" panose="02020603050405020304" pitchFamily="18" charset="0"/>
              </a:rPr>
              <a:t>• Operating System – Windows /8/10, Linux, Mac OS</a:t>
            </a:r>
          </a:p>
          <a:p>
            <a:pPr marL="0" indent="0">
              <a:buNone/>
            </a:pPr>
            <a:r>
              <a:rPr lang="en-IN" dirty="0">
                <a:latin typeface="Times New Roman" panose="02020603050405020304" pitchFamily="18" charset="0"/>
                <a:cs typeface="Times New Roman" panose="02020603050405020304" pitchFamily="18" charset="0"/>
              </a:rPr>
              <a:t>• RAM – 4GB(minimum)</a:t>
            </a:r>
          </a:p>
          <a:p>
            <a:pPr marL="0" indent="0">
              <a:buNone/>
            </a:pPr>
            <a:r>
              <a:rPr lang="en-IN" dirty="0">
                <a:latin typeface="Times New Roman" panose="02020603050405020304" pitchFamily="18" charset="0"/>
                <a:cs typeface="Times New Roman" panose="02020603050405020304" pitchFamily="18" charset="0"/>
              </a:rPr>
              <a:t>• Hard disk – 64 GB</a:t>
            </a:r>
          </a:p>
          <a:p>
            <a:pPr marL="0" indent="0">
              <a:buNone/>
            </a:pPr>
            <a:r>
              <a:rPr lang="en-IN" dirty="0">
                <a:latin typeface="Times New Roman" panose="02020603050405020304" pitchFamily="18" charset="0"/>
                <a:cs typeface="Times New Roman" panose="02020603050405020304" pitchFamily="18" charset="0"/>
              </a:rPr>
              <a:t>• Hardware Devices – Computer System</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Software Requirements</a:t>
            </a:r>
          </a:p>
          <a:p>
            <a:pPr marL="0" indent="0">
              <a:buNone/>
            </a:pPr>
            <a:r>
              <a:rPr lang="en-IN" dirty="0">
                <a:latin typeface="Times New Roman" panose="02020603050405020304" pitchFamily="18" charset="0"/>
                <a:cs typeface="Times New Roman" panose="02020603050405020304" pitchFamily="18" charset="0"/>
              </a:rPr>
              <a:t>• Anaconda Navigator</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Spyder</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MS Excel</a:t>
            </a:r>
          </a:p>
        </p:txBody>
      </p:sp>
    </p:spTree>
    <p:extLst>
      <p:ext uri="{BB962C8B-B14F-4D97-AF65-F5344CB8AC3E}">
        <p14:creationId xmlns:p14="http://schemas.microsoft.com/office/powerpoint/2010/main" val="207392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7099"/>
            <a:ext cx="10515600" cy="1325563"/>
          </a:xfrm>
        </p:spPr>
        <p:txBody>
          <a:bodyPr/>
          <a:lstStyle/>
          <a:p>
            <a:pPr algn="ctr"/>
            <a:r>
              <a:rPr lang="en-IN" dirty="0">
                <a:latin typeface="Times New Roman" pitchFamily="18" charset="0"/>
                <a:cs typeface="Times New Roman" pitchFamily="18" charset="0"/>
              </a:rPr>
              <a:t>Dataset</a:t>
            </a:r>
            <a:endParaRPr lang="en-IN" dirty="0"/>
          </a:p>
        </p:txBody>
      </p:sp>
      <p:sp>
        <p:nvSpPr>
          <p:cNvPr id="3" name="Content Placeholder 2"/>
          <p:cNvSpPr>
            <a:spLocks noGrp="1"/>
          </p:cNvSpPr>
          <p:nvPr>
            <p:ph idx="1"/>
          </p:nvPr>
        </p:nvSpPr>
        <p:spPr>
          <a:xfrm>
            <a:off x="963460" y="1540701"/>
            <a:ext cx="10515600" cy="5185775"/>
          </a:xfrm>
        </p:spPr>
        <p:txBody>
          <a:bodyPr>
            <a:normAutofit fontScale="47500" lnSpcReduction="20000"/>
          </a:bodyPr>
          <a:lstStyle/>
          <a:p>
            <a:r>
              <a:rPr lang="en-IN" sz="5100" dirty="0">
                <a:latin typeface="Times New Roman" pitchFamily="18" charset="0"/>
                <a:cs typeface="Times New Roman" pitchFamily="18" charset="0"/>
              </a:rPr>
              <a:t>Dataset for the given problem contains 133 diseases entries. In both training and testing datasets the attributes are same.</a:t>
            </a:r>
          </a:p>
          <a:p>
            <a:pPr>
              <a:buNone/>
            </a:pPr>
            <a:endParaRPr lang="en-IN" sz="2400" dirty="0">
              <a:latin typeface="Times New Roman" pitchFamily="18" charset="0"/>
              <a:cs typeface="Times New Roman" pitchFamily="18" charset="0"/>
            </a:endParaRPr>
          </a:p>
          <a:p>
            <a:r>
              <a:rPr lang="en-IN" sz="5100" dirty="0">
                <a:latin typeface="Times New Roman" pitchFamily="18" charset="0"/>
                <a:cs typeface="Times New Roman" pitchFamily="18" charset="0"/>
              </a:rPr>
              <a:t>The diseases in the datasets are:</a:t>
            </a:r>
            <a:endParaRPr kumimoji="0" lang="en-US" sz="5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lvl="0" indent="0">
              <a:lnSpc>
                <a:spcPct val="120000"/>
              </a:lnSpc>
              <a:buNone/>
            </a:pP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itching,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skin_rash</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nodal_skin_eruptions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continuous_sneezing</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shivering, chills,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joint_pain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stomach_pain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acidity,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ulcers_on_tongue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muscle_wasting</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vomiting,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burning_micturition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spotting_ urination, fatigue,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weight_gain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anxiety,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cold_hands_and_feets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mood_swings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weight_loss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restlessness, lethargy,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patches_in_throat</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irregular_sugar_level</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cough,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high_fever</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sunken_eyes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breathlessness, sweating, dehydration, indigestion, headache,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yellowish_skin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dark_urine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nausea,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loss_of_appetite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pain_behind_the_eyes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back_pain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constipation,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abdominal_pain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diarrhoea</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mild_fever</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yellow_urine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yellowing_of_eyes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acute_liver_failure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fluid_overload</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swelling_of_stomach</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swelled_lymph_nodes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malaise,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blurred_and_distorted_vision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phlegm,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throat_irritation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redness_of_eyes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sinus_pressure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runny_nose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congestion,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chest_pain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weakness_in_limbs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fast_heart_rate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pain_during_bowel_movements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pain_in_anal_region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bloody_stool</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irritation_in_anus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neck_pain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dizziness, cramps, bruising, obesity,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swollen_legs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swollen_blood_vessels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puffy_face_and_eyes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enlarged_thyroid</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brittle_nails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swollen_extremeties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excessive_hunger</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extra_marital_contacts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drying_and_tingling_lips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slurred_speech</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knee_pain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hip_joint_pain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muscle_weakness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stiff_neck</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swelling_joints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movement_stiffness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spinning_movements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loss_of_balance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unsteadiness,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weakness_of_one_body_side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loss_of_smell</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bladder_discomfort</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foul_smell_of</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urine,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continuous_feel_of_urine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passage_of_gases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internal_itching</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toxic_look</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_(</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typhos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depression, irritability,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muscle_pain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altered_sensorium</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red_spots_over_body</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belly_pain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abnormal_menstruation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dischromic</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_patches,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watering_from_eyes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increased_appetite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polyuria,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family_history</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mucoid_sputum</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rusty_sputum</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lack_of_concentration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visual_disturbances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receiving_blood_transfusion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receiving_unsterile_injections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coma,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stomach_bleeding</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distention_of_abdomen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history_of_alcohol_consumption</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fluid_overload.1,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blood_in_sputum</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prominent_veins_on_calf</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palpitations,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painful_walking</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pus_filled_pimples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blackheads,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scurring</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skin_peeling</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silver_like_dusting</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small_dents_in_nails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inflammatory_nails</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blister,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red_sore_around_nose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yellow_crust_ooze</a:t>
            </a:r>
            <a:r>
              <a:rPr kumimoji="0" lang="en-US" sz="2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prognosis</a:t>
            </a:r>
            <a:endParaRPr kumimoji="0" lang="en-US" sz="2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2600" dirty="0">
              <a:latin typeface="Times New Roman" pitchFamily="18" charset="0"/>
              <a:cs typeface="Times New Roman" pitchFamily="18" charset="0"/>
            </a:endParaRPr>
          </a:p>
        </p:txBody>
      </p:sp>
      <p:sp>
        <p:nvSpPr>
          <p:cNvPr id="13"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865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itchFamily="18" charset="0"/>
                <a:cs typeface="Times New Roman" pitchFamily="18" charset="0"/>
              </a:rPr>
              <a:t>Dataset</a:t>
            </a:r>
            <a:endParaRPr lang="en-IN" dirty="0"/>
          </a:p>
        </p:txBody>
      </p:sp>
      <p:pic>
        <p:nvPicPr>
          <p:cNvPr id="5" name="Picture 4"/>
          <p:cNvPicPr>
            <a:picLocks noChangeAspect="1"/>
          </p:cNvPicPr>
          <p:nvPr/>
        </p:nvPicPr>
        <p:blipFill rotWithShape="1">
          <a:blip r:embed="rId2"/>
          <a:srcRect l="873" t="3295" r="579" b="10232"/>
          <a:stretch/>
        </p:blipFill>
        <p:spPr>
          <a:xfrm>
            <a:off x="1518082" y="1825625"/>
            <a:ext cx="9548136" cy="4710455"/>
          </a:xfrm>
          <a:prstGeom prst="rect">
            <a:avLst/>
          </a:prstGeom>
          <a:solidFill>
            <a:srgbClr val="FFFFFF">
              <a:shade val="85000"/>
            </a:srgbClr>
          </a:solidFill>
          <a:ln w="88900" cap="sq">
            <a:solidFill>
              <a:schemeClr val="tx1">
                <a:lumMod val="95000"/>
                <a:lumOff val="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245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5104"/>
            <a:ext cx="10515600" cy="4351338"/>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doctor’s dataset contains two attributes:</a:t>
            </a:r>
          </a:p>
          <a:p>
            <a:pPr algn="just"/>
            <a:r>
              <a:rPr lang="en-IN" sz="2000" dirty="0">
                <a:latin typeface="Times New Roman" panose="02020603050405020304" pitchFamily="18" charset="0"/>
                <a:cs typeface="Times New Roman" panose="02020603050405020304" pitchFamily="18" charset="0"/>
              </a:rPr>
              <a:t>Doctor’s name</a:t>
            </a:r>
          </a:p>
          <a:p>
            <a:pPr algn="just"/>
            <a:r>
              <a:rPr lang="en-IN" sz="2000" dirty="0">
                <a:latin typeface="Times New Roman" panose="02020603050405020304" pitchFamily="18" charset="0"/>
                <a:cs typeface="Times New Roman" panose="02020603050405020304" pitchFamily="18" charset="0"/>
              </a:rPr>
              <a:t>Doctor’s contact information</a:t>
            </a:r>
          </a:p>
          <a:p>
            <a:endParaRPr lang="en-IN"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838199" y="430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itchFamily="18" charset="0"/>
                <a:cs typeface="Times New Roman" pitchFamily="18" charset="0"/>
              </a:rPr>
              <a:t>Dataset</a:t>
            </a:r>
            <a:endParaRPr lang="en-IN" dirty="0"/>
          </a:p>
        </p:txBody>
      </p:sp>
      <p:pic>
        <p:nvPicPr>
          <p:cNvPr id="5" name="Picture 4"/>
          <p:cNvPicPr>
            <a:picLocks noChangeAspect="1"/>
          </p:cNvPicPr>
          <p:nvPr/>
        </p:nvPicPr>
        <p:blipFill rotWithShape="1">
          <a:blip r:embed="rId2"/>
          <a:srcRect t="4348" r="1114" b="10403"/>
          <a:stretch/>
        </p:blipFill>
        <p:spPr>
          <a:xfrm>
            <a:off x="2477968" y="2900667"/>
            <a:ext cx="7236063" cy="3507287"/>
          </a:xfrm>
          <a:prstGeom prst="rect">
            <a:avLst/>
          </a:prstGeom>
          <a:solidFill>
            <a:srgbClr val="FFFFFF">
              <a:shade val="85000"/>
            </a:srgbClr>
          </a:solidFill>
          <a:ln w="88900" cap="sq">
            <a:solidFill>
              <a:schemeClr val="tx1">
                <a:lumMod val="95000"/>
                <a:lumOff val="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25554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1699</TotalTime>
  <Words>1325</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Introduction</vt:lpstr>
      <vt:lpstr>Motivation</vt:lpstr>
      <vt:lpstr>Objective</vt:lpstr>
      <vt:lpstr>Hardware And Software Requirements</vt:lpstr>
      <vt:lpstr>Dataset</vt:lpstr>
      <vt:lpstr>PowerPoint Presentation</vt:lpstr>
      <vt:lpstr>PowerPoint Presentation</vt:lpstr>
      <vt:lpstr>Step By Step Process</vt:lpstr>
      <vt:lpstr>Project Contribution</vt:lpstr>
      <vt:lpstr>Results</vt:lpstr>
      <vt:lpstr>Scope For Future Works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Nandani Bansal</dc:creator>
  <cp:lastModifiedBy>Achal Paliwal</cp:lastModifiedBy>
  <cp:revision>14</cp:revision>
  <dcterms:created xsi:type="dcterms:W3CDTF">2020-11-23T05:57:52Z</dcterms:created>
  <dcterms:modified xsi:type="dcterms:W3CDTF">2020-11-24T17:25:08Z</dcterms:modified>
</cp:coreProperties>
</file>