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96" r:id="rId3"/>
    <p:sldId id="397" r:id="rId4"/>
    <p:sldId id="398" r:id="rId5"/>
    <p:sldId id="399" r:id="rId6"/>
    <p:sldId id="400" r:id="rId7"/>
    <p:sldId id="39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D121-AAFC-4C92-8EA5-2E2AC2163243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8397-8F6F-45B4-8909-AFC6033E4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9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5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16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8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58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9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66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6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50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8D04-38B7-44AB-8A5C-78F4D13CA9CB}" type="datetimeFigureOut">
              <a:rPr lang="en-IN" smtClean="0"/>
              <a:t>13-09-2023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69DEB4-ABA1-8D0C-7A45-1DD39E60F931}"/>
              </a:ext>
            </a:extLst>
          </p:cNvPr>
          <p:cNvSpPr txBox="1">
            <a:spLocks/>
          </p:cNvSpPr>
          <p:nvPr userDrawn="1"/>
        </p:nvSpPr>
        <p:spPr>
          <a:xfrm>
            <a:off x="2938030" y="6356351"/>
            <a:ext cx="32679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School of Computer Science Engineering and Technology</a:t>
            </a:r>
            <a:endParaRPr lang="en-IN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2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xhere.com/es/photo/1569701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iriyincy/8972377458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ericparker/8019479868/in/set-72157631595521756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www.stockpicturesforeveryone.com/2011/06/water-tank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22816815@N08/4476177332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exels.com/photo/road-block-1486187/" TargetMode="Externa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artix.com/you-are-the-best-clipart-image-54844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2BED84-E358-61CA-7CF5-9B0018EF9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69" y="1216405"/>
            <a:ext cx="2927758" cy="1694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4EB14-9F93-40B7-B77A-79B13E7FC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718" y="1777112"/>
            <a:ext cx="8188542" cy="68721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Impact" panose="020B0806030902050204" pitchFamily="34" charset="0"/>
              </a:rPr>
              <a:t>BEE-LINE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0459E-FA04-4430-91A4-2D0303B4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3916" y="2607929"/>
            <a:ext cx="8188542" cy="78483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600" b="1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ordia New" panose="020B0502040204020203" pitchFamily="34" charset="-34"/>
              </a:rPr>
              <a:t>MD SHAHIL (E22CSEU0017)</a:t>
            </a:r>
            <a:endParaRPr lang="en-IN" sz="5600" kern="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ordia New" panose="020B05020402040202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600" b="1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ordia New" panose="020B0502040204020203" pitchFamily="34" charset="-34"/>
              </a:rPr>
              <a:t>AKSHAT SINGH (E22CSEU0014)</a:t>
            </a:r>
            <a:endParaRPr lang="en-IN" sz="5600" kern="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ordia New" panose="020B05020402040202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600" b="1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ordia New" panose="020B0502040204020203" pitchFamily="34" charset="-34"/>
              </a:rPr>
              <a:t>HAMDAN KHAN (E22CSEU0018)</a:t>
            </a:r>
            <a:endParaRPr lang="en-IN" sz="5600" kern="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ordia New" panose="020B0502040204020203" pitchFamily="34" charset="-34"/>
            </a:endParaRPr>
          </a:p>
          <a:p>
            <a:endParaRPr lang="en-IN" sz="1350" dirty="0">
              <a:latin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F921C-4EE7-4DEF-9A60-6DCF4B470790}"/>
              </a:ext>
            </a:extLst>
          </p:cNvPr>
          <p:cNvSpPr txBox="1"/>
          <p:nvPr/>
        </p:nvSpPr>
        <p:spPr>
          <a:xfrm>
            <a:off x="2109338" y="0"/>
            <a:ext cx="4646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CSET202 – </a:t>
            </a:r>
            <a:r>
              <a:rPr lang="en-IN" sz="2400" b="1" u="sng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2023-24 (Odd Semester)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9FDFF42-22D2-4552-96FF-33A5DCBA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07" y="0"/>
            <a:ext cx="1211193" cy="412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5C0F8-A40E-6D37-E83B-270126EBF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091440"/>
            <a:ext cx="5437848" cy="43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60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366D78-6F84-B440-7C06-3D22AB11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4" y="957951"/>
            <a:ext cx="3317733" cy="335986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A8FD9-C226-4462-8CD0-A73FDCCD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Contents</a:t>
            </a:r>
            <a:endParaRPr lang="en-IN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2307-8255-4576-855D-414B9CE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Introduction</a:t>
            </a:r>
          </a:p>
          <a:p>
            <a:r>
              <a:rPr lang="en-US" dirty="0">
                <a:latin typeface="Agency FB" panose="020B0503020202020204" pitchFamily="34" charset="0"/>
              </a:rPr>
              <a:t>Problem </a:t>
            </a:r>
          </a:p>
          <a:p>
            <a:r>
              <a:rPr lang="en-US" dirty="0">
                <a:latin typeface="Agency FB" panose="020B0503020202020204" pitchFamily="34" charset="0"/>
              </a:rPr>
              <a:t>Solution</a:t>
            </a:r>
          </a:p>
          <a:p>
            <a:r>
              <a:rPr lang="en-US" dirty="0">
                <a:latin typeface="Agency FB" panose="020B0503020202020204" pitchFamily="34" charset="0"/>
              </a:rPr>
              <a:t>Software Requirements (Major features)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3F56-F742-0D5C-C2E6-5E113DA8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4" y="4398013"/>
            <a:ext cx="3317733" cy="2404456"/>
          </a:xfrm>
          <a:prstGeom prst="rect">
            <a:avLst/>
          </a:prstGeom>
          <a:effectLst>
            <a:outerShdw blurRad="50800" dist="50800" dir="5400000" sx="92000" sy="92000" algn="ctr" rotWithShape="0">
              <a:srgbClr val="000000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5DB81-6AAE-53DA-1FD6-1E4E3F1FC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0" y="4222921"/>
            <a:ext cx="5002144" cy="24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7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DFDC-8E39-4894-B443-3AC55C34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Introduction</a:t>
            </a:r>
            <a:endParaRPr lang="en-IN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88C5-E824-47FB-A080-8C446947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136" y="1144988"/>
            <a:ext cx="3124863" cy="5713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55793-1E47-6F8C-8023-0581B5ED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144989"/>
            <a:ext cx="5220881" cy="5720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9DC8CB-CBAC-E786-032C-3707FA075047}"/>
              </a:ext>
            </a:extLst>
          </p:cNvPr>
          <p:cNvSpPr txBox="1"/>
          <p:nvPr/>
        </p:nvSpPr>
        <p:spPr>
          <a:xfrm>
            <a:off x="5220881" y="1152939"/>
            <a:ext cx="3843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Navigation's Limitations: </a:t>
            </a:r>
            <a:r>
              <a:rPr lang="en-US" dirty="0"/>
              <a:t>Despite widespread use, current navigation systems struggle to optimize routes with multiple coordinates.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Local Delivery Complexity: </a:t>
            </a:r>
            <a:r>
              <a:rPr lang="en-US" dirty="0"/>
              <a:t>Industries like local delivery (e.g., water, newspapers) require optimized routes to save time and resources. Existing systems fall short, impacting effectiveness.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 Urgency: </a:t>
            </a:r>
            <a:r>
              <a:rPr lang="en-US" dirty="0"/>
              <a:t>This presentation tackles the gap in multi-destination navigation, with a focus on local deliveries.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47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58D0-B433-47E0-B63F-64A042AE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26"/>
            <a:ext cx="7886700" cy="1325563"/>
          </a:xfrm>
        </p:spPr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Problem</a:t>
            </a:r>
            <a:endParaRPr lang="en-IN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4358-23BF-4D7C-A847-31368084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navigator have to reach multiple Co-ordinates, the navigation systems available does not provide an optimised course of action.</a:t>
            </a:r>
            <a:endParaRPr lang="en-IN" sz="20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&lt;Case study&gt; (</a:t>
            </a:r>
            <a:r>
              <a:rPr lang="en-US" sz="1600" b="1" dirty="0">
                <a:latin typeface="Georgia" panose="02040502050405020303" pitchFamily="18" charset="0"/>
              </a:rPr>
              <a:t>Newspaper delivery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&lt;Case study&gt; (</a:t>
            </a:r>
            <a:r>
              <a:rPr lang="en-US" sz="1800" b="1" dirty="0">
                <a:latin typeface="Georgia" panose="02040502050405020303" pitchFamily="18" charset="0"/>
              </a:rPr>
              <a:t>Water supply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&lt;Case study&gt; (</a:t>
            </a:r>
            <a:r>
              <a:rPr lang="en-US" sz="1800" b="1" dirty="0">
                <a:latin typeface="Georgia" panose="02040502050405020303" pitchFamily="18" charset="0"/>
              </a:rPr>
              <a:t>Dairy supply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067A-48E4-22EF-435E-C9DBDDDB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58" y="2197916"/>
            <a:ext cx="4202884" cy="2206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F6A5-2737-2739-5206-D89C8973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36147" y="4533076"/>
            <a:ext cx="4003296" cy="2151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E3812-9933-BE9C-3BC6-4A3F7DC6C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03816" y="4588887"/>
            <a:ext cx="1760465" cy="19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9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3485-D931-4BE3-8EC8-DDB8B8DC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99" y="0"/>
            <a:ext cx="7886700" cy="1325563"/>
          </a:xfrm>
        </p:spPr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Solution</a:t>
            </a:r>
            <a:endParaRPr lang="en-IN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93D7-A92D-4BE1-9021-02B48C69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119"/>
            <a:ext cx="7886700" cy="4671844"/>
          </a:xfrm>
        </p:spPr>
        <p:txBody>
          <a:bodyPr/>
          <a:lstStyle/>
          <a:p>
            <a:r>
              <a:rPr lang="en-IN" sz="1800" dirty="0">
                <a:latin typeface="Agency FB" panose="020B0503020202020204" pitchFamily="34" charset="0"/>
                <a:ea typeface="Calibri" panose="020F0502020204030204" pitchFamily="34" charset="0"/>
              </a:rPr>
              <a:t>O</a:t>
            </a:r>
            <a:r>
              <a:rPr lang="en-IN" sz="1800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ptimize  navigation system using algorithms like BFS(Breadth-First Search), DFS(Depth-First search), Dijkstra’s algorithm, A*(A Star)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8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 the (time-efficient or path-efficient) routes accounting chaos of the routes(like traffic, road type, blockage, etc.).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ED2DC-5184-722A-2B13-73F44595E0E9}"/>
              </a:ext>
            </a:extLst>
          </p:cNvPr>
          <p:cNvSpPr/>
          <p:nvPr/>
        </p:nvSpPr>
        <p:spPr>
          <a:xfrm>
            <a:off x="929222" y="2159898"/>
            <a:ext cx="1636295" cy="63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BFS</a:t>
            </a:r>
          </a:p>
          <a:p>
            <a:pPr algn="ctr"/>
            <a:r>
              <a:rPr lang="en-IN" dirty="0"/>
              <a:t>DFS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B03E6-85B4-694C-830D-1801A9AB6601}"/>
              </a:ext>
            </a:extLst>
          </p:cNvPr>
          <p:cNvSpPr/>
          <p:nvPr/>
        </p:nvSpPr>
        <p:spPr>
          <a:xfrm>
            <a:off x="3583664" y="2201913"/>
            <a:ext cx="1636295" cy="63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A*(A </a:t>
            </a:r>
            <a:r>
              <a:rPr lang="en-IN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STAR</a:t>
            </a:r>
            <a:r>
              <a:rPr lang="en-IN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4AA8F-975F-D416-34B8-746C1484B5B3}"/>
              </a:ext>
            </a:extLst>
          </p:cNvPr>
          <p:cNvSpPr/>
          <p:nvPr/>
        </p:nvSpPr>
        <p:spPr>
          <a:xfrm>
            <a:off x="6238106" y="2159898"/>
            <a:ext cx="1636295" cy="63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DIJKSTRA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47ED3-EFC7-691D-5628-B2E61B066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645" y="4102663"/>
            <a:ext cx="4403429" cy="2528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18A16E-EF55-5A47-5B09-280B6D808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06074" y="3553854"/>
            <a:ext cx="3900361" cy="31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9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BA0596-8FB2-A559-0E8F-17DC5A25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02"/>
          <a:stretch/>
        </p:blipFill>
        <p:spPr>
          <a:xfrm>
            <a:off x="0" y="5422791"/>
            <a:ext cx="9160493" cy="1557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BC838-DFB7-469D-B749-D2AC139D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Software Requirements </a:t>
            </a:r>
            <a:br>
              <a:rPr lang="en-US" b="1" u="sng" dirty="0">
                <a:latin typeface="Agency FB" panose="020B0503020202020204" pitchFamily="34" charset="0"/>
              </a:rPr>
            </a:br>
            <a:r>
              <a:rPr lang="en-US" b="1" u="sng" dirty="0">
                <a:latin typeface="Agency FB" panose="020B0503020202020204" pitchFamily="34" charset="0"/>
              </a:rPr>
              <a:t>(Major Features)</a:t>
            </a:r>
            <a:endParaRPr lang="en-IN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9C73-8AAB-44B5-B94C-4561FA71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IN" sz="18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		:		Windows 10/8/7 (32-bit or 64-bit)/ Linux</a:t>
            </a:r>
            <a:endParaRPr lang="en-IN" sz="18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			:		Text Editor/Turbo C/</a:t>
            </a:r>
            <a:r>
              <a:rPr lang="en-IN" sz="1800" kern="1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DevC</a:t>
            </a:r>
            <a:endParaRPr lang="en-IN" sz="18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			:		GCC</a:t>
            </a:r>
            <a:endParaRPr lang="en-IN" sz="18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IN" sz="18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			:	Dual Core 2.7 GHz or better</a:t>
            </a:r>
            <a:endParaRPr lang="en-IN" sz="1800" kern="100" dirty="0">
              <a:effectLst/>
              <a:latin typeface="Agency FB" panose="020B0503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IN" sz="1800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RAM				:	512 MB or higher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18F39-426B-4514-3699-C18962605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98" r="-47976" b="15513"/>
          <a:stretch/>
        </p:blipFill>
        <p:spPr>
          <a:xfrm>
            <a:off x="6488960" y="0"/>
            <a:ext cx="3932010" cy="18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12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271F-7B56-487E-8F8B-98B2980D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41" y="1581150"/>
            <a:ext cx="5074559" cy="3695701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40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93D18-E8B5-9709-9854-C6709F192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41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285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Agency FB</vt:lpstr>
      <vt:lpstr>Arial</vt:lpstr>
      <vt:lpstr>Arial Black</vt:lpstr>
      <vt:lpstr>Calibri</vt:lpstr>
      <vt:lpstr>Calibri Light</vt:lpstr>
      <vt:lpstr>Georgia</vt:lpstr>
      <vt:lpstr>Impact</vt:lpstr>
      <vt:lpstr>Lato</vt:lpstr>
      <vt:lpstr>Office Theme</vt:lpstr>
      <vt:lpstr>BEE-LINE</vt:lpstr>
      <vt:lpstr>Contents</vt:lpstr>
      <vt:lpstr>Introduction</vt:lpstr>
      <vt:lpstr>Problem</vt:lpstr>
      <vt:lpstr>Solution</vt:lpstr>
      <vt:lpstr>Software Requirements  (Major Features)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Anurag Goswami</dc:creator>
  <cp:lastModifiedBy>MD SHAHIL</cp:lastModifiedBy>
  <cp:revision>40</cp:revision>
  <dcterms:created xsi:type="dcterms:W3CDTF">2019-09-25T03:15:10Z</dcterms:created>
  <dcterms:modified xsi:type="dcterms:W3CDTF">2023-09-13T17:48:22Z</dcterms:modified>
</cp:coreProperties>
</file>