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3" r:id="rId5"/>
    <p:sldId id="264" r:id="rId6"/>
    <p:sldId id="265" r:id="rId7"/>
    <p:sldId id="266" r:id="rId8"/>
    <p:sldId id="267" r:id="rId9"/>
    <p:sldId id="268" r:id="rId10"/>
    <p:sldId id="274"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SH RAJPUT" initials="AR" lastIdx="3" clrIdx="0">
    <p:extLst>
      <p:ext uri="{19B8F6BF-5375-455C-9EA6-DF929625EA0E}">
        <p15:presenceInfo xmlns:p15="http://schemas.microsoft.com/office/powerpoint/2012/main" userId="5f3a59fbdced04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P Laptop 5AY25PA" userId="c0d452efeba7441f" providerId="LiveId" clId="{C763AE41-3398-45EA-92CE-B3573D68ADE7}"/>
    <pc:docChg chg="modSld">
      <pc:chgData name="HP Laptop 5AY25PA" userId="c0d452efeba7441f" providerId="LiveId" clId="{C763AE41-3398-45EA-92CE-B3573D68ADE7}" dt="2021-11-29T03:45:51.529" v="125" actId="20577"/>
      <pc:docMkLst>
        <pc:docMk/>
      </pc:docMkLst>
      <pc:sldChg chg="modSp mod">
        <pc:chgData name="HP Laptop 5AY25PA" userId="c0d452efeba7441f" providerId="LiveId" clId="{C763AE41-3398-45EA-92CE-B3573D68ADE7}" dt="2021-11-29T03:31:58.510" v="75" actId="20577"/>
        <pc:sldMkLst>
          <pc:docMk/>
          <pc:sldMk cId="2632213453" sldId="256"/>
        </pc:sldMkLst>
        <pc:spChg chg="mod">
          <ac:chgData name="HP Laptop 5AY25PA" userId="c0d452efeba7441f" providerId="LiveId" clId="{C763AE41-3398-45EA-92CE-B3573D68ADE7}" dt="2021-11-24T03:45:02.996" v="7" actId="20577"/>
          <ac:spMkLst>
            <pc:docMk/>
            <pc:sldMk cId="2632213453" sldId="256"/>
            <ac:spMk id="10" creationId="{1B8E8A15-6CD9-4901-86D7-3B767F1A63C9}"/>
          </ac:spMkLst>
        </pc:spChg>
        <pc:spChg chg="mod">
          <ac:chgData name="HP Laptop 5AY25PA" userId="c0d452efeba7441f" providerId="LiveId" clId="{C763AE41-3398-45EA-92CE-B3573D68ADE7}" dt="2021-11-29T03:31:58.510" v="75" actId="20577"/>
          <ac:spMkLst>
            <pc:docMk/>
            <pc:sldMk cId="2632213453" sldId="256"/>
            <ac:spMk id="11" creationId="{513EAE0A-935B-489B-90CB-15D68CC9F73C}"/>
          </ac:spMkLst>
        </pc:spChg>
      </pc:sldChg>
      <pc:sldChg chg="modSp mod">
        <pc:chgData name="HP Laptop 5AY25PA" userId="c0d452efeba7441f" providerId="LiveId" clId="{C763AE41-3398-45EA-92CE-B3573D68ADE7}" dt="2021-11-24T03:53:16.471" v="63" actId="20577"/>
        <pc:sldMkLst>
          <pc:docMk/>
          <pc:sldMk cId="1058149066" sldId="263"/>
        </pc:sldMkLst>
        <pc:spChg chg="mod">
          <ac:chgData name="HP Laptop 5AY25PA" userId="c0d452efeba7441f" providerId="LiveId" clId="{C763AE41-3398-45EA-92CE-B3573D68ADE7}" dt="2021-11-24T03:53:16.471" v="63" actId="20577"/>
          <ac:spMkLst>
            <pc:docMk/>
            <pc:sldMk cId="1058149066" sldId="263"/>
            <ac:spMk id="3" creationId="{269CC478-C1EA-48E5-9C6E-E267F702D2E9}"/>
          </ac:spMkLst>
        </pc:spChg>
      </pc:sldChg>
      <pc:sldChg chg="modSp mod">
        <pc:chgData name="HP Laptop 5AY25PA" userId="c0d452efeba7441f" providerId="LiveId" clId="{C763AE41-3398-45EA-92CE-B3573D68ADE7}" dt="2021-11-29T03:39:45.424" v="80" actId="20577"/>
        <pc:sldMkLst>
          <pc:docMk/>
          <pc:sldMk cId="2368953129" sldId="267"/>
        </pc:sldMkLst>
        <pc:spChg chg="mod">
          <ac:chgData name="HP Laptop 5AY25PA" userId="c0d452efeba7441f" providerId="LiveId" clId="{C763AE41-3398-45EA-92CE-B3573D68ADE7}" dt="2021-11-29T03:39:45.424" v="80" actId="20577"/>
          <ac:spMkLst>
            <pc:docMk/>
            <pc:sldMk cId="2368953129" sldId="267"/>
            <ac:spMk id="3" creationId="{EA8E7DAA-DB7E-4594-ADB9-5AB22E8BA254}"/>
          </ac:spMkLst>
        </pc:spChg>
      </pc:sldChg>
      <pc:sldChg chg="modSp mod">
        <pc:chgData name="HP Laptop 5AY25PA" userId="c0d452efeba7441f" providerId="LiveId" clId="{C763AE41-3398-45EA-92CE-B3573D68ADE7}" dt="2021-11-29T03:45:51.529" v="125" actId="20577"/>
        <pc:sldMkLst>
          <pc:docMk/>
          <pc:sldMk cId="1188087444" sldId="274"/>
        </pc:sldMkLst>
        <pc:spChg chg="mod">
          <ac:chgData name="HP Laptop 5AY25PA" userId="c0d452efeba7441f" providerId="LiveId" clId="{C763AE41-3398-45EA-92CE-B3573D68ADE7}" dt="2021-11-29T03:43:26.088" v="94" actId="20577"/>
          <ac:spMkLst>
            <pc:docMk/>
            <pc:sldMk cId="1188087444" sldId="274"/>
            <ac:spMk id="3" creationId="{89383421-4490-48C7-9926-F3AC4B3BB745}"/>
          </ac:spMkLst>
        </pc:spChg>
        <pc:spChg chg="mod">
          <ac:chgData name="HP Laptop 5AY25PA" userId="c0d452efeba7441f" providerId="LiveId" clId="{C763AE41-3398-45EA-92CE-B3573D68ADE7}" dt="2021-11-29T03:45:48.296" v="124" actId="20577"/>
          <ac:spMkLst>
            <pc:docMk/>
            <pc:sldMk cId="1188087444" sldId="274"/>
            <ac:spMk id="4" creationId="{81BF75BB-C7F6-4F36-B54D-D62C5AF9AB65}"/>
          </ac:spMkLst>
        </pc:spChg>
        <pc:spChg chg="mod">
          <ac:chgData name="HP Laptop 5AY25PA" userId="c0d452efeba7441f" providerId="LiveId" clId="{C763AE41-3398-45EA-92CE-B3573D68ADE7}" dt="2021-11-29T03:45:51.529" v="125" actId="20577"/>
          <ac:spMkLst>
            <pc:docMk/>
            <pc:sldMk cId="1188087444" sldId="274"/>
            <ac:spMk id="9" creationId="{80842F08-2FD5-4F59-9301-82558904A845}"/>
          </ac:spMkLst>
        </pc:spChg>
        <pc:cxnChg chg="mod">
          <ac:chgData name="HP Laptop 5AY25PA" userId="c0d452efeba7441f" providerId="LiveId" clId="{C763AE41-3398-45EA-92CE-B3573D68ADE7}" dt="2021-11-29T03:40:35.968" v="81" actId="1038"/>
          <ac:cxnSpMkLst>
            <pc:docMk/>
            <pc:sldMk cId="1188087444" sldId="274"/>
            <ac:cxnSpMk id="15" creationId="{8B327DA7-A677-43B8-82D6-29A1F724F311}"/>
          </ac:cxnSpMkLst>
        </pc:cxnChg>
        <pc:cxnChg chg="mod">
          <ac:chgData name="HP Laptop 5AY25PA" userId="c0d452efeba7441f" providerId="LiveId" clId="{C763AE41-3398-45EA-92CE-B3573D68ADE7}" dt="2021-11-29T03:40:35.968" v="81" actId="1038"/>
          <ac:cxnSpMkLst>
            <pc:docMk/>
            <pc:sldMk cId="1188087444" sldId="274"/>
            <ac:cxnSpMk id="19" creationId="{AECDB956-3C02-4562-8ECC-0676B2E2DC6F}"/>
          </ac:cxnSpMkLst>
        </pc:cxnChg>
      </pc:sldChg>
    </pc:docChg>
  </pc:docChgLst>
  <pc:docChgLst>
    <pc:chgData name="HP Laptop 5AY25PA" userId="c0d452efeba7441f" providerId="LiveId" clId="{02F16024-95FD-4D31-8020-9A1FF7B390BB}"/>
    <pc:docChg chg="undo custSel addSld delSld modSld">
      <pc:chgData name="HP Laptop 5AY25PA" userId="c0d452efeba7441f" providerId="LiveId" clId="{02F16024-95FD-4D31-8020-9A1FF7B390BB}" dt="2021-04-15T06:51:35.912" v="3196" actId="20577"/>
      <pc:docMkLst>
        <pc:docMk/>
      </pc:docMkLst>
      <pc:sldChg chg="modSp mod">
        <pc:chgData name="HP Laptop 5AY25PA" userId="c0d452efeba7441f" providerId="LiveId" clId="{02F16024-95FD-4D31-8020-9A1FF7B390BB}" dt="2021-04-05T14:26:03.084" v="2438" actId="20577"/>
        <pc:sldMkLst>
          <pc:docMk/>
          <pc:sldMk cId="2632213453" sldId="256"/>
        </pc:sldMkLst>
        <pc:spChg chg="mod">
          <ac:chgData name="HP Laptop 5AY25PA" userId="c0d452efeba7441f" providerId="LiveId" clId="{02F16024-95FD-4D31-8020-9A1FF7B390BB}" dt="2021-04-05T14:14:51.125" v="2282" actId="313"/>
          <ac:spMkLst>
            <pc:docMk/>
            <pc:sldMk cId="2632213453" sldId="256"/>
            <ac:spMk id="10" creationId="{1B8E8A15-6CD9-4901-86D7-3B767F1A63C9}"/>
          </ac:spMkLst>
        </pc:spChg>
        <pc:spChg chg="mod">
          <ac:chgData name="HP Laptop 5AY25PA" userId="c0d452efeba7441f" providerId="LiveId" clId="{02F16024-95FD-4D31-8020-9A1FF7B390BB}" dt="2021-04-05T14:26:03.084" v="2438" actId="20577"/>
          <ac:spMkLst>
            <pc:docMk/>
            <pc:sldMk cId="2632213453" sldId="256"/>
            <ac:spMk id="11" creationId="{513EAE0A-935B-489B-90CB-15D68CC9F73C}"/>
          </ac:spMkLst>
        </pc:spChg>
        <pc:spChg chg="mod">
          <ac:chgData name="HP Laptop 5AY25PA" userId="c0d452efeba7441f" providerId="LiveId" clId="{02F16024-95FD-4D31-8020-9A1FF7B390BB}" dt="2021-04-05T14:13:37.247" v="2238" actId="20577"/>
          <ac:spMkLst>
            <pc:docMk/>
            <pc:sldMk cId="2632213453" sldId="256"/>
            <ac:spMk id="13" creationId="{BD324BB3-8720-4057-B259-EEB406F6E3FC}"/>
          </ac:spMkLst>
        </pc:spChg>
      </pc:sldChg>
      <pc:sldChg chg="modSp mod">
        <pc:chgData name="HP Laptop 5AY25PA" userId="c0d452efeba7441f" providerId="LiveId" clId="{02F16024-95FD-4D31-8020-9A1FF7B390BB}" dt="2021-04-15T06:49:48.376" v="3146" actId="27636"/>
        <pc:sldMkLst>
          <pc:docMk/>
          <pc:sldMk cId="1504031391" sldId="258"/>
        </pc:sldMkLst>
        <pc:spChg chg="mod">
          <ac:chgData name="HP Laptop 5AY25PA" userId="c0d452efeba7441f" providerId="LiveId" clId="{02F16024-95FD-4D31-8020-9A1FF7B390BB}" dt="2021-04-15T06:49:48.376" v="3146" actId="27636"/>
          <ac:spMkLst>
            <pc:docMk/>
            <pc:sldMk cId="1504031391" sldId="258"/>
            <ac:spMk id="3" creationId="{269CC478-C1EA-48E5-9C6E-E267F702D2E9}"/>
          </ac:spMkLst>
        </pc:spChg>
      </pc:sldChg>
      <pc:sldChg chg="modSp del mod">
        <pc:chgData name="HP Laptop 5AY25PA" userId="c0d452efeba7441f" providerId="LiveId" clId="{02F16024-95FD-4D31-8020-9A1FF7B390BB}" dt="2021-04-05T14:29:25.668" v="2471" actId="2696"/>
        <pc:sldMkLst>
          <pc:docMk/>
          <pc:sldMk cId="918375062" sldId="262"/>
        </pc:sldMkLst>
        <pc:spChg chg="mod">
          <ac:chgData name="HP Laptop 5AY25PA" userId="c0d452efeba7441f" providerId="LiveId" clId="{02F16024-95FD-4D31-8020-9A1FF7B390BB}" dt="2021-04-02T06:23:22.335" v="1116" actId="20577"/>
          <ac:spMkLst>
            <pc:docMk/>
            <pc:sldMk cId="918375062" sldId="262"/>
            <ac:spMk id="3" creationId="{269CC478-C1EA-48E5-9C6E-E267F702D2E9}"/>
          </ac:spMkLst>
        </pc:spChg>
      </pc:sldChg>
      <pc:sldChg chg="modSp mod">
        <pc:chgData name="HP Laptop 5AY25PA" userId="c0d452efeba7441f" providerId="LiveId" clId="{02F16024-95FD-4D31-8020-9A1FF7B390BB}" dt="2021-04-15T06:51:35.912" v="3196" actId="20577"/>
        <pc:sldMkLst>
          <pc:docMk/>
          <pc:sldMk cId="1058149066" sldId="263"/>
        </pc:sldMkLst>
        <pc:spChg chg="mod">
          <ac:chgData name="HP Laptop 5AY25PA" userId="c0d452efeba7441f" providerId="LiveId" clId="{02F16024-95FD-4D31-8020-9A1FF7B390BB}" dt="2021-04-15T06:51:35.912" v="3196" actId="20577"/>
          <ac:spMkLst>
            <pc:docMk/>
            <pc:sldMk cId="1058149066" sldId="263"/>
            <ac:spMk id="3" creationId="{269CC478-C1EA-48E5-9C6E-E267F702D2E9}"/>
          </ac:spMkLst>
        </pc:spChg>
      </pc:sldChg>
      <pc:sldChg chg="modSp mod">
        <pc:chgData name="HP Laptop 5AY25PA" userId="c0d452efeba7441f" providerId="LiveId" clId="{02F16024-95FD-4D31-8020-9A1FF7B390BB}" dt="2021-04-05T14:19:55.970" v="2397" actId="20577"/>
        <pc:sldMkLst>
          <pc:docMk/>
          <pc:sldMk cId="3168523941" sldId="266"/>
        </pc:sldMkLst>
        <pc:spChg chg="mod">
          <ac:chgData name="HP Laptop 5AY25PA" userId="c0d452efeba7441f" providerId="LiveId" clId="{02F16024-95FD-4D31-8020-9A1FF7B390BB}" dt="2021-04-05T14:19:55.970" v="2397" actId="20577"/>
          <ac:spMkLst>
            <pc:docMk/>
            <pc:sldMk cId="3168523941" sldId="266"/>
            <ac:spMk id="3" creationId="{2E487FA9-A731-456E-9932-4A8F61AB459C}"/>
          </ac:spMkLst>
        </pc:spChg>
      </pc:sldChg>
      <pc:sldChg chg="modSp mod">
        <pc:chgData name="HP Laptop 5AY25PA" userId="c0d452efeba7441f" providerId="LiveId" clId="{02F16024-95FD-4D31-8020-9A1FF7B390BB}" dt="2021-04-05T14:30:04.234" v="2475" actId="313"/>
        <pc:sldMkLst>
          <pc:docMk/>
          <pc:sldMk cId="2368953129" sldId="267"/>
        </pc:sldMkLst>
        <pc:spChg chg="mod">
          <ac:chgData name="HP Laptop 5AY25PA" userId="c0d452efeba7441f" providerId="LiveId" clId="{02F16024-95FD-4D31-8020-9A1FF7B390BB}" dt="2021-04-05T14:30:04.234" v="2475" actId="313"/>
          <ac:spMkLst>
            <pc:docMk/>
            <pc:sldMk cId="2368953129" sldId="267"/>
            <ac:spMk id="3" creationId="{EA8E7DAA-DB7E-4594-ADB9-5AB22E8BA254}"/>
          </ac:spMkLst>
        </pc:spChg>
      </pc:sldChg>
      <pc:sldChg chg="modSp mod">
        <pc:chgData name="HP Laptop 5AY25PA" userId="c0d452efeba7441f" providerId="LiveId" clId="{02F16024-95FD-4D31-8020-9A1FF7B390BB}" dt="2021-04-05T14:33:24.831" v="2532" actId="20577"/>
        <pc:sldMkLst>
          <pc:docMk/>
          <pc:sldMk cId="1786424527" sldId="268"/>
        </pc:sldMkLst>
        <pc:spChg chg="mod">
          <ac:chgData name="HP Laptop 5AY25PA" userId="c0d452efeba7441f" providerId="LiveId" clId="{02F16024-95FD-4D31-8020-9A1FF7B390BB}" dt="2021-04-05T14:33:24.831" v="2532" actId="20577"/>
          <ac:spMkLst>
            <pc:docMk/>
            <pc:sldMk cId="1786424527" sldId="268"/>
            <ac:spMk id="3" creationId="{D15C6D49-2080-49BE-BB62-4F0BF13DD343}"/>
          </ac:spMkLst>
        </pc:spChg>
      </pc:sldChg>
      <pc:sldChg chg="addSp delSp del mod">
        <pc:chgData name="HP Laptop 5AY25PA" userId="c0d452efeba7441f" providerId="LiveId" clId="{02F16024-95FD-4D31-8020-9A1FF7B390BB}" dt="2021-04-05T14:22:53.619" v="2415" actId="2696"/>
        <pc:sldMkLst>
          <pc:docMk/>
          <pc:sldMk cId="2965514054" sldId="271"/>
        </pc:sldMkLst>
        <pc:picChg chg="add del">
          <ac:chgData name="HP Laptop 5AY25PA" userId="c0d452efeba7441f" providerId="LiveId" clId="{02F16024-95FD-4D31-8020-9A1FF7B390BB}" dt="2021-04-05T14:21:55.322" v="2408" actId="478"/>
          <ac:picMkLst>
            <pc:docMk/>
            <pc:sldMk cId="2965514054" sldId="271"/>
            <ac:picMk id="8" creationId="{2BE77364-E7C1-4EC7-A4B3-D91070D84F03}"/>
          </ac:picMkLst>
        </pc:picChg>
      </pc:sldChg>
      <pc:sldChg chg="del">
        <pc:chgData name="HP Laptop 5AY25PA" userId="c0d452efeba7441f" providerId="LiveId" clId="{02F16024-95FD-4D31-8020-9A1FF7B390BB}" dt="2021-04-05T14:22:18.286" v="2409" actId="2696"/>
        <pc:sldMkLst>
          <pc:docMk/>
          <pc:sldMk cId="209212945" sldId="272"/>
        </pc:sldMkLst>
      </pc:sldChg>
      <pc:sldChg chg="del">
        <pc:chgData name="HP Laptop 5AY25PA" userId="c0d452efeba7441f" providerId="LiveId" clId="{02F16024-95FD-4D31-8020-9A1FF7B390BB}" dt="2021-04-05T14:22:49.397" v="2414" actId="2696"/>
        <pc:sldMkLst>
          <pc:docMk/>
          <pc:sldMk cId="1553759596" sldId="273"/>
        </pc:sldMkLst>
      </pc:sldChg>
      <pc:sldChg chg="modSp mod">
        <pc:chgData name="HP Laptop 5AY25PA" userId="c0d452efeba7441f" providerId="LiveId" clId="{02F16024-95FD-4D31-8020-9A1FF7B390BB}" dt="2021-04-05T14:37:03.351" v="2652" actId="20577"/>
        <pc:sldMkLst>
          <pc:docMk/>
          <pc:sldMk cId="1188087444" sldId="274"/>
        </pc:sldMkLst>
        <pc:spChg chg="mod">
          <ac:chgData name="HP Laptop 5AY25PA" userId="c0d452efeba7441f" providerId="LiveId" clId="{02F16024-95FD-4D31-8020-9A1FF7B390BB}" dt="2021-04-05T14:33:51.863" v="2550" actId="20577"/>
          <ac:spMkLst>
            <pc:docMk/>
            <pc:sldMk cId="1188087444" sldId="274"/>
            <ac:spMk id="3" creationId="{89383421-4490-48C7-9926-F3AC4B3BB745}"/>
          </ac:spMkLst>
        </pc:spChg>
        <pc:spChg chg="mod">
          <ac:chgData name="HP Laptop 5AY25PA" userId="c0d452efeba7441f" providerId="LiveId" clId="{02F16024-95FD-4D31-8020-9A1FF7B390BB}" dt="2021-04-05T14:34:24.989" v="2576" actId="20577"/>
          <ac:spMkLst>
            <pc:docMk/>
            <pc:sldMk cId="1188087444" sldId="274"/>
            <ac:spMk id="10" creationId="{3D73309B-3A31-4617-A5FB-265B28B1D824}"/>
          </ac:spMkLst>
        </pc:spChg>
        <pc:spChg chg="mod">
          <ac:chgData name="HP Laptop 5AY25PA" userId="c0d452efeba7441f" providerId="LiveId" clId="{02F16024-95FD-4D31-8020-9A1FF7B390BB}" dt="2021-04-05T14:34:40.466" v="2604" actId="20577"/>
          <ac:spMkLst>
            <pc:docMk/>
            <pc:sldMk cId="1188087444" sldId="274"/>
            <ac:spMk id="11" creationId="{14853EBB-1928-4DBC-92FA-259DDEAACBA5}"/>
          </ac:spMkLst>
        </pc:spChg>
        <pc:spChg chg="mod">
          <ac:chgData name="HP Laptop 5AY25PA" userId="c0d452efeba7441f" providerId="LiveId" clId="{02F16024-95FD-4D31-8020-9A1FF7B390BB}" dt="2021-04-05T14:35:08.420" v="2614" actId="20577"/>
          <ac:spMkLst>
            <pc:docMk/>
            <pc:sldMk cId="1188087444" sldId="274"/>
            <ac:spMk id="12" creationId="{B17A4164-F2B2-432C-9330-4F141DF893D2}"/>
          </ac:spMkLst>
        </pc:spChg>
        <pc:spChg chg="mod">
          <ac:chgData name="HP Laptop 5AY25PA" userId="c0d452efeba7441f" providerId="LiveId" clId="{02F16024-95FD-4D31-8020-9A1FF7B390BB}" dt="2021-04-05T14:37:03.351" v="2652" actId="20577"/>
          <ac:spMkLst>
            <pc:docMk/>
            <pc:sldMk cId="1188087444" sldId="274"/>
            <ac:spMk id="13" creationId="{4FFD3D6F-F942-431A-9D57-8C5532C8EBDF}"/>
          </ac:spMkLst>
        </pc:spChg>
      </pc:sldChg>
      <pc:sldChg chg="del">
        <pc:chgData name="HP Laptop 5AY25PA" userId="c0d452efeba7441f" providerId="LiveId" clId="{02F16024-95FD-4D31-8020-9A1FF7B390BB}" dt="2021-04-05T14:22:45.630" v="2413" actId="2696"/>
        <pc:sldMkLst>
          <pc:docMk/>
          <pc:sldMk cId="1660479706" sldId="276"/>
        </pc:sldMkLst>
      </pc:sldChg>
      <pc:sldChg chg="del">
        <pc:chgData name="HP Laptop 5AY25PA" userId="c0d452efeba7441f" providerId="LiveId" clId="{02F16024-95FD-4D31-8020-9A1FF7B390BB}" dt="2021-04-05T14:22:41.051" v="2412" actId="2696"/>
        <pc:sldMkLst>
          <pc:docMk/>
          <pc:sldMk cId="2557555827" sldId="277"/>
        </pc:sldMkLst>
      </pc:sldChg>
      <pc:sldChg chg="add del">
        <pc:chgData name="HP Laptop 5AY25PA" userId="c0d452efeba7441f" providerId="LiveId" clId="{02F16024-95FD-4D31-8020-9A1FF7B390BB}" dt="2021-04-05T14:22:30.872" v="2411" actId="2696"/>
        <pc:sldMkLst>
          <pc:docMk/>
          <pc:sldMk cId="1249002874"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96D73-6C41-4D2F-942D-D20C09CAF968}"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B3348-F3E3-4E8F-A29E-6ABA28BC1D80}" type="slidenum">
              <a:rPr lang="en-US" smtClean="0"/>
              <a:t>‹#›</a:t>
            </a:fld>
            <a:endParaRPr lang="en-US"/>
          </a:p>
        </p:txBody>
      </p:sp>
    </p:spTree>
    <p:extLst>
      <p:ext uri="{BB962C8B-B14F-4D97-AF65-F5344CB8AC3E}">
        <p14:creationId xmlns:p14="http://schemas.microsoft.com/office/powerpoint/2010/main" val="247324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031E-FE50-451B-890A-1EF33B85A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26F457-1D5D-4F7A-8CA5-CCABBC9CA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09F46A-A46A-45FD-B85B-4D9ED5C02341}"/>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5" name="Footer Placeholder 4">
            <a:extLst>
              <a:ext uri="{FF2B5EF4-FFF2-40B4-BE49-F238E27FC236}">
                <a16:creationId xmlns:a16="http://schemas.microsoft.com/office/drawing/2014/main" id="{A1364F43-3A33-43BB-AB4C-C4CF98AAF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CC556-DD95-40F3-B64B-8146DCFC7350}"/>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208512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FD96-D826-469E-9B14-E44123A061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45E93E-971C-448C-AF93-F7783B7189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C9065-1B0D-4629-B6A2-E47F082C71C5}"/>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5" name="Footer Placeholder 4">
            <a:extLst>
              <a:ext uri="{FF2B5EF4-FFF2-40B4-BE49-F238E27FC236}">
                <a16:creationId xmlns:a16="http://schemas.microsoft.com/office/drawing/2014/main" id="{0A11868D-57FB-40DD-B242-6DA2F61A6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05296-A151-43CA-A92B-CC70705A759F}"/>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280213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9AA7A-88DC-42EA-A5D3-D98B1D3926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8074D8-E6AE-49DC-879F-5F2A616E2F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F4D5E-010A-4BA3-9231-0342EE2A10B1}"/>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5" name="Footer Placeholder 4">
            <a:extLst>
              <a:ext uri="{FF2B5EF4-FFF2-40B4-BE49-F238E27FC236}">
                <a16:creationId xmlns:a16="http://schemas.microsoft.com/office/drawing/2014/main" id="{47241105-4945-4FC0-8AA6-3BE4A0BDB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3BD83-F840-4033-9996-5407C1367EC9}"/>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233383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2E35-B083-4F34-A2D7-CE2DCBE46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24D4AD-E308-4FA5-8D7D-E3FDF54F36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D1A65-7AB0-4DA3-911B-5F6A1CFFAE49}"/>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5" name="Footer Placeholder 4">
            <a:extLst>
              <a:ext uri="{FF2B5EF4-FFF2-40B4-BE49-F238E27FC236}">
                <a16:creationId xmlns:a16="http://schemas.microsoft.com/office/drawing/2014/main" id="{EF84DF0B-0876-4B23-A061-372169951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54ABD-5CB7-4D62-9DAD-6EF2619B74D7}"/>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393943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2BA1-168B-4E15-82B9-B65223831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2C6418-EB18-41AE-8607-A5DEDEFF8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82923-0B1D-4408-B7E7-37866886B887}"/>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5" name="Footer Placeholder 4">
            <a:extLst>
              <a:ext uri="{FF2B5EF4-FFF2-40B4-BE49-F238E27FC236}">
                <a16:creationId xmlns:a16="http://schemas.microsoft.com/office/drawing/2014/main" id="{8664E710-2EA6-460B-93C6-0B1186A2C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58058-6769-4118-97D2-ACB09B6412DA}"/>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157979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AF5F-2D32-4F59-A0FD-5FFC2C428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FEB40-A3A7-434A-9AC0-7FA4BD1F3E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36E733-4649-46B6-9487-11042481E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C0E0BA-2B1B-4E39-901D-D137BC87CE1A}"/>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6" name="Footer Placeholder 5">
            <a:extLst>
              <a:ext uri="{FF2B5EF4-FFF2-40B4-BE49-F238E27FC236}">
                <a16:creationId xmlns:a16="http://schemas.microsoft.com/office/drawing/2014/main" id="{20DEA8B7-2A92-43B6-8F68-BE6AD624D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E216C-7C19-4F26-901C-6CA9C88D24B7}"/>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270074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C61A-D02F-4447-A23D-180B15DC1F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C85958-6402-4444-B4A5-C1A619F9B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92961-7336-413C-A086-F2F9A9883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39414A-BF71-42CE-8146-D68B4D014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CEB322-1D37-4DC9-8127-121A3F186B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8CAF91-120B-48EC-B8C1-E8DBA09B2163}"/>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8" name="Footer Placeholder 7">
            <a:extLst>
              <a:ext uri="{FF2B5EF4-FFF2-40B4-BE49-F238E27FC236}">
                <a16:creationId xmlns:a16="http://schemas.microsoft.com/office/drawing/2014/main" id="{29CA3A33-AE7F-4E7E-8A7B-85AECE4C3C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B507E4-CEC0-40B3-A152-837CBC334415}"/>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34922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3BD6-A13D-493D-97A7-A2B6056FE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79BB9C-E860-4CD8-95AF-BF2559476739}"/>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4" name="Footer Placeholder 3">
            <a:extLst>
              <a:ext uri="{FF2B5EF4-FFF2-40B4-BE49-F238E27FC236}">
                <a16:creationId xmlns:a16="http://schemas.microsoft.com/office/drawing/2014/main" id="{B7B52F43-283E-4E10-A12E-E4237EF18E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5C26DF-EF68-4A63-8213-EAFCB0AFC1DB}"/>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10048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7E903E-6814-4E1A-BB43-1FCA4C65D166}"/>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3" name="Footer Placeholder 2">
            <a:extLst>
              <a:ext uri="{FF2B5EF4-FFF2-40B4-BE49-F238E27FC236}">
                <a16:creationId xmlns:a16="http://schemas.microsoft.com/office/drawing/2014/main" id="{FDD5FE90-421D-4E01-AD10-FCC265E241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2B1EF9-7B22-4213-B316-75E36BBD9DAA}"/>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37827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C5AC-D71C-42FB-A290-4DD7CF8FB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A9909D-CB72-454C-A787-7FCC1B9F8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CEC60-0B58-42AC-B52C-C8A9F80CF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4B6FA-218D-47A8-AAE5-5242C0D0AFE2}"/>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6" name="Footer Placeholder 5">
            <a:extLst>
              <a:ext uri="{FF2B5EF4-FFF2-40B4-BE49-F238E27FC236}">
                <a16:creationId xmlns:a16="http://schemas.microsoft.com/office/drawing/2014/main" id="{901EC5C6-35EB-451C-98F1-405759A50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5B996-9552-4DE3-B90F-D8E0BC3E19A3}"/>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412582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B9C9-54F9-40FD-ADE8-287A1193E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EC0238-D1E9-4A69-BBF8-127C442BE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EC6173-461E-43E3-8BCB-CCD288FC4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BBD2A-05D0-4C57-A895-66B0C4528667}"/>
              </a:ext>
            </a:extLst>
          </p:cNvPr>
          <p:cNvSpPr>
            <a:spLocks noGrp="1"/>
          </p:cNvSpPr>
          <p:nvPr>
            <p:ph type="dt" sz="half" idx="10"/>
          </p:nvPr>
        </p:nvSpPr>
        <p:spPr/>
        <p:txBody>
          <a:bodyPr/>
          <a:lstStyle/>
          <a:p>
            <a:fld id="{78C76F98-49A9-4320-87B5-2E8FA7ECE47D}" type="datetimeFigureOut">
              <a:rPr lang="en-US" smtClean="0"/>
              <a:t>11/29/2021</a:t>
            </a:fld>
            <a:endParaRPr lang="en-US"/>
          </a:p>
        </p:txBody>
      </p:sp>
      <p:sp>
        <p:nvSpPr>
          <p:cNvPr id="6" name="Footer Placeholder 5">
            <a:extLst>
              <a:ext uri="{FF2B5EF4-FFF2-40B4-BE49-F238E27FC236}">
                <a16:creationId xmlns:a16="http://schemas.microsoft.com/office/drawing/2014/main" id="{24F4EEEB-C86B-453D-9805-17D8B70D8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ADE83-2E33-4F17-8596-038400D5FC1B}"/>
              </a:ext>
            </a:extLst>
          </p:cNvPr>
          <p:cNvSpPr>
            <a:spLocks noGrp="1"/>
          </p:cNvSpPr>
          <p:nvPr>
            <p:ph type="sldNum" sz="quarter" idx="12"/>
          </p:nvPr>
        </p:nvSpPr>
        <p:spPr/>
        <p:txBody>
          <a:bodyPr/>
          <a:lstStyle/>
          <a:p>
            <a:fld id="{3696E1A4-500E-4C31-BEC4-86860461B60B}" type="slidenum">
              <a:rPr lang="en-US" smtClean="0"/>
              <a:t>‹#›</a:t>
            </a:fld>
            <a:endParaRPr lang="en-US"/>
          </a:p>
        </p:txBody>
      </p:sp>
    </p:spTree>
    <p:extLst>
      <p:ext uri="{BB962C8B-B14F-4D97-AF65-F5344CB8AC3E}">
        <p14:creationId xmlns:p14="http://schemas.microsoft.com/office/powerpoint/2010/main" val="381228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04A2A-1B16-4331-8FA2-B30B73629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CEB68F-AD2A-4179-9630-CF6456961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3BD81-B899-481B-A3F9-7E187BA74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76F98-49A9-4320-87B5-2E8FA7ECE47D}" type="datetimeFigureOut">
              <a:rPr lang="en-US" smtClean="0"/>
              <a:t>11/29/2021</a:t>
            </a:fld>
            <a:endParaRPr lang="en-US"/>
          </a:p>
        </p:txBody>
      </p:sp>
      <p:sp>
        <p:nvSpPr>
          <p:cNvPr id="5" name="Footer Placeholder 4">
            <a:extLst>
              <a:ext uri="{FF2B5EF4-FFF2-40B4-BE49-F238E27FC236}">
                <a16:creationId xmlns:a16="http://schemas.microsoft.com/office/drawing/2014/main" id="{49D29F19-E711-4530-9B06-0CF88887B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103C4B-CA57-4CB2-B8E5-86FBA230E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6E1A4-500E-4C31-BEC4-86860461B60B}" type="slidenum">
              <a:rPr lang="en-US" smtClean="0"/>
              <a:t>‹#›</a:t>
            </a:fld>
            <a:endParaRPr lang="en-US"/>
          </a:p>
        </p:txBody>
      </p:sp>
    </p:spTree>
    <p:extLst>
      <p:ext uri="{BB962C8B-B14F-4D97-AF65-F5344CB8AC3E}">
        <p14:creationId xmlns:p14="http://schemas.microsoft.com/office/powerpoint/2010/main" val="3308008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D0EA65-2EFC-4C42-B9A5-F39D91B579AB}"/>
              </a:ext>
            </a:extLst>
          </p:cNvPr>
          <p:cNvSpPr/>
          <p:nvPr/>
        </p:nvSpPr>
        <p:spPr>
          <a:xfrm>
            <a:off x="798834" y="121515"/>
            <a:ext cx="10594331" cy="1477328"/>
          </a:xfrm>
          <a:prstGeom prst="rect">
            <a:avLst/>
          </a:prstGeom>
          <a:noFill/>
        </p:spPr>
        <p:txBody>
          <a:bodyPr wrap="square" lIns="91440" tIns="45720" rIns="91440" bIns="45720">
            <a:spAutoFit/>
          </a:bodyPr>
          <a:lstStyle/>
          <a:p>
            <a:pPr algn="ctr"/>
            <a:r>
              <a:rPr lang="en-US" sz="3600" dirty="0"/>
              <a:t>Lakshmi Narain College Of Technology</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48447F81-4D70-41D2-8DD8-66C4C49F166F}"/>
              </a:ext>
            </a:extLst>
          </p:cNvPr>
          <p:cNvSpPr txBox="1"/>
          <p:nvPr/>
        </p:nvSpPr>
        <p:spPr>
          <a:xfrm>
            <a:off x="3156096" y="3167390"/>
            <a:ext cx="5879805" cy="523220"/>
          </a:xfrm>
          <a:prstGeom prst="rect">
            <a:avLst/>
          </a:prstGeom>
          <a:noFill/>
        </p:spPr>
        <p:txBody>
          <a:bodyPr wrap="square" rtlCol="0">
            <a:spAutoFit/>
          </a:bodyPr>
          <a:lstStyle/>
          <a:p>
            <a:pPr algn="ctr"/>
            <a:r>
              <a:rPr lang="en-US" sz="2800" dirty="0"/>
              <a:t>Department of Information Technology</a:t>
            </a:r>
          </a:p>
        </p:txBody>
      </p:sp>
      <p:pic>
        <p:nvPicPr>
          <p:cNvPr id="8" name="Picture 7">
            <a:extLst>
              <a:ext uri="{FF2B5EF4-FFF2-40B4-BE49-F238E27FC236}">
                <a16:creationId xmlns:a16="http://schemas.microsoft.com/office/drawing/2014/main" id="{BC29C1F0-03BF-4ACB-B5A9-AD798CBB1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35" y="913445"/>
            <a:ext cx="2158229" cy="2158229"/>
          </a:xfrm>
          <a:prstGeom prst="rect">
            <a:avLst/>
          </a:prstGeom>
        </p:spPr>
      </p:pic>
      <p:sp>
        <p:nvSpPr>
          <p:cNvPr id="10" name="TextBox 9">
            <a:extLst>
              <a:ext uri="{FF2B5EF4-FFF2-40B4-BE49-F238E27FC236}">
                <a16:creationId xmlns:a16="http://schemas.microsoft.com/office/drawing/2014/main" id="{1B8E8A15-6CD9-4901-86D7-3B767F1A63C9}"/>
              </a:ext>
            </a:extLst>
          </p:cNvPr>
          <p:cNvSpPr txBox="1"/>
          <p:nvPr/>
        </p:nvSpPr>
        <p:spPr>
          <a:xfrm>
            <a:off x="4029741" y="3690610"/>
            <a:ext cx="4447950" cy="461665"/>
          </a:xfrm>
          <a:prstGeom prst="rect">
            <a:avLst/>
          </a:prstGeom>
          <a:noFill/>
        </p:spPr>
        <p:txBody>
          <a:bodyPr wrap="square" rtlCol="0">
            <a:spAutoFit/>
          </a:bodyPr>
          <a:lstStyle/>
          <a:p>
            <a:r>
              <a:rPr lang="en-US" sz="2400" dirty="0"/>
              <a:t>Minor Project : “</a:t>
            </a:r>
            <a:r>
              <a:rPr lang="en-US" sz="2400" dirty="0" err="1"/>
              <a:t>YTuber</a:t>
            </a:r>
            <a:r>
              <a:rPr lang="en-US" sz="2400" dirty="0"/>
              <a:t> Victory”</a:t>
            </a:r>
          </a:p>
        </p:txBody>
      </p:sp>
      <p:sp>
        <p:nvSpPr>
          <p:cNvPr id="11" name="TextBox 10">
            <a:extLst>
              <a:ext uri="{FF2B5EF4-FFF2-40B4-BE49-F238E27FC236}">
                <a16:creationId xmlns:a16="http://schemas.microsoft.com/office/drawing/2014/main" id="{513EAE0A-935B-489B-90CB-15D68CC9F73C}"/>
              </a:ext>
            </a:extLst>
          </p:cNvPr>
          <p:cNvSpPr txBox="1"/>
          <p:nvPr/>
        </p:nvSpPr>
        <p:spPr>
          <a:xfrm>
            <a:off x="353985" y="4998128"/>
            <a:ext cx="3210970" cy="2031325"/>
          </a:xfrm>
          <a:prstGeom prst="rect">
            <a:avLst/>
          </a:prstGeom>
          <a:noFill/>
        </p:spPr>
        <p:txBody>
          <a:bodyPr wrap="square" rtlCol="0">
            <a:spAutoFit/>
          </a:bodyPr>
          <a:lstStyle/>
          <a:p>
            <a:endParaRPr lang="en-US" dirty="0"/>
          </a:p>
          <a:p>
            <a:endParaRPr lang="en-US" dirty="0"/>
          </a:p>
          <a:p>
            <a:r>
              <a:rPr lang="en-US" dirty="0"/>
              <a:t>Guide Name:</a:t>
            </a:r>
          </a:p>
          <a:p>
            <a:r>
              <a:rPr lang="en-US" dirty="0"/>
              <a:t>Prof. </a:t>
            </a:r>
            <a:r>
              <a:rPr lang="en-US" dirty="0" err="1"/>
              <a:t>Parmalik</a:t>
            </a:r>
            <a:r>
              <a:rPr lang="en-US" dirty="0"/>
              <a:t> Kumar</a:t>
            </a:r>
          </a:p>
          <a:p>
            <a:endParaRPr lang="en-US" dirty="0"/>
          </a:p>
          <a:p>
            <a:endParaRPr lang="en-US" dirty="0"/>
          </a:p>
          <a:p>
            <a:endParaRPr lang="en-US" dirty="0"/>
          </a:p>
        </p:txBody>
      </p:sp>
      <p:sp>
        <p:nvSpPr>
          <p:cNvPr id="12" name="TextBox 11">
            <a:extLst>
              <a:ext uri="{FF2B5EF4-FFF2-40B4-BE49-F238E27FC236}">
                <a16:creationId xmlns:a16="http://schemas.microsoft.com/office/drawing/2014/main" id="{3D38C656-1508-4D26-AE5C-17BD3FFA3BD6}"/>
              </a:ext>
            </a:extLst>
          </p:cNvPr>
          <p:cNvSpPr txBox="1"/>
          <p:nvPr/>
        </p:nvSpPr>
        <p:spPr>
          <a:xfrm>
            <a:off x="11653284" y="6060558"/>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BD324BB3-8720-4057-B259-EEB406F6E3FC}"/>
              </a:ext>
            </a:extLst>
          </p:cNvPr>
          <p:cNvSpPr txBox="1"/>
          <p:nvPr/>
        </p:nvSpPr>
        <p:spPr>
          <a:xfrm>
            <a:off x="8027582" y="5506560"/>
            <a:ext cx="3210970" cy="1477328"/>
          </a:xfrm>
          <a:prstGeom prst="rect">
            <a:avLst/>
          </a:prstGeom>
          <a:noFill/>
        </p:spPr>
        <p:txBody>
          <a:bodyPr wrap="square" rtlCol="0">
            <a:spAutoFit/>
          </a:bodyPr>
          <a:lstStyle/>
          <a:p>
            <a:r>
              <a:rPr lang="en-US" dirty="0"/>
              <a:t>Submitted By:</a:t>
            </a:r>
          </a:p>
          <a:p>
            <a:r>
              <a:rPr lang="en-US" dirty="0"/>
              <a:t>Akshat Kumar(0103IT181016)</a:t>
            </a:r>
          </a:p>
          <a:p>
            <a:endParaRPr lang="en-US" dirty="0"/>
          </a:p>
          <a:p>
            <a:endParaRPr lang="en-US" dirty="0"/>
          </a:p>
          <a:p>
            <a:endParaRPr lang="en-US" dirty="0"/>
          </a:p>
        </p:txBody>
      </p:sp>
    </p:spTree>
    <p:extLst>
      <p:ext uri="{BB962C8B-B14F-4D97-AF65-F5344CB8AC3E}">
        <p14:creationId xmlns:p14="http://schemas.microsoft.com/office/powerpoint/2010/main" val="263221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CDDD-02B0-4E75-96E6-4417AC254E01}"/>
              </a:ext>
            </a:extLst>
          </p:cNvPr>
          <p:cNvSpPr>
            <a:spLocks noGrp="1"/>
          </p:cNvSpPr>
          <p:nvPr>
            <p:ph type="title"/>
          </p:nvPr>
        </p:nvSpPr>
        <p:spPr/>
        <p:txBody>
          <a:bodyPr>
            <a:normAutofit/>
          </a:bodyPr>
          <a:lstStyle/>
          <a:p>
            <a:pPr algn="ctr"/>
            <a:r>
              <a:rPr lang="en-US" sz="4000" dirty="0">
                <a:solidFill>
                  <a:schemeClr val="accent2">
                    <a:lumMod val="75000"/>
                  </a:schemeClr>
                </a:solidFill>
              </a:rPr>
              <a:t>Flow chart</a:t>
            </a:r>
          </a:p>
        </p:txBody>
      </p:sp>
      <p:sp>
        <p:nvSpPr>
          <p:cNvPr id="3" name="Oval 2">
            <a:extLst>
              <a:ext uri="{FF2B5EF4-FFF2-40B4-BE49-F238E27FC236}">
                <a16:creationId xmlns:a16="http://schemas.microsoft.com/office/drawing/2014/main" id="{89383421-4490-48C7-9926-F3AC4B3BB745}"/>
              </a:ext>
            </a:extLst>
          </p:cNvPr>
          <p:cNvSpPr/>
          <p:nvPr/>
        </p:nvSpPr>
        <p:spPr>
          <a:xfrm>
            <a:off x="5052612" y="1534160"/>
            <a:ext cx="2113280" cy="8432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Home</a:t>
            </a:r>
          </a:p>
        </p:txBody>
      </p:sp>
      <p:sp>
        <p:nvSpPr>
          <p:cNvPr id="4" name="Oval 3">
            <a:extLst>
              <a:ext uri="{FF2B5EF4-FFF2-40B4-BE49-F238E27FC236}">
                <a16:creationId xmlns:a16="http://schemas.microsoft.com/office/drawing/2014/main" id="{81BF75BB-C7F6-4F36-B54D-D62C5AF9AB65}"/>
              </a:ext>
            </a:extLst>
          </p:cNvPr>
          <p:cNvSpPr/>
          <p:nvPr/>
        </p:nvSpPr>
        <p:spPr>
          <a:xfrm>
            <a:off x="2926080" y="2590483"/>
            <a:ext cx="2113280" cy="538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Sign In</a:t>
            </a:r>
          </a:p>
        </p:txBody>
      </p:sp>
      <p:sp>
        <p:nvSpPr>
          <p:cNvPr id="9" name="Oval 8">
            <a:extLst>
              <a:ext uri="{FF2B5EF4-FFF2-40B4-BE49-F238E27FC236}">
                <a16:creationId xmlns:a16="http://schemas.microsoft.com/office/drawing/2014/main" id="{80842F08-2FD5-4F59-9301-82558904A845}"/>
              </a:ext>
            </a:extLst>
          </p:cNvPr>
          <p:cNvSpPr/>
          <p:nvPr/>
        </p:nvSpPr>
        <p:spPr>
          <a:xfrm>
            <a:off x="7315200" y="2590166"/>
            <a:ext cx="1950720" cy="538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Sign Up</a:t>
            </a:r>
          </a:p>
        </p:txBody>
      </p:sp>
      <p:sp>
        <p:nvSpPr>
          <p:cNvPr id="10" name="Oval 9">
            <a:extLst>
              <a:ext uri="{FF2B5EF4-FFF2-40B4-BE49-F238E27FC236}">
                <a16:creationId xmlns:a16="http://schemas.microsoft.com/office/drawing/2014/main" id="{3D73309B-3A31-4617-A5FB-265B28B1D824}"/>
              </a:ext>
            </a:extLst>
          </p:cNvPr>
          <p:cNvSpPr/>
          <p:nvPr/>
        </p:nvSpPr>
        <p:spPr>
          <a:xfrm>
            <a:off x="4866640" y="3494724"/>
            <a:ext cx="2804160" cy="669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About Us</a:t>
            </a:r>
          </a:p>
        </p:txBody>
      </p:sp>
      <p:sp>
        <p:nvSpPr>
          <p:cNvPr id="11" name="Oval 10">
            <a:extLst>
              <a:ext uri="{FF2B5EF4-FFF2-40B4-BE49-F238E27FC236}">
                <a16:creationId xmlns:a16="http://schemas.microsoft.com/office/drawing/2014/main" id="{14853EBB-1928-4DBC-92FA-259DDEAACBA5}"/>
              </a:ext>
            </a:extLst>
          </p:cNvPr>
          <p:cNvSpPr/>
          <p:nvPr/>
        </p:nvSpPr>
        <p:spPr>
          <a:xfrm>
            <a:off x="3271520" y="4541520"/>
            <a:ext cx="2204720" cy="669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Contact Us</a:t>
            </a:r>
          </a:p>
        </p:txBody>
      </p:sp>
      <p:sp>
        <p:nvSpPr>
          <p:cNvPr id="12" name="Oval 11">
            <a:extLst>
              <a:ext uri="{FF2B5EF4-FFF2-40B4-BE49-F238E27FC236}">
                <a16:creationId xmlns:a16="http://schemas.microsoft.com/office/drawing/2014/main" id="{B17A4164-F2B2-432C-9330-4F141DF893D2}"/>
              </a:ext>
            </a:extLst>
          </p:cNvPr>
          <p:cNvSpPr/>
          <p:nvPr/>
        </p:nvSpPr>
        <p:spPr>
          <a:xfrm>
            <a:off x="7741920" y="4607242"/>
            <a:ext cx="1524000" cy="538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Tubers</a:t>
            </a:r>
          </a:p>
        </p:txBody>
      </p:sp>
      <p:sp>
        <p:nvSpPr>
          <p:cNvPr id="13" name="Oval 12">
            <a:extLst>
              <a:ext uri="{FF2B5EF4-FFF2-40B4-BE49-F238E27FC236}">
                <a16:creationId xmlns:a16="http://schemas.microsoft.com/office/drawing/2014/main" id="{4FFD3D6F-F942-431A-9D57-8C5532C8EBDF}"/>
              </a:ext>
            </a:extLst>
          </p:cNvPr>
          <p:cNvSpPr/>
          <p:nvPr/>
        </p:nvSpPr>
        <p:spPr>
          <a:xfrm>
            <a:off x="5039360" y="5577207"/>
            <a:ext cx="2631440" cy="6699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Explore</a:t>
            </a:r>
          </a:p>
        </p:txBody>
      </p:sp>
      <p:cxnSp>
        <p:nvCxnSpPr>
          <p:cNvPr id="15" name="Straight Arrow Connector 14">
            <a:extLst>
              <a:ext uri="{FF2B5EF4-FFF2-40B4-BE49-F238E27FC236}">
                <a16:creationId xmlns:a16="http://schemas.microsoft.com/office/drawing/2014/main" id="{8B327DA7-A677-43B8-82D6-29A1F724F311}"/>
              </a:ext>
            </a:extLst>
          </p:cNvPr>
          <p:cNvCxnSpPr>
            <a:stCxn id="3" idx="2"/>
            <a:endCxn id="4" idx="0"/>
          </p:cNvCxnSpPr>
          <p:nvPr/>
        </p:nvCxnSpPr>
        <p:spPr>
          <a:xfrm flipH="1">
            <a:off x="3982720" y="1955800"/>
            <a:ext cx="1069892" cy="63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FC81419-86D5-457A-9677-25D7BF6F0175}"/>
              </a:ext>
            </a:extLst>
          </p:cNvPr>
          <p:cNvCxnSpPr>
            <a:stCxn id="4" idx="6"/>
            <a:endCxn id="9" idx="2"/>
          </p:cNvCxnSpPr>
          <p:nvPr/>
        </p:nvCxnSpPr>
        <p:spPr>
          <a:xfrm flipV="1">
            <a:off x="5039360" y="2859406"/>
            <a:ext cx="2275840" cy="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CDB956-3C02-4562-8ECC-0676B2E2DC6F}"/>
              </a:ext>
            </a:extLst>
          </p:cNvPr>
          <p:cNvCxnSpPr>
            <a:stCxn id="3" idx="6"/>
            <a:endCxn id="9" idx="0"/>
          </p:cNvCxnSpPr>
          <p:nvPr/>
        </p:nvCxnSpPr>
        <p:spPr>
          <a:xfrm>
            <a:off x="7165892" y="1955800"/>
            <a:ext cx="1124668" cy="634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C3AADFA-EEEC-4C81-9BE7-BA3C72DFB336}"/>
              </a:ext>
            </a:extLst>
          </p:cNvPr>
          <p:cNvCxnSpPr>
            <a:stCxn id="9" idx="4"/>
            <a:endCxn id="10" idx="6"/>
          </p:cNvCxnSpPr>
          <p:nvPr/>
        </p:nvCxnSpPr>
        <p:spPr>
          <a:xfrm flipH="1">
            <a:off x="7670800" y="3128646"/>
            <a:ext cx="619760" cy="701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F22D7B-FAF6-4062-AC22-F45C734339BA}"/>
              </a:ext>
            </a:extLst>
          </p:cNvPr>
          <p:cNvCxnSpPr>
            <a:stCxn id="10" idx="2"/>
          </p:cNvCxnSpPr>
          <p:nvPr/>
        </p:nvCxnSpPr>
        <p:spPr>
          <a:xfrm flipH="1">
            <a:off x="4511040" y="3829687"/>
            <a:ext cx="355600" cy="711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D301441-FDFF-4027-8EB7-E5FECD30844E}"/>
              </a:ext>
            </a:extLst>
          </p:cNvPr>
          <p:cNvCxnSpPr>
            <a:cxnSpLocks/>
            <a:stCxn id="11" idx="6"/>
            <a:endCxn id="12" idx="2"/>
          </p:cNvCxnSpPr>
          <p:nvPr/>
        </p:nvCxnSpPr>
        <p:spPr>
          <a:xfrm flipV="1">
            <a:off x="5476240" y="4876482"/>
            <a:ext cx="22656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4E57E-F9FC-4E83-95C5-3578B6D902E9}"/>
              </a:ext>
            </a:extLst>
          </p:cNvPr>
          <p:cNvCxnSpPr>
            <a:cxnSpLocks/>
            <a:stCxn id="12" idx="4"/>
            <a:endCxn id="13" idx="0"/>
          </p:cNvCxnSpPr>
          <p:nvPr/>
        </p:nvCxnSpPr>
        <p:spPr>
          <a:xfrm flipH="1">
            <a:off x="6355080" y="5145722"/>
            <a:ext cx="2148840" cy="431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589DE05-CAC8-42B5-9C6A-E5EC2CA0BF86}"/>
              </a:ext>
            </a:extLst>
          </p:cNvPr>
          <p:cNvCxnSpPr>
            <a:stCxn id="11" idx="4"/>
            <a:endCxn id="13" idx="2"/>
          </p:cNvCxnSpPr>
          <p:nvPr/>
        </p:nvCxnSpPr>
        <p:spPr>
          <a:xfrm>
            <a:off x="4373880" y="5211445"/>
            <a:ext cx="665480" cy="700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08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2366-EEA6-49A3-A5FC-5930D6BFCE4A}"/>
              </a:ext>
            </a:extLst>
          </p:cNvPr>
          <p:cNvSpPr>
            <a:spLocks noGrp="1"/>
          </p:cNvSpPr>
          <p:nvPr>
            <p:ph type="title"/>
          </p:nvPr>
        </p:nvSpPr>
        <p:spPr>
          <a:xfrm>
            <a:off x="1198486" y="4971495"/>
            <a:ext cx="10758996" cy="1397725"/>
          </a:xfrm>
        </p:spPr>
        <p:txBody>
          <a:bodyPr>
            <a:noAutofit/>
          </a:bodyPr>
          <a:lstStyle/>
          <a:p>
            <a:pPr algn="r"/>
            <a:r>
              <a:rPr lang="en-US" sz="9600" dirty="0">
                <a:solidFill>
                  <a:schemeClr val="accent2">
                    <a:lumMod val="75000"/>
                  </a:schemeClr>
                </a:solidFill>
                <a:latin typeface="Imprint MT Shadow" panose="04020605060303030202" pitchFamily="82" charset="0"/>
              </a:rPr>
              <a:t>Thankyou</a:t>
            </a:r>
          </a:p>
        </p:txBody>
      </p:sp>
    </p:spTree>
    <p:extLst>
      <p:ext uri="{BB962C8B-B14F-4D97-AF65-F5344CB8AC3E}">
        <p14:creationId xmlns:p14="http://schemas.microsoft.com/office/powerpoint/2010/main" val="292272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07C0-04CC-49B9-9AA7-0165DE1F6E2D}"/>
              </a:ext>
            </a:extLst>
          </p:cNvPr>
          <p:cNvSpPr>
            <a:spLocks noGrp="1"/>
          </p:cNvSpPr>
          <p:nvPr>
            <p:ph type="title"/>
          </p:nvPr>
        </p:nvSpPr>
        <p:spPr/>
        <p:txBody>
          <a:bodyPr/>
          <a:lstStyle/>
          <a:p>
            <a:r>
              <a:rPr lang="en-US" dirty="0">
                <a:solidFill>
                  <a:schemeClr val="accent2">
                    <a:lumMod val="75000"/>
                  </a:schemeClr>
                </a:solidFill>
                <a:latin typeface="Imprint MT Shadow" panose="04020605060303030202" pitchFamily="82" charset="0"/>
              </a:rPr>
              <a:t>Presentation Outline :</a:t>
            </a:r>
          </a:p>
        </p:txBody>
      </p:sp>
      <p:sp>
        <p:nvSpPr>
          <p:cNvPr id="3" name="Content Placeholder 2">
            <a:extLst>
              <a:ext uri="{FF2B5EF4-FFF2-40B4-BE49-F238E27FC236}">
                <a16:creationId xmlns:a16="http://schemas.microsoft.com/office/drawing/2014/main" id="{D90ACB0E-D9A7-4DA0-8929-F57EF1F55EBE}"/>
              </a:ext>
            </a:extLst>
          </p:cNvPr>
          <p:cNvSpPr>
            <a:spLocks noGrp="1"/>
          </p:cNvSpPr>
          <p:nvPr>
            <p:ph idx="1"/>
          </p:nvPr>
        </p:nvSpPr>
        <p:spPr>
          <a:xfrm>
            <a:off x="838200" y="1690688"/>
            <a:ext cx="10515600" cy="3131290"/>
          </a:xfrm>
        </p:spPr>
        <p:txBody>
          <a:bodyPr>
            <a:normAutofit/>
          </a:bodyPr>
          <a:lstStyle/>
          <a:p>
            <a:r>
              <a:rPr lang="en-US" dirty="0"/>
              <a:t>Introduction</a:t>
            </a:r>
          </a:p>
          <a:p>
            <a:r>
              <a:rPr lang="en-US" dirty="0"/>
              <a:t>Objectives </a:t>
            </a:r>
          </a:p>
          <a:p>
            <a:r>
              <a:rPr lang="en-US" dirty="0"/>
              <a:t>Technology Platform Overview</a:t>
            </a:r>
          </a:p>
          <a:p>
            <a:r>
              <a:rPr lang="en-US" dirty="0"/>
              <a:t>Existing System Survey</a:t>
            </a:r>
          </a:p>
          <a:p>
            <a:r>
              <a:rPr lang="en-US" dirty="0"/>
              <a:t>Problem Identification</a:t>
            </a:r>
          </a:p>
          <a:p>
            <a:r>
              <a:rPr lang="en-US" dirty="0"/>
              <a:t>System Design</a:t>
            </a:r>
          </a:p>
        </p:txBody>
      </p:sp>
    </p:spTree>
    <p:extLst>
      <p:ext uri="{BB962C8B-B14F-4D97-AF65-F5344CB8AC3E}">
        <p14:creationId xmlns:p14="http://schemas.microsoft.com/office/powerpoint/2010/main" val="243225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C74C-CE68-447C-9D83-029567C2032D}"/>
              </a:ext>
            </a:extLst>
          </p:cNvPr>
          <p:cNvSpPr>
            <a:spLocks noGrp="1"/>
          </p:cNvSpPr>
          <p:nvPr>
            <p:ph type="title"/>
          </p:nvPr>
        </p:nvSpPr>
        <p:spPr>
          <a:xfrm>
            <a:off x="838200" y="365125"/>
            <a:ext cx="10515600" cy="815089"/>
          </a:xfrm>
        </p:spPr>
        <p:txBody>
          <a:bodyPr/>
          <a:lstStyle/>
          <a:p>
            <a:r>
              <a:rPr lang="en-US" dirty="0">
                <a:solidFill>
                  <a:schemeClr val="accent2">
                    <a:lumMod val="75000"/>
                  </a:schemeClr>
                </a:solidFill>
                <a:latin typeface="Imprint MT Shadow" panose="04020605060303030202" pitchFamily="82" charset="0"/>
              </a:rPr>
              <a:t>Introduction:</a:t>
            </a:r>
          </a:p>
        </p:txBody>
      </p:sp>
      <p:sp>
        <p:nvSpPr>
          <p:cNvPr id="3" name="Content Placeholder 2">
            <a:extLst>
              <a:ext uri="{FF2B5EF4-FFF2-40B4-BE49-F238E27FC236}">
                <a16:creationId xmlns:a16="http://schemas.microsoft.com/office/drawing/2014/main" id="{269CC478-C1EA-48E5-9C6E-E267F702D2E9}"/>
              </a:ext>
            </a:extLst>
          </p:cNvPr>
          <p:cNvSpPr>
            <a:spLocks noGrp="1"/>
          </p:cNvSpPr>
          <p:nvPr>
            <p:ph idx="1"/>
          </p:nvPr>
        </p:nvSpPr>
        <p:spPr>
          <a:xfrm>
            <a:off x="923261" y="1253331"/>
            <a:ext cx="10515600" cy="4339395"/>
          </a:xfrm>
        </p:spPr>
        <p:txBody>
          <a:bodyPr>
            <a:normAutofit/>
          </a:bodyPr>
          <a:lstStyle/>
          <a:p>
            <a:r>
              <a:rPr lang="en-US" dirty="0"/>
              <a:t>There are many You Tubers in the world and among them many are new You Tubers. Some new You Tubers does mistake that by seeing the very good amount for the product promotion they directly click on the link without doing research that the email is spam or not and due to this when they click on the spam email their channel got hacked. </a:t>
            </a:r>
          </a:p>
          <a:p>
            <a:r>
              <a:rPr lang="en-US" dirty="0"/>
              <a:t>Our platform is secured because BASE 64 algorithm is used internally for security of the web application. From our application when You Tuber will accept then it will not redirect to their you tube id instead it will be in place and will show that You Tuber accepted the request.</a:t>
            </a:r>
          </a:p>
        </p:txBody>
      </p:sp>
    </p:spTree>
    <p:extLst>
      <p:ext uri="{BB962C8B-B14F-4D97-AF65-F5344CB8AC3E}">
        <p14:creationId xmlns:p14="http://schemas.microsoft.com/office/powerpoint/2010/main" val="150403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C74C-CE68-447C-9D83-029567C2032D}"/>
              </a:ext>
            </a:extLst>
          </p:cNvPr>
          <p:cNvSpPr>
            <a:spLocks noGrp="1"/>
          </p:cNvSpPr>
          <p:nvPr>
            <p:ph type="title"/>
          </p:nvPr>
        </p:nvSpPr>
        <p:spPr>
          <a:xfrm>
            <a:off x="838200" y="338492"/>
            <a:ext cx="10515600" cy="815089"/>
          </a:xfrm>
        </p:spPr>
        <p:txBody>
          <a:bodyPr/>
          <a:lstStyle/>
          <a:p>
            <a:r>
              <a:rPr lang="en-US" dirty="0">
                <a:solidFill>
                  <a:schemeClr val="accent2">
                    <a:lumMod val="75000"/>
                  </a:schemeClr>
                </a:solidFill>
                <a:latin typeface="Imprint MT Shadow" panose="04020605060303030202" pitchFamily="82" charset="0"/>
              </a:rPr>
              <a:t>Objective:</a:t>
            </a:r>
          </a:p>
        </p:txBody>
      </p:sp>
      <p:sp>
        <p:nvSpPr>
          <p:cNvPr id="3" name="Content Placeholder 2">
            <a:extLst>
              <a:ext uri="{FF2B5EF4-FFF2-40B4-BE49-F238E27FC236}">
                <a16:creationId xmlns:a16="http://schemas.microsoft.com/office/drawing/2014/main" id="{269CC478-C1EA-48E5-9C6E-E267F702D2E9}"/>
              </a:ext>
            </a:extLst>
          </p:cNvPr>
          <p:cNvSpPr>
            <a:spLocks noGrp="1"/>
          </p:cNvSpPr>
          <p:nvPr>
            <p:ph idx="1"/>
          </p:nvPr>
        </p:nvSpPr>
        <p:spPr>
          <a:xfrm>
            <a:off x="710197" y="1420427"/>
            <a:ext cx="10515600" cy="4598634"/>
          </a:xfrm>
        </p:spPr>
        <p:txBody>
          <a:bodyPr>
            <a:normAutofit/>
          </a:bodyPr>
          <a:lstStyle/>
          <a:p>
            <a:r>
              <a:rPr lang="en-US" dirty="0"/>
              <a:t>The main objective of building this project “</a:t>
            </a:r>
            <a:r>
              <a:rPr lang="en-US" dirty="0" err="1"/>
              <a:t>YTuber</a:t>
            </a:r>
            <a:r>
              <a:rPr lang="en-US" dirty="0"/>
              <a:t> Victory” is to develop a full fledged web application for easing the business because it provides an ease for deal between business owner and You Tuber.</a:t>
            </a:r>
          </a:p>
          <a:p>
            <a:r>
              <a:rPr lang="en-US" dirty="0"/>
              <a:t>It is convenient for the You Tuber and Business Owner.</a:t>
            </a:r>
          </a:p>
          <a:p>
            <a:r>
              <a:rPr lang="en-US" dirty="0"/>
              <a:t>Satisfaction of both parties. </a:t>
            </a:r>
          </a:p>
          <a:p>
            <a:r>
              <a:rPr lang="en-US" dirty="0"/>
              <a:t> The strategic advantages of the application is for the business owner and they are: selection, price, and convenience.</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5814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C74C-CE68-447C-9D83-029567C2032D}"/>
              </a:ext>
            </a:extLst>
          </p:cNvPr>
          <p:cNvSpPr>
            <a:spLocks noGrp="1"/>
          </p:cNvSpPr>
          <p:nvPr>
            <p:ph type="title"/>
          </p:nvPr>
        </p:nvSpPr>
        <p:spPr>
          <a:xfrm>
            <a:off x="838200" y="365125"/>
            <a:ext cx="10515600" cy="815089"/>
          </a:xfrm>
        </p:spPr>
        <p:txBody>
          <a:bodyPr/>
          <a:lstStyle/>
          <a:p>
            <a:r>
              <a:rPr lang="en-US" dirty="0">
                <a:solidFill>
                  <a:schemeClr val="accent2">
                    <a:lumMod val="75000"/>
                  </a:schemeClr>
                </a:solidFill>
                <a:latin typeface="Imprint MT Shadow" panose="04020605060303030202" pitchFamily="82" charset="0"/>
              </a:rPr>
              <a:t>Technology platform:</a:t>
            </a:r>
          </a:p>
        </p:txBody>
      </p:sp>
      <p:sp>
        <p:nvSpPr>
          <p:cNvPr id="3" name="Content Placeholder 2">
            <a:extLst>
              <a:ext uri="{FF2B5EF4-FFF2-40B4-BE49-F238E27FC236}">
                <a16:creationId xmlns:a16="http://schemas.microsoft.com/office/drawing/2014/main" id="{269CC478-C1EA-48E5-9C6E-E267F702D2E9}"/>
              </a:ext>
            </a:extLst>
          </p:cNvPr>
          <p:cNvSpPr>
            <a:spLocks noGrp="1"/>
          </p:cNvSpPr>
          <p:nvPr>
            <p:ph idx="1"/>
          </p:nvPr>
        </p:nvSpPr>
        <p:spPr>
          <a:xfrm>
            <a:off x="923261" y="1544715"/>
            <a:ext cx="10515600" cy="4059954"/>
          </a:xfrm>
        </p:spPr>
        <p:txBody>
          <a:bodyPr/>
          <a:lstStyle/>
          <a:p>
            <a:r>
              <a:rPr lang="en-US" dirty="0"/>
              <a:t>Working Platform :  Mobile And Desktop</a:t>
            </a:r>
          </a:p>
          <a:p>
            <a:r>
              <a:rPr lang="en-US" dirty="0"/>
              <a:t>Application development framework : Django</a:t>
            </a:r>
          </a:p>
          <a:p>
            <a:r>
              <a:rPr lang="en-US" dirty="0"/>
              <a:t>Developing language : Python</a:t>
            </a:r>
          </a:p>
          <a:p>
            <a:r>
              <a:rPr lang="en-US" dirty="0"/>
              <a:t>User Interface Language: HTML,CSS,JS</a:t>
            </a:r>
          </a:p>
          <a:p>
            <a:r>
              <a:rPr lang="en-US" dirty="0"/>
              <a:t>Backend : Django</a:t>
            </a:r>
          </a:p>
          <a:p>
            <a:endParaRPr lang="en-US" dirty="0"/>
          </a:p>
        </p:txBody>
      </p:sp>
    </p:spTree>
    <p:extLst>
      <p:ext uri="{BB962C8B-B14F-4D97-AF65-F5344CB8AC3E}">
        <p14:creationId xmlns:p14="http://schemas.microsoft.com/office/powerpoint/2010/main" val="301045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C74C-CE68-447C-9D83-029567C2032D}"/>
              </a:ext>
            </a:extLst>
          </p:cNvPr>
          <p:cNvSpPr>
            <a:spLocks noGrp="1"/>
          </p:cNvSpPr>
          <p:nvPr>
            <p:ph type="title"/>
          </p:nvPr>
        </p:nvSpPr>
        <p:spPr>
          <a:xfrm>
            <a:off x="838200" y="365125"/>
            <a:ext cx="10515600" cy="815089"/>
          </a:xfrm>
        </p:spPr>
        <p:txBody>
          <a:bodyPr/>
          <a:lstStyle/>
          <a:p>
            <a:r>
              <a:rPr lang="en-US" dirty="0">
                <a:solidFill>
                  <a:schemeClr val="accent2">
                    <a:lumMod val="75000"/>
                  </a:schemeClr>
                </a:solidFill>
                <a:latin typeface="Imprint MT Shadow" panose="04020605060303030202" pitchFamily="82" charset="0"/>
              </a:rPr>
              <a:t>Reasons for choosing Python:</a:t>
            </a:r>
          </a:p>
        </p:txBody>
      </p:sp>
      <p:sp>
        <p:nvSpPr>
          <p:cNvPr id="6" name="Content Placeholder 5">
            <a:extLst>
              <a:ext uri="{FF2B5EF4-FFF2-40B4-BE49-F238E27FC236}">
                <a16:creationId xmlns:a16="http://schemas.microsoft.com/office/drawing/2014/main" id="{B7706C87-1A5F-41EA-A6BA-670491B6AC59}"/>
              </a:ext>
            </a:extLst>
          </p:cNvPr>
          <p:cNvSpPr>
            <a:spLocks noGrp="1"/>
          </p:cNvSpPr>
          <p:nvPr>
            <p:ph idx="1"/>
          </p:nvPr>
        </p:nvSpPr>
        <p:spPr>
          <a:xfrm>
            <a:off x="838200" y="1757263"/>
            <a:ext cx="10515600" cy="4351338"/>
          </a:xfrm>
        </p:spPr>
        <p:txBody>
          <a:bodyPr/>
          <a:lstStyle/>
          <a:p>
            <a:r>
              <a:rPr lang="en-US" dirty="0"/>
              <a:t>It Accelerate custom web application development.</a:t>
            </a:r>
          </a:p>
          <a:p>
            <a:r>
              <a:rPr lang="en-US" dirty="0"/>
              <a:t>Supports MVT programming paradigm.</a:t>
            </a:r>
          </a:p>
          <a:p>
            <a:r>
              <a:rPr lang="en-US" dirty="0"/>
              <a:t>Compatible with major OS and Databases.</a:t>
            </a:r>
          </a:p>
          <a:p>
            <a:r>
              <a:rPr lang="en-US" dirty="0"/>
              <a:t>Python provides a stepping stone to learn other codes.</a:t>
            </a:r>
          </a:p>
          <a:p>
            <a:r>
              <a:rPr lang="en-US" dirty="0"/>
              <a:t>Python &amp; Django are huge in fintech.</a:t>
            </a:r>
          </a:p>
          <a:p>
            <a:r>
              <a:rPr lang="en-US" dirty="0"/>
              <a:t>Easy to Scale projects.</a:t>
            </a:r>
          </a:p>
          <a:p>
            <a:endParaRPr lang="en-US" dirty="0"/>
          </a:p>
          <a:p>
            <a:endParaRPr lang="en-US" dirty="0"/>
          </a:p>
        </p:txBody>
      </p:sp>
    </p:spTree>
    <p:extLst>
      <p:ext uri="{BB962C8B-B14F-4D97-AF65-F5344CB8AC3E}">
        <p14:creationId xmlns:p14="http://schemas.microsoft.com/office/powerpoint/2010/main" val="416928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98A1-A211-42EB-9F01-2D85CF4D5CA1}"/>
              </a:ext>
            </a:extLst>
          </p:cNvPr>
          <p:cNvSpPr>
            <a:spLocks noGrp="1"/>
          </p:cNvSpPr>
          <p:nvPr>
            <p:ph type="title"/>
          </p:nvPr>
        </p:nvSpPr>
        <p:spPr/>
        <p:txBody>
          <a:bodyPr/>
          <a:lstStyle/>
          <a:p>
            <a:r>
              <a:rPr lang="en-US" dirty="0">
                <a:solidFill>
                  <a:schemeClr val="accent2">
                    <a:lumMod val="75000"/>
                  </a:schemeClr>
                </a:solidFill>
                <a:latin typeface="Imprint MT Shadow" panose="04020605060303030202" pitchFamily="82" charset="0"/>
              </a:rPr>
              <a:t>Existing</a:t>
            </a:r>
            <a:r>
              <a:rPr lang="en-US" dirty="0">
                <a:latin typeface="Imprint MT Shadow" panose="04020605060303030202" pitchFamily="82" charset="0"/>
              </a:rPr>
              <a:t> </a:t>
            </a:r>
            <a:r>
              <a:rPr lang="en-US" dirty="0">
                <a:solidFill>
                  <a:schemeClr val="accent2">
                    <a:lumMod val="75000"/>
                  </a:schemeClr>
                </a:solidFill>
                <a:latin typeface="Imprint MT Shadow" panose="04020605060303030202" pitchFamily="82" charset="0"/>
              </a:rPr>
              <a:t>System Survey</a:t>
            </a:r>
            <a:endParaRPr lang="en-US" dirty="0">
              <a:latin typeface="Imprint MT Shadow" panose="04020605060303030202" pitchFamily="82" charset="0"/>
            </a:endParaRPr>
          </a:p>
        </p:txBody>
      </p:sp>
      <p:sp>
        <p:nvSpPr>
          <p:cNvPr id="3" name="Content Placeholder 2">
            <a:extLst>
              <a:ext uri="{FF2B5EF4-FFF2-40B4-BE49-F238E27FC236}">
                <a16:creationId xmlns:a16="http://schemas.microsoft.com/office/drawing/2014/main" id="{2E487FA9-A731-456E-9932-4A8F61AB459C}"/>
              </a:ext>
            </a:extLst>
          </p:cNvPr>
          <p:cNvSpPr>
            <a:spLocks noGrp="1"/>
          </p:cNvSpPr>
          <p:nvPr>
            <p:ph idx="1"/>
          </p:nvPr>
        </p:nvSpPr>
        <p:spPr/>
        <p:txBody>
          <a:bodyPr/>
          <a:lstStyle/>
          <a:p>
            <a:pPr marL="0" indent="0">
              <a:buNone/>
            </a:pPr>
            <a:endParaRPr lang="en-US" dirty="0"/>
          </a:p>
          <a:p>
            <a:r>
              <a:rPr lang="en-US" dirty="0"/>
              <a:t>Currently no any business platform are available for business deals which completely focusing on this particular aspect that’s the reason I came with this idea.</a:t>
            </a:r>
          </a:p>
          <a:p>
            <a:pPr marL="0" indent="0">
              <a:buNone/>
            </a:pPr>
            <a:endParaRPr lang="en-US" dirty="0"/>
          </a:p>
        </p:txBody>
      </p:sp>
    </p:spTree>
    <p:extLst>
      <p:ext uri="{BB962C8B-B14F-4D97-AF65-F5344CB8AC3E}">
        <p14:creationId xmlns:p14="http://schemas.microsoft.com/office/powerpoint/2010/main" val="316852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EA9D-8ECD-4090-8A7C-AFB53C40FDDF}"/>
              </a:ext>
            </a:extLst>
          </p:cNvPr>
          <p:cNvSpPr>
            <a:spLocks noGrp="1"/>
          </p:cNvSpPr>
          <p:nvPr>
            <p:ph type="title"/>
          </p:nvPr>
        </p:nvSpPr>
        <p:spPr/>
        <p:txBody>
          <a:bodyPr/>
          <a:lstStyle/>
          <a:p>
            <a:r>
              <a:rPr lang="en-US" dirty="0">
                <a:solidFill>
                  <a:schemeClr val="accent2">
                    <a:lumMod val="75000"/>
                  </a:schemeClr>
                </a:solidFill>
                <a:latin typeface="Imprint MT Shadow" panose="04020605060303030202" pitchFamily="82" charset="0"/>
              </a:rPr>
              <a:t>Problem Identification</a:t>
            </a:r>
          </a:p>
        </p:txBody>
      </p:sp>
      <p:sp>
        <p:nvSpPr>
          <p:cNvPr id="3" name="Content Placeholder 2">
            <a:extLst>
              <a:ext uri="{FF2B5EF4-FFF2-40B4-BE49-F238E27FC236}">
                <a16:creationId xmlns:a16="http://schemas.microsoft.com/office/drawing/2014/main" id="{EA8E7DAA-DB7E-4594-ADB9-5AB22E8BA254}"/>
              </a:ext>
            </a:extLst>
          </p:cNvPr>
          <p:cNvSpPr>
            <a:spLocks noGrp="1"/>
          </p:cNvSpPr>
          <p:nvPr>
            <p:ph idx="1"/>
          </p:nvPr>
        </p:nvSpPr>
        <p:spPr>
          <a:xfrm>
            <a:off x="838200" y="1825625"/>
            <a:ext cx="10515600" cy="4351338"/>
          </a:xfrm>
        </p:spPr>
        <p:txBody>
          <a:bodyPr/>
          <a:lstStyle/>
          <a:p>
            <a:r>
              <a:rPr lang="en-US" dirty="0"/>
              <a:t>We identified the problem that any of the existing system not focused completely on this particular thing.</a:t>
            </a:r>
          </a:p>
          <a:p>
            <a:r>
              <a:rPr lang="en-US" dirty="0"/>
              <a:t>So we introduce “</a:t>
            </a:r>
            <a:r>
              <a:rPr lang="en-US" dirty="0" err="1"/>
              <a:t>YTuber</a:t>
            </a:r>
            <a:r>
              <a:rPr lang="en-US" dirty="0"/>
              <a:t> Victory” with best quality &amp; affordable prices.</a:t>
            </a:r>
          </a:p>
          <a:p>
            <a:r>
              <a:rPr lang="en-US" dirty="0"/>
              <a:t>Our web-app is easy to access &amp; user friendly.</a:t>
            </a:r>
          </a:p>
          <a:p>
            <a:pPr marL="0" indent="0">
              <a:buNone/>
            </a:pPr>
            <a:endParaRPr lang="en-US" dirty="0"/>
          </a:p>
        </p:txBody>
      </p:sp>
    </p:spTree>
    <p:extLst>
      <p:ext uri="{BB962C8B-B14F-4D97-AF65-F5344CB8AC3E}">
        <p14:creationId xmlns:p14="http://schemas.microsoft.com/office/powerpoint/2010/main" val="236895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6478-D6F9-4A50-AFFE-FEF28EDFF451}"/>
              </a:ext>
            </a:extLst>
          </p:cNvPr>
          <p:cNvSpPr>
            <a:spLocks noGrp="1"/>
          </p:cNvSpPr>
          <p:nvPr>
            <p:ph type="title"/>
          </p:nvPr>
        </p:nvSpPr>
        <p:spPr>
          <a:xfrm>
            <a:off x="838200" y="-193675"/>
            <a:ext cx="10515600" cy="1325563"/>
          </a:xfrm>
        </p:spPr>
        <p:txBody>
          <a:bodyPr>
            <a:normAutofit/>
          </a:bodyPr>
          <a:lstStyle/>
          <a:p>
            <a:r>
              <a:rPr lang="en-US" sz="4000" dirty="0">
                <a:solidFill>
                  <a:schemeClr val="accent2">
                    <a:lumMod val="75000"/>
                  </a:schemeClr>
                </a:solidFill>
                <a:latin typeface="Imprint MT Shadow" panose="04020605060303030202" pitchFamily="82" charset="0"/>
              </a:rPr>
              <a:t>System Design</a:t>
            </a:r>
          </a:p>
        </p:txBody>
      </p:sp>
      <p:sp>
        <p:nvSpPr>
          <p:cNvPr id="3" name="Content Placeholder 2">
            <a:extLst>
              <a:ext uri="{FF2B5EF4-FFF2-40B4-BE49-F238E27FC236}">
                <a16:creationId xmlns:a16="http://schemas.microsoft.com/office/drawing/2014/main" id="{D15C6D49-2080-49BE-BB62-4F0BF13DD343}"/>
              </a:ext>
            </a:extLst>
          </p:cNvPr>
          <p:cNvSpPr>
            <a:spLocks noGrp="1"/>
          </p:cNvSpPr>
          <p:nvPr>
            <p:ph idx="1"/>
          </p:nvPr>
        </p:nvSpPr>
        <p:spPr>
          <a:xfrm>
            <a:off x="838200" y="914400"/>
            <a:ext cx="10515600" cy="5262563"/>
          </a:xfrm>
        </p:spPr>
        <p:txBody>
          <a:bodyPr>
            <a:normAutofit/>
          </a:bodyPr>
          <a:lstStyle/>
          <a:p>
            <a:r>
              <a:rPr lang="en-US" dirty="0"/>
              <a:t>Our web–App  consist several pages as design layouts which are given below: - </a:t>
            </a:r>
          </a:p>
          <a:p>
            <a:pPr marL="0" indent="0">
              <a:buNone/>
            </a:pPr>
            <a:endParaRPr lang="en-US" dirty="0"/>
          </a:p>
          <a:p>
            <a:pPr marL="514350" indent="-514350">
              <a:buFont typeface="+mj-lt"/>
              <a:buAutoNum type="arabicPeriod"/>
            </a:pPr>
            <a:r>
              <a:rPr lang="en-US" sz="2400" dirty="0"/>
              <a:t>Dashboard</a:t>
            </a:r>
          </a:p>
          <a:p>
            <a:pPr marL="514350" indent="-514350">
              <a:buFont typeface="+mj-lt"/>
              <a:buAutoNum type="arabicPeriod"/>
            </a:pPr>
            <a:r>
              <a:rPr lang="en-US" sz="2400" dirty="0"/>
              <a:t>Signup &amp; login page</a:t>
            </a:r>
          </a:p>
          <a:p>
            <a:pPr marL="514350" indent="-514350">
              <a:buFont typeface="+mj-lt"/>
              <a:buAutoNum type="arabicPeriod"/>
            </a:pPr>
            <a:r>
              <a:rPr lang="en-US" sz="2400" dirty="0"/>
              <a:t>About Us</a:t>
            </a:r>
          </a:p>
          <a:p>
            <a:pPr marL="514350" indent="-514350">
              <a:buFont typeface="+mj-lt"/>
              <a:buAutoNum type="arabicPeriod"/>
            </a:pPr>
            <a:r>
              <a:rPr lang="en-US" sz="2400" dirty="0"/>
              <a:t>Contact Us</a:t>
            </a:r>
          </a:p>
          <a:p>
            <a:pPr marL="514350" indent="-514350">
              <a:buFont typeface="+mj-lt"/>
              <a:buAutoNum type="arabicPeriod"/>
            </a:pPr>
            <a:r>
              <a:rPr lang="en-US" sz="2400" dirty="0"/>
              <a:t> Tubers</a:t>
            </a:r>
          </a:p>
          <a:p>
            <a:pPr marL="0" indent="0">
              <a:buNone/>
            </a:pPr>
            <a:endParaRPr lang="en-US" dirty="0"/>
          </a:p>
        </p:txBody>
      </p:sp>
    </p:spTree>
    <p:extLst>
      <p:ext uri="{BB962C8B-B14F-4D97-AF65-F5344CB8AC3E}">
        <p14:creationId xmlns:p14="http://schemas.microsoft.com/office/powerpoint/2010/main" val="178642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1663</TotalTime>
  <Words>437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Imprint MT Shadow</vt:lpstr>
      <vt:lpstr>Office Theme</vt:lpstr>
      <vt:lpstr>PowerPoint Presentation</vt:lpstr>
      <vt:lpstr>Presentation Outline :</vt:lpstr>
      <vt:lpstr>Introduction:</vt:lpstr>
      <vt:lpstr>Objective:</vt:lpstr>
      <vt:lpstr>Technology platform:</vt:lpstr>
      <vt:lpstr>Reasons for choosing Python:</vt:lpstr>
      <vt:lpstr>Existing System Survey</vt:lpstr>
      <vt:lpstr>Problem Identification</vt:lpstr>
      <vt:lpstr>System Design</vt:lpstr>
      <vt:lpstr>Flow chart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Rocky parihar</dc:creator>
  <cp:lastModifiedBy>HP Laptop 5AY25PA</cp:lastModifiedBy>
  <cp:revision>68</cp:revision>
  <dcterms:created xsi:type="dcterms:W3CDTF">2020-08-30T07:02:07Z</dcterms:created>
  <dcterms:modified xsi:type="dcterms:W3CDTF">2021-11-29T03:45:54Z</dcterms:modified>
</cp:coreProperties>
</file>