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69" r:id="rId4"/>
    <p:sldId id="270" r:id="rId5"/>
    <p:sldId id="271" r:id="rId6"/>
    <p:sldId id="272" r:id="rId7"/>
    <p:sldId id="273" r:id="rId8"/>
    <p:sldId id="274" r:id="rId9"/>
    <p:sldId id="275" r:id="rId10"/>
    <p:sldId id="278"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013AF-9E58-4058-9D53-F42EE9069AEF}" v="18" dt="2024-04-29T04:32:43.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ik Sule" userId="e3f941bb3d80e32a" providerId="LiveId" clId="{A17013AF-9E58-4058-9D53-F42EE9069AEF}"/>
    <pc:docChg chg="undo custSel addSld delSld modSld sldOrd">
      <pc:chgData name="Vaidik Sule" userId="e3f941bb3d80e32a" providerId="LiveId" clId="{A17013AF-9E58-4058-9D53-F42EE9069AEF}" dt="2024-04-29T04:33:32.561" v="967" actId="14100"/>
      <pc:docMkLst>
        <pc:docMk/>
      </pc:docMkLst>
      <pc:sldChg chg="addSp modSp mod">
        <pc:chgData name="Vaidik Sule" userId="e3f941bb3d80e32a" providerId="LiveId" clId="{A17013AF-9E58-4058-9D53-F42EE9069AEF}" dt="2024-04-29T04:23:26.455" v="788" actId="20577"/>
        <pc:sldMkLst>
          <pc:docMk/>
          <pc:sldMk cId="2459066058" sldId="256"/>
        </pc:sldMkLst>
        <pc:spChg chg="mod">
          <ac:chgData name="Vaidik Sule" userId="e3f941bb3d80e32a" providerId="LiveId" clId="{A17013AF-9E58-4058-9D53-F42EE9069AEF}" dt="2024-04-29T04:06:49.692" v="304" actId="404"/>
          <ac:spMkLst>
            <pc:docMk/>
            <pc:sldMk cId="2459066058" sldId="256"/>
            <ac:spMk id="2" creationId="{17490F09-E3D9-BA3F-8758-A4F670922EEE}"/>
          </ac:spMkLst>
        </pc:spChg>
        <pc:spChg chg="mod">
          <ac:chgData name="Vaidik Sule" userId="e3f941bb3d80e32a" providerId="LiveId" clId="{A17013AF-9E58-4058-9D53-F42EE9069AEF}" dt="2024-04-29T04:23:26.455" v="788" actId="20577"/>
          <ac:spMkLst>
            <pc:docMk/>
            <pc:sldMk cId="2459066058" sldId="256"/>
            <ac:spMk id="3" creationId="{1B80E886-45B8-E987-5C87-57C1D5AF3B49}"/>
          </ac:spMkLst>
        </pc:spChg>
        <pc:spChg chg="add mod">
          <ac:chgData name="Vaidik Sule" userId="e3f941bb3d80e32a" providerId="LiveId" clId="{A17013AF-9E58-4058-9D53-F42EE9069AEF}" dt="2024-04-29T04:05:30.325" v="272" actId="1076"/>
          <ac:spMkLst>
            <pc:docMk/>
            <pc:sldMk cId="2459066058" sldId="256"/>
            <ac:spMk id="4" creationId="{9AA4E679-4B09-00CC-83C5-A894023ADD94}"/>
          </ac:spMkLst>
        </pc:spChg>
      </pc:sldChg>
      <pc:sldChg chg="del">
        <pc:chgData name="Vaidik Sule" userId="e3f941bb3d80e32a" providerId="LiveId" clId="{A17013AF-9E58-4058-9D53-F42EE9069AEF}" dt="2024-04-29T04:25:36.213" v="829" actId="47"/>
        <pc:sldMkLst>
          <pc:docMk/>
          <pc:sldMk cId="1182804305" sldId="257"/>
        </pc:sldMkLst>
      </pc:sldChg>
      <pc:sldChg chg="del">
        <pc:chgData name="Vaidik Sule" userId="e3f941bb3d80e32a" providerId="LiveId" clId="{A17013AF-9E58-4058-9D53-F42EE9069AEF}" dt="2024-04-29T04:25:37.542" v="830" actId="47"/>
        <pc:sldMkLst>
          <pc:docMk/>
          <pc:sldMk cId="3988387114" sldId="258"/>
        </pc:sldMkLst>
      </pc:sldChg>
      <pc:sldChg chg="del">
        <pc:chgData name="Vaidik Sule" userId="e3f941bb3d80e32a" providerId="LiveId" clId="{A17013AF-9E58-4058-9D53-F42EE9069AEF}" dt="2024-04-29T04:25:38.542" v="831" actId="47"/>
        <pc:sldMkLst>
          <pc:docMk/>
          <pc:sldMk cId="1598235413" sldId="259"/>
        </pc:sldMkLst>
      </pc:sldChg>
      <pc:sldChg chg="del">
        <pc:chgData name="Vaidik Sule" userId="e3f941bb3d80e32a" providerId="LiveId" clId="{A17013AF-9E58-4058-9D53-F42EE9069AEF}" dt="2024-04-29T04:25:39.307" v="832" actId="47"/>
        <pc:sldMkLst>
          <pc:docMk/>
          <pc:sldMk cId="2436246574" sldId="260"/>
        </pc:sldMkLst>
      </pc:sldChg>
      <pc:sldChg chg="del">
        <pc:chgData name="Vaidik Sule" userId="e3f941bb3d80e32a" providerId="LiveId" clId="{A17013AF-9E58-4058-9D53-F42EE9069AEF}" dt="2024-04-29T04:25:40.182" v="833" actId="47"/>
        <pc:sldMkLst>
          <pc:docMk/>
          <pc:sldMk cId="1256007386" sldId="261"/>
        </pc:sldMkLst>
      </pc:sldChg>
      <pc:sldChg chg="del">
        <pc:chgData name="Vaidik Sule" userId="e3f941bb3d80e32a" providerId="LiveId" clId="{A17013AF-9E58-4058-9D53-F42EE9069AEF}" dt="2024-04-29T04:25:40.979" v="834" actId="47"/>
        <pc:sldMkLst>
          <pc:docMk/>
          <pc:sldMk cId="2968634129" sldId="262"/>
        </pc:sldMkLst>
      </pc:sldChg>
      <pc:sldChg chg="del">
        <pc:chgData name="Vaidik Sule" userId="e3f941bb3d80e32a" providerId="LiveId" clId="{A17013AF-9E58-4058-9D53-F42EE9069AEF}" dt="2024-04-29T04:26:47.255" v="857" actId="47"/>
        <pc:sldMkLst>
          <pc:docMk/>
          <pc:sldMk cId="813234365" sldId="263"/>
        </pc:sldMkLst>
      </pc:sldChg>
      <pc:sldChg chg="del">
        <pc:chgData name="Vaidik Sule" userId="e3f941bb3d80e32a" providerId="LiveId" clId="{A17013AF-9E58-4058-9D53-F42EE9069AEF}" dt="2024-04-29T04:27:26.546" v="864" actId="47"/>
        <pc:sldMkLst>
          <pc:docMk/>
          <pc:sldMk cId="1734939351" sldId="264"/>
        </pc:sldMkLst>
      </pc:sldChg>
      <pc:sldChg chg="del">
        <pc:chgData name="Vaidik Sule" userId="e3f941bb3d80e32a" providerId="LiveId" clId="{A17013AF-9E58-4058-9D53-F42EE9069AEF}" dt="2024-04-29T04:07:01.575" v="305" actId="47"/>
        <pc:sldMkLst>
          <pc:docMk/>
          <pc:sldMk cId="962126107" sldId="265"/>
        </pc:sldMkLst>
      </pc:sldChg>
      <pc:sldChg chg="del">
        <pc:chgData name="Vaidik Sule" userId="e3f941bb3d80e32a" providerId="LiveId" clId="{A17013AF-9E58-4058-9D53-F42EE9069AEF}" dt="2024-04-29T04:12:10.447" v="433" actId="47"/>
        <pc:sldMkLst>
          <pc:docMk/>
          <pc:sldMk cId="3877030076" sldId="266"/>
        </pc:sldMkLst>
      </pc:sldChg>
      <pc:sldChg chg="addSp delSp modSp add del mod">
        <pc:chgData name="Vaidik Sule" userId="e3f941bb3d80e32a" providerId="LiveId" clId="{A17013AF-9E58-4058-9D53-F42EE9069AEF}" dt="2024-04-29T04:29:23.728" v="887" actId="47"/>
        <pc:sldMkLst>
          <pc:docMk/>
          <pc:sldMk cId="480511571" sldId="267"/>
        </pc:sldMkLst>
        <pc:spChg chg="del mod">
          <ac:chgData name="Vaidik Sule" userId="e3f941bb3d80e32a" providerId="LiveId" clId="{A17013AF-9E58-4058-9D53-F42EE9069AEF}" dt="2024-04-29T04:08:51.780" v="311" actId="21"/>
          <ac:spMkLst>
            <pc:docMk/>
            <pc:sldMk cId="480511571" sldId="267"/>
            <ac:spMk id="3" creationId="{1B80E886-45B8-E987-5C87-57C1D5AF3B49}"/>
          </ac:spMkLst>
        </pc:spChg>
        <pc:spChg chg="add mod">
          <ac:chgData name="Vaidik Sule" userId="e3f941bb3d80e32a" providerId="LiveId" clId="{A17013AF-9E58-4058-9D53-F42EE9069AEF}" dt="2024-04-29T04:08:51.780" v="311" actId="21"/>
          <ac:spMkLst>
            <pc:docMk/>
            <pc:sldMk cId="480511571" sldId="267"/>
            <ac:spMk id="6" creationId="{460E2E07-3DA2-A927-FB4C-2A2E8E25C579}"/>
          </ac:spMkLst>
        </pc:spChg>
      </pc:sldChg>
      <pc:sldChg chg="addSp delSp modSp add mod ord">
        <pc:chgData name="Vaidik Sule" userId="e3f941bb3d80e32a" providerId="LiveId" clId="{A17013AF-9E58-4058-9D53-F42EE9069AEF}" dt="2024-04-29T04:12:01.613" v="432" actId="20577"/>
        <pc:sldMkLst>
          <pc:docMk/>
          <pc:sldMk cId="4271069417" sldId="268"/>
        </pc:sldMkLst>
        <pc:spChg chg="add mod">
          <ac:chgData name="Vaidik Sule" userId="e3f941bb3d80e32a" providerId="LiveId" clId="{A17013AF-9E58-4058-9D53-F42EE9069AEF}" dt="2024-04-29T04:10:41.108" v="349" actId="1076"/>
          <ac:spMkLst>
            <pc:docMk/>
            <pc:sldMk cId="4271069417" sldId="268"/>
            <ac:spMk id="2" creationId="{5733D61E-DE51-3687-6C84-63BAE41D4F91}"/>
          </ac:spMkLst>
        </pc:spChg>
        <pc:spChg chg="add mod">
          <ac:chgData name="Vaidik Sule" userId="e3f941bb3d80e32a" providerId="LiveId" clId="{A17013AF-9E58-4058-9D53-F42EE9069AEF}" dt="2024-04-29T04:12:01.613" v="432" actId="20577"/>
          <ac:spMkLst>
            <pc:docMk/>
            <pc:sldMk cId="4271069417" sldId="268"/>
            <ac:spMk id="3" creationId="{1B80E886-45B8-E987-5C87-57C1D5AF3B49}"/>
          </ac:spMkLst>
        </pc:spChg>
        <pc:spChg chg="del">
          <ac:chgData name="Vaidik Sule" userId="e3f941bb3d80e32a" providerId="LiveId" clId="{A17013AF-9E58-4058-9D53-F42EE9069AEF}" dt="2024-04-29T04:08:43.539" v="310" actId="478"/>
          <ac:spMkLst>
            <pc:docMk/>
            <pc:sldMk cId="4271069417" sldId="268"/>
            <ac:spMk id="4" creationId="{301726A0-1625-5F8F-F1EA-F94DB7F2E67B}"/>
          </ac:spMkLst>
        </pc:spChg>
      </pc:sldChg>
      <pc:sldChg chg="modSp add mod">
        <pc:chgData name="Vaidik Sule" userId="e3f941bb3d80e32a" providerId="LiveId" clId="{A17013AF-9E58-4058-9D53-F42EE9069AEF}" dt="2024-04-29T04:19:26.317" v="696" actId="313"/>
        <pc:sldMkLst>
          <pc:docMk/>
          <pc:sldMk cId="2799178482" sldId="269"/>
        </pc:sldMkLst>
        <pc:spChg chg="mod">
          <ac:chgData name="Vaidik Sule" userId="e3f941bb3d80e32a" providerId="LiveId" clId="{A17013AF-9E58-4058-9D53-F42EE9069AEF}" dt="2024-04-29T04:12:44.165" v="464" actId="20577"/>
          <ac:spMkLst>
            <pc:docMk/>
            <pc:sldMk cId="2799178482" sldId="269"/>
            <ac:spMk id="2" creationId="{5733D61E-DE51-3687-6C84-63BAE41D4F91}"/>
          </ac:spMkLst>
        </pc:spChg>
        <pc:spChg chg="mod">
          <ac:chgData name="Vaidik Sule" userId="e3f941bb3d80e32a" providerId="LiveId" clId="{A17013AF-9E58-4058-9D53-F42EE9069AEF}" dt="2024-04-29T04:19:26.317" v="696" actId="313"/>
          <ac:spMkLst>
            <pc:docMk/>
            <pc:sldMk cId="2799178482" sldId="269"/>
            <ac:spMk id="3" creationId="{1B80E886-45B8-E987-5C87-57C1D5AF3B49}"/>
          </ac:spMkLst>
        </pc:spChg>
      </pc:sldChg>
      <pc:sldChg chg="addSp modSp add mod">
        <pc:chgData name="Vaidik Sule" userId="e3f941bb3d80e32a" providerId="LiveId" clId="{A17013AF-9E58-4058-9D53-F42EE9069AEF}" dt="2024-04-29T04:18:36.485" v="603" actId="1076"/>
        <pc:sldMkLst>
          <pc:docMk/>
          <pc:sldMk cId="2589296509" sldId="270"/>
        </pc:sldMkLst>
        <pc:spChg chg="mod">
          <ac:chgData name="Vaidik Sule" userId="e3f941bb3d80e32a" providerId="LiveId" clId="{A17013AF-9E58-4058-9D53-F42EE9069AEF}" dt="2024-04-29T04:16:34.805" v="594" actId="207"/>
          <ac:spMkLst>
            <pc:docMk/>
            <pc:sldMk cId="2589296509" sldId="270"/>
            <ac:spMk id="2" creationId="{5733D61E-DE51-3687-6C84-63BAE41D4F91}"/>
          </ac:spMkLst>
        </pc:spChg>
        <pc:spChg chg="mod">
          <ac:chgData name="Vaidik Sule" userId="e3f941bb3d80e32a" providerId="LiveId" clId="{A17013AF-9E58-4058-9D53-F42EE9069AEF}" dt="2024-04-29T04:16:12.180" v="592" actId="403"/>
          <ac:spMkLst>
            <pc:docMk/>
            <pc:sldMk cId="2589296509" sldId="270"/>
            <ac:spMk id="3" creationId="{1B80E886-45B8-E987-5C87-57C1D5AF3B49}"/>
          </ac:spMkLst>
        </pc:spChg>
        <pc:picChg chg="add mod modCrop">
          <ac:chgData name="Vaidik Sule" userId="e3f941bb3d80e32a" providerId="LiveId" clId="{A17013AF-9E58-4058-9D53-F42EE9069AEF}" dt="2024-04-29T04:18:36.485" v="603" actId="1076"/>
          <ac:picMkLst>
            <pc:docMk/>
            <pc:sldMk cId="2589296509" sldId="270"/>
            <ac:picMk id="5" creationId="{38C01A6E-DFAB-FB2F-F36A-43A167F84DBA}"/>
          </ac:picMkLst>
        </pc:picChg>
      </pc:sldChg>
      <pc:sldChg chg="addSp delSp modSp add mod">
        <pc:chgData name="Vaidik Sule" userId="e3f941bb3d80e32a" providerId="LiveId" clId="{A17013AF-9E58-4058-9D53-F42EE9069AEF}" dt="2024-04-29T04:21:09.136" v="736" actId="1076"/>
        <pc:sldMkLst>
          <pc:docMk/>
          <pc:sldMk cId="2577961231" sldId="271"/>
        </pc:sldMkLst>
        <pc:spChg chg="mod">
          <ac:chgData name="Vaidik Sule" userId="e3f941bb3d80e32a" providerId="LiveId" clId="{A17013AF-9E58-4058-9D53-F42EE9069AEF}" dt="2024-04-29T04:19:45.109" v="723" actId="313"/>
          <ac:spMkLst>
            <pc:docMk/>
            <pc:sldMk cId="2577961231" sldId="271"/>
            <ac:spMk id="2" creationId="{5733D61E-DE51-3687-6C84-63BAE41D4F91}"/>
          </ac:spMkLst>
        </pc:spChg>
        <pc:spChg chg="mod">
          <ac:chgData name="Vaidik Sule" userId="e3f941bb3d80e32a" providerId="LiveId" clId="{A17013AF-9E58-4058-9D53-F42EE9069AEF}" dt="2024-04-29T04:20:23.923" v="729" actId="207"/>
          <ac:spMkLst>
            <pc:docMk/>
            <pc:sldMk cId="2577961231" sldId="271"/>
            <ac:spMk id="3" creationId="{1B80E886-45B8-E987-5C87-57C1D5AF3B49}"/>
          </ac:spMkLst>
        </pc:spChg>
        <pc:picChg chg="del">
          <ac:chgData name="Vaidik Sule" userId="e3f941bb3d80e32a" providerId="LiveId" clId="{A17013AF-9E58-4058-9D53-F42EE9069AEF}" dt="2024-04-29T04:21:06.371" v="735" actId="478"/>
          <ac:picMkLst>
            <pc:docMk/>
            <pc:sldMk cId="2577961231" sldId="271"/>
            <ac:picMk id="5" creationId="{38C01A6E-DFAB-FB2F-F36A-43A167F84DBA}"/>
          </ac:picMkLst>
        </pc:picChg>
        <pc:picChg chg="add mod modCrop">
          <ac:chgData name="Vaidik Sule" userId="e3f941bb3d80e32a" providerId="LiveId" clId="{A17013AF-9E58-4058-9D53-F42EE9069AEF}" dt="2024-04-29T04:21:09.136" v="736" actId="1076"/>
          <ac:picMkLst>
            <pc:docMk/>
            <pc:sldMk cId="2577961231" sldId="271"/>
            <ac:picMk id="6" creationId="{C077E218-EFC9-7871-77B5-F35EE118F2C2}"/>
          </ac:picMkLst>
        </pc:picChg>
      </pc:sldChg>
      <pc:sldChg chg="addSp delSp modSp add mod ord">
        <pc:chgData name="Vaidik Sule" userId="e3f941bb3d80e32a" providerId="LiveId" clId="{A17013AF-9E58-4058-9D53-F42EE9069AEF}" dt="2024-04-29T04:22:42.636" v="762" actId="1076"/>
        <pc:sldMkLst>
          <pc:docMk/>
          <pc:sldMk cId="1621012370" sldId="272"/>
        </pc:sldMkLst>
        <pc:spChg chg="mod">
          <ac:chgData name="Vaidik Sule" userId="e3f941bb3d80e32a" providerId="LiveId" clId="{A17013AF-9E58-4058-9D53-F42EE9069AEF}" dt="2024-04-29T04:21:20.304" v="747" actId="20577"/>
          <ac:spMkLst>
            <pc:docMk/>
            <pc:sldMk cId="1621012370" sldId="272"/>
            <ac:spMk id="2" creationId="{5733D61E-DE51-3687-6C84-63BAE41D4F91}"/>
          </ac:spMkLst>
        </pc:spChg>
        <pc:spChg chg="mod">
          <ac:chgData name="Vaidik Sule" userId="e3f941bb3d80e32a" providerId="LiveId" clId="{A17013AF-9E58-4058-9D53-F42EE9069AEF}" dt="2024-04-29T04:21:46.938" v="751" actId="207"/>
          <ac:spMkLst>
            <pc:docMk/>
            <pc:sldMk cId="1621012370" sldId="272"/>
            <ac:spMk id="3" creationId="{1B80E886-45B8-E987-5C87-57C1D5AF3B49}"/>
          </ac:spMkLst>
        </pc:spChg>
        <pc:picChg chg="del">
          <ac:chgData name="Vaidik Sule" userId="e3f941bb3d80e32a" providerId="LiveId" clId="{A17013AF-9E58-4058-9D53-F42EE9069AEF}" dt="2024-04-29T04:22:39.948" v="761" actId="478"/>
          <ac:picMkLst>
            <pc:docMk/>
            <pc:sldMk cId="1621012370" sldId="272"/>
            <ac:picMk id="5" creationId="{38C01A6E-DFAB-FB2F-F36A-43A167F84DBA}"/>
          </ac:picMkLst>
        </pc:picChg>
        <pc:picChg chg="add mod modCrop">
          <ac:chgData name="Vaidik Sule" userId="e3f941bb3d80e32a" providerId="LiveId" clId="{A17013AF-9E58-4058-9D53-F42EE9069AEF}" dt="2024-04-29T04:22:42.636" v="762" actId="1076"/>
          <ac:picMkLst>
            <pc:docMk/>
            <pc:sldMk cId="1621012370" sldId="272"/>
            <ac:picMk id="6" creationId="{EE14255B-EED0-2FE0-9D2E-33B37AD5F453}"/>
          </ac:picMkLst>
        </pc:picChg>
      </pc:sldChg>
      <pc:sldChg chg="addSp delSp modSp add mod">
        <pc:chgData name="Vaidik Sule" userId="e3f941bb3d80e32a" providerId="LiveId" clId="{A17013AF-9E58-4058-9D53-F42EE9069AEF}" dt="2024-04-29T04:24:09.142" v="795" actId="732"/>
        <pc:sldMkLst>
          <pc:docMk/>
          <pc:sldMk cId="111932067" sldId="273"/>
        </pc:sldMkLst>
        <pc:spChg chg="mod">
          <ac:chgData name="Vaidik Sule" userId="e3f941bb3d80e32a" providerId="LiveId" clId="{A17013AF-9E58-4058-9D53-F42EE9069AEF}" dt="2024-04-29T04:22:58.352" v="782" actId="20577"/>
          <ac:spMkLst>
            <pc:docMk/>
            <pc:sldMk cId="111932067" sldId="273"/>
            <ac:spMk id="2" creationId="{5733D61E-DE51-3687-6C84-63BAE41D4F91}"/>
          </ac:spMkLst>
        </pc:spChg>
        <pc:spChg chg="mod">
          <ac:chgData name="Vaidik Sule" userId="e3f941bb3d80e32a" providerId="LiveId" clId="{A17013AF-9E58-4058-9D53-F42EE9069AEF}" dt="2024-04-29T04:23:16.179" v="786" actId="13926"/>
          <ac:spMkLst>
            <pc:docMk/>
            <pc:sldMk cId="111932067" sldId="273"/>
            <ac:spMk id="3" creationId="{1B80E886-45B8-E987-5C87-57C1D5AF3B49}"/>
          </ac:spMkLst>
        </pc:spChg>
        <pc:picChg chg="add mod modCrop">
          <ac:chgData name="Vaidik Sule" userId="e3f941bb3d80e32a" providerId="LiveId" clId="{A17013AF-9E58-4058-9D53-F42EE9069AEF}" dt="2024-04-29T04:24:09.142" v="795" actId="732"/>
          <ac:picMkLst>
            <pc:docMk/>
            <pc:sldMk cId="111932067" sldId="273"/>
            <ac:picMk id="5" creationId="{B772B865-D59E-C737-9253-4127F2DEBDC9}"/>
          </ac:picMkLst>
        </pc:picChg>
        <pc:picChg chg="del">
          <ac:chgData name="Vaidik Sule" userId="e3f941bb3d80e32a" providerId="LiveId" clId="{A17013AF-9E58-4058-9D53-F42EE9069AEF}" dt="2024-04-29T04:23:51.267" v="792" actId="478"/>
          <ac:picMkLst>
            <pc:docMk/>
            <pc:sldMk cId="111932067" sldId="273"/>
            <ac:picMk id="6" creationId="{EE14255B-EED0-2FE0-9D2E-33B37AD5F453}"/>
          </ac:picMkLst>
        </pc:picChg>
      </pc:sldChg>
      <pc:sldChg chg="addSp delSp modSp add mod">
        <pc:chgData name="Vaidik Sule" userId="e3f941bb3d80e32a" providerId="LiveId" clId="{A17013AF-9E58-4058-9D53-F42EE9069AEF}" dt="2024-04-29T04:25:26.608" v="828" actId="1076"/>
        <pc:sldMkLst>
          <pc:docMk/>
          <pc:sldMk cId="3668785337" sldId="274"/>
        </pc:sldMkLst>
        <pc:spChg chg="mod">
          <ac:chgData name="Vaidik Sule" userId="e3f941bb3d80e32a" providerId="LiveId" clId="{A17013AF-9E58-4058-9D53-F42EE9069AEF}" dt="2024-04-29T04:24:44.261" v="818" actId="313"/>
          <ac:spMkLst>
            <pc:docMk/>
            <pc:sldMk cId="3668785337" sldId="274"/>
            <ac:spMk id="2" creationId="{5733D61E-DE51-3687-6C84-63BAE41D4F91}"/>
          </ac:spMkLst>
        </pc:spChg>
        <pc:spChg chg="mod">
          <ac:chgData name="Vaidik Sule" userId="e3f941bb3d80e32a" providerId="LiveId" clId="{A17013AF-9E58-4058-9D53-F42EE9069AEF}" dt="2024-04-29T04:24:38.022" v="817" actId="2711"/>
          <ac:spMkLst>
            <pc:docMk/>
            <pc:sldMk cId="3668785337" sldId="274"/>
            <ac:spMk id="3" creationId="{1B80E886-45B8-E987-5C87-57C1D5AF3B49}"/>
          </ac:spMkLst>
        </pc:spChg>
        <pc:picChg chg="del">
          <ac:chgData name="Vaidik Sule" userId="e3f941bb3d80e32a" providerId="LiveId" clId="{A17013AF-9E58-4058-9D53-F42EE9069AEF}" dt="2024-04-29T04:25:18.811" v="825" actId="478"/>
          <ac:picMkLst>
            <pc:docMk/>
            <pc:sldMk cId="3668785337" sldId="274"/>
            <ac:picMk id="5" creationId="{B772B865-D59E-C737-9253-4127F2DEBDC9}"/>
          </ac:picMkLst>
        </pc:picChg>
        <pc:picChg chg="add mod modCrop">
          <ac:chgData name="Vaidik Sule" userId="e3f941bb3d80e32a" providerId="LiveId" clId="{A17013AF-9E58-4058-9D53-F42EE9069AEF}" dt="2024-04-29T04:25:26.608" v="828" actId="1076"/>
          <ac:picMkLst>
            <pc:docMk/>
            <pc:sldMk cId="3668785337" sldId="274"/>
            <ac:picMk id="6" creationId="{AA1A135E-669B-C908-AFB0-AD7302B03823}"/>
          </ac:picMkLst>
        </pc:picChg>
      </pc:sldChg>
      <pc:sldChg chg="delSp modSp add mod">
        <pc:chgData name="Vaidik Sule" userId="e3f941bb3d80e32a" providerId="LiveId" clId="{A17013AF-9E58-4058-9D53-F42EE9069AEF}" dt="2024-04-29T04:26:27.393" v="856" actId="2711"/>
        <pc:sldMkLst>
          <pc:docMk/>
          <pc:sldMk cId="709430063" sldId="275"/>
        </pc:sldMkLst>
        <pc:spChg chg="mod">
          <ac:chgData name="Vaidik Sule" userId="e3f941bb3d80e32a" providerId="LiveId" clId="{A17013AF-9E58-4058-9D53-F42EE9069AEF}" dt="2024-04-29T04:26:18.230" v="852" actId="20577"/>
          <ac:spMkLst>
            <pc:docMk/>
            <pc:sldMk cId="709430063" sldId="275"/>
            <ac:spMk id="2" creationId="{5733D61E-DE51-3687-6C84-63BAE41D4F91}"/>
          </ac:spMkLst>
        </pc:spChg>
        <pc:spChg chg="mod">
          <ac:chgData name="Vaidik Sule" userId="e3f941bb3d80e32a" providerId="LiveId" clId="{A17013AF-9E58-4058-9D53-F42EE9069AEF}" dt="2024-04-29T04:26:27.393" v="856" actId="2711"/>
          <ac:spMkLst>
            <pc:docMk/>
            <pc:sldMk cId="709430063" sldId="275"/>
            <ac:spMk id="3" creationId="{1B80E886-45B8-E987-5C87-57C1D5AF3B49}"/>
          </ac:spMkLst>
        </pc:spChg>
        <pc:picChg chg="del">
          <ac:chgData name="Vaidik Sule" userId="e3f941bb3d80e32a" providerId="LiveId" clId="{A17013AF-9E58-4058-9D53-F42EE9069AEF}" dt="2024-04-29T04:26:03.794" v="843" actId="478"/>
          <ac:picMkLst>
            <pc:docMk/>
            <pc:sldMk cId="709430063" sldId="275"/>
            <ac:picMk id="6" creationId="{AA1A135E-669B-C908-AFB0-AD7302B03823}"/>
          </ac:picMkLst>
        </pc:picChg>
      </pc:sldChg>
      <pc:sldChg chg="modSp add del mod">
        <pc:chgData name="Vaidik Sule" userId="e3f941bb3d80e32a" providerId="LiveId" clId="{A17013AF-9E58-4058-9D53-F42EE9069AEF}" dt="2024-04-29T04:27:50.484" v="883" actId="47"/>
        <pc:sldMkLst>
          <pc:docMk/>
          <pc:sldMk cId="1160175403" sldId="276"/>
        </pc:sldMkLst>
        <pc:spChg chg="mod">
          <ac:chgData name="Vaidik Sule" userId="e3f941bb3d80e32a" providerId="LiveId" clId="{A17013AF-9E58-4058-9D53-F42EE9069AEF}" dt="2024-04-29T04:27:16.981" v="863" actId="20577"/>
          <ac:spMkLst>
            <pc:docMk/>
            <pc:sldMk cId="1160175403" sldId="276"/>
            <ac:spMk id="2" creationId="{5733D61E-DE51-3687-6C84-63BAE41D4F91}"/>
          </ac:spMkLst>
        </pc:spChg>
        <pc:spChg chg="mod">
          <ac:chgData name="Vaidik Sule" userId="e3f941bb3d80e32a" providerId="LiveId" clId="{A17013AF-9E58-4058-9D53-F42EE9069AEF}" dt="2024-04-29T04:27:46.281" v="881" actId="21"/>
          <ac:spMkLst>
            <pc:docMk/>
            <pc:sldMk cId="1160175403" sldId="276"/>
            <ac:spMk id="3" creationId="{1B80E886-45B8-E987-5C87-57C1D5AF3B49}"/>
          </ac:spMkLst>
        </pc:spChg>
      </pc:sldChg>
      <pc:sldChg chg="modSp add mod">
        <pc:chgData name="Vaidik Sule" userId="e3f941bb3d80e32a" providerId="LiveId" clId="{A17013AF-9E58-4058-9D53-F42EE9069AEF}" dt="2024-04-29T04:28:12.986" v="886" actId="14100"/>
        <pc:sldMkLst>
          <pc:docMk/>
          <pc:sldMk cId="129101689" sldId="277"/>
        </pc:sldMkLst>
        <pc:spChg chg="mod">
          <ac:chgData name="Vaidik Sule" userId="e3f941bb3d80e32a" providerId="LiveId" clId="{A17013AF-9E58-4058-9D53-F42EE9069AEF}" dt="2024-04-29T04:27:40.561" v="880" actId="20577"/>
          <ac:spMkLst>
            <pc:docMk/>
            <pc:sldMk cId="129101689" sldId="277"/>
            <ac:spMk id="2" creationId="{5733D61E-DE51-3687-6C84-63BAE41D4F91}"/>
          </ac:spMkLst>
        </pc:spChg>
        <pc:spChg chg="mod">
          <ac:chgData name="Vaidik Sule" userId="e3f941bb3d80e32a" providerId="LiveId" clId="{A17013AF-9E58-4058-9D53-F42EE9069AEF}" dt="2024-04-29T04:28:12.986" v="886" actId="14100"/>
          <ac:spMkLst>
            <pc:docMk/>
            <pc:sldMk cId="129101689" sldId="277"/>
            <ac:spMk id="3" creationId="{1B80E886-45B8-E987-5C87-57C1D5AF3B49}"/>
          </ac:spMkLst>
        </pc:spChg>
      </pc:sldChg>
      <pc:sldChg chg="addSp delSp modSp add mod">
        <pc:chgData name="Vaidik Sule" userId="e3f941bb3d80e32a" providerId="LiveId" clId="{A17013AF-9E58-4058-9D53-F42EE9069AEF}" dt="2024-04-29T04:33:32.561" v="967" actId="14100"/>
        <pc:sldMkLst>
          <pc:docMk/>
          <pc:sldMk cId="1811719258" sldId="278"/>
        </pc:sldMkLst>
        <pc:spChg chg="mod">
          <ac:chgData name="Vaidik Sule" userId="e3f941bb3d80e32a" providerId="LiveId" clId="{A17013AF-9E58-4058-9D53-F42EE9069AEF}" dt="2024-04-29T04:31:08.338" v="929" actId="20577"/>
          <ac:spMkLst>
            <pc:docMk/>
            <pc:sldMk cId="1811719258" sldId="278"/>
            <ac:spMk id="2" creationId="{5733D61E-DE51-3687-6C84-63BAE41D4F91}"/>
          </ac:spMkLst>
        </pc:spChg>
        <pc:spChg chg="del">
          <ac:chgData name="Vaidik Sule" userId="e3f941bb3d80e32a" providerId="LiveId" clId="{A17013AF-9E58-4058-9D53-F42EE9069AEF}" dt="2024-04-29T04:31:11.159" v="930" actId="478"/>
          <ac:spMkLst>
            <pc:docMk/>
            <pc:sldMk cId="1811719258" sldId="278"/>
            <ac:spMk id="3" creationId="{1B80E886-45B8-E987-5C87-57C1D5AF3B49}"/>
          </ac:spMkLst>
        </pc:spChg>
        <pc:picChg chg="add mod modCrop">
          <ac:chgData name="Vaidik Sule" userId="e3f941bb3d80e32a" providerId="LiveId" clId="{A17013AF-9E58-4058-9D53-F42EE9069AEF}" dt="2024-04-29T04:33:01.029" v="954" actId="1076"/>
          <ac:picMkLst>
            <pc:docMk/>
            <pc:sldMk cId="1811719258" sldId="278"/>
            <ac:picMk id="5" creationId="{3991B1B0-C6C0-25D1-FBC1-923B1944CC0E}"/>
          </ac:picMkLst>
        </pc:picChg>
        <pc:picChg chg="add del mod">
          <ac:chgData name="Vaidik Sule" userId="e3f941bb3d80e32a" providerId="LiveId" clId="{A17013AF-9E58-4058-9D53-F42EE9069AEF}" dt="2024-04-29T04:31:51.641" v="937" actId="478"/>
          <ac:picMkLst>
            <pc:docMk/>
            <pc:sldMk cId="1811719258" sldId="278"/>
            <ac:picMk id="7" creationId="{63B4368B-2D1A-31EA-0412-4F685061742B}"/>
          </ac:picMkLst>
        </pc:picChg>
        <pc:picChg chg="add mod modCrop">
          <ac:chgData name="Vaidik Sule" userId="e3f941bb3d80e32a" providerId="LiveId" clId="{A17013AF-9E58-4058-9D53-F42EE9069AEF}" dt="2024-04-29T04:33:25.060" v="964" actId="14100"/>
          <ac:picMkLst>
            <pc:docMk/>
            <pc:sldMk cId="1811719258" sldId="278"/>
            <ac:picMk id="9" creationId="{AA451A4F-7C50-1F5A-1E70-F0129FAC1101}"/>
          </ac:picMkLst>
        </pc:picChg>
        <pc:picChg chg="add mod modCrop">
          <ac:chgData name="Vaidik Sule" userId="e3f941bb3d80e32a" providerId="LiveId" clId="{A17013AF-9E58-4058-9D53-F42EE9069AEF}" dt="2024-04-29T04:33:09.498" v="958" actId="1076"/>
          <ac:picMkLst>
            <pc:docMk/>
            <pc:sldMk cId="1811719258" sldId="278"/>
            <ac:picMk id="11" creationId="{C049963A-CC0F-4F1E-68C2-8939A77B8BCB}"/>
          </ac:picMkLst>
        </pc:picChg>
        <pc:picChg chg="add mod modCrop">
          <ac:chgData name="Vaidik Sule" userId="e3f941bb3d80e32a" providerId="LiveId" clId="{A17013AF-9E58-4058-9D53-F42EE9069AEF}" dt="2024-04-29T04:33:32.561" v="967" actId="14100"/>
          <ac:picMkLst>
            <pc:docMk/>
            <pc:sldMk cId="1811719258" sldId="278"/>
            <ac:picMk id="13" creationId="{59B7ED53-5521-0CBC-6974-39E456766A8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ED997-EE16-4611-8263-CFD061F29024}"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308226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ED997-EE16-4611-8263-CFD061F29024}"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87452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1DED997-EE16-4611-8263-CFD061F29024}"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2047037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1DED997-EE16-4611-8263-CFD061F29024}"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373762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ED997-EE16-4611-8263-CFD061F29024}"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4104941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ED997-EE16-4611-8263-CFD061F29024}"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426735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ED997-EE16-4611-8263-CFD061F29024}"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35918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DED997-EE16-4611-8263-CFD061F29024}"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73779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DED997-EE16-4611-8263-CFD061F29024}"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121470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ED997-EE16-4611-8263-CFD061F29024}"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117933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DED997-EE16-4611-8263-CFD061F29024}"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424575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ED997-EE16-4611-8263-CFD061F29024}"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265517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ED997-EE16-4611-8263-CFD061F29024}"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41327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1DED997-EE16-4611-8263-CFD061F29024}" type="datetimeFigureOut">
              <a:rPr lang="en-IN" smtClean="0"/>
              <a:t>29-04-2024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0A5FF4C-AD29-461D-8A20-3423571542BC}" type="slidenum">
              <a:rPr lang="en-IN" smtClean="0"/>
              <a:t>‹#›</a:t>
            </a:fld>
            <a:endParaRPr lang="en-IN"/>
          </a:p>
        </p:txBody>
      </p:sp>
    </p:spTree>
    <p:extLst>
      <p:ext uri="{BB962C8B-B14F-4D97-AF65-F5344CB8AC3E}">
        <p14:creationId xmlns:p14="http://schemas.microsoft.com/office/powerpoint/2010/main" val="366322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1DED997-EE16-4611-8263-CFD061F29024}" type="datetimeFigureOut">
              <a:rPr lang="en-IN" smtClean="0"/>
              <a:t>29-04-2024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0A5FF4C-AD29-461D-8A20-3423571542BC}" type="slidenum">
              <a:rPr lang="en-IN" smtClean="0"/>
              <a:t>‹#›</a:t>
            </a:fld>
            <a:endParaRPr lang="en-IN"/>
          </a:p>
        </p:txBody>
      </p:sp>
    </p:spTree>
    <p:extLst>
      <p:ext uri="{BB962C8B-B14F-4D97-AF65-F5344CB8AC3E}">
        <p14:creationId xmlns:p14="http://schemas.microsoft.com/office/powerpoint/2010/main" val="10400705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0F09-E3D9-BA3F-8758-A4F670922EEE}"/>
              </a:ext>
            </a:extLst>
          </p:cNvPr>
          <p:cNvSpPr>
            <a:spLocks noGrp="1"/>
          </p:cNvSpPr>
          <p:nvPr>
            <p:ph type="ctrTitle"/>
          </p:nvPr>
        </p:nvSpPr>
        <p:spPr>
          <a:xfrm>
            <a:off x="0" y="510052"/>
            <a:ext cx="12192000" cy="1562842"/>
          </a:xfrm>
        </p:spPr>
        <p:txBody>
          <a:bodyPr anchor="ctr"/>
          <a:lstStyle/>
          <a:p>
            <a:pPr algn="ctr"/>
            <a:br>
              <a:rPr lang="en-IN" sz="4000" dirty="0">
                <a:solidFill>
                  <a:schemeClr val="bg1"/>
                </a:solidFill>
              </a:rPr>
            </a:br>
            <a:r>
              <a:rPr lang="en-IN" sz="4400" dirty="0">
                <a:solidFill>
                  <a:schemeClr val="bg1"/>
                </a:solidFill>
              </a:rPr>
              <a:t>Omáda Networking Platform</a:t>
            </a:r>
            <a:br>
              <a:rPr lang="en-IN" sz="4400" dirty="0">
                <a:solidFill>
                  <a:schemeClr val="bg1"/>
                </a:solidFill>
              </a:rPr>
            </a:br>
            <a:r>
              <a:rPr lang="en-IN" sz="3200" b="0" dirty="0">
                <a:solidFill>
                  <a:schemeClr val="bg1"/>
                </a:solidFill>
                <a:latin typeface="+mj-lt"/>
              </a:rPr>
              <a:t>Remote Work Collaboration</a:t>
            </a:r>
            <a:br>
              <a:rPr lang="en-IN" sz="4400" dirty="0">
                <a:solidFill>
                  <a:schemeClr val="bg1"/>
                </a:solidFill>
                <a:latin typeface="+mj-lt"/>
              </a:rPr>
            </a:br>
            <a:endParaRPr lang="en-IN" sz="4000" dirty="0">
              <a:solidFill>
                <a:schemeClr val="bg1"/>
              </a:solidFill>
            </a:endParaRPr>
          </a:p>
        </p:txBody>
      </p:sp>
      <p:sp>
        <p:nvSpPr>
          <p:cNvPr id="3" name="Subtitle 2">
            <a:extLst>
              <a:ext uri="{FF2B5EF4-FFF2-40B4-BE49-F238E27FC236}">
                <a16:creationId xmlns:a16="http://schemas.microsoft.com/office/drawing/2014/main" id="{1B80E886-45B8-E987-5C87-57C1D5AF3B49}"/>
              </a:ext>
            </a:extLst>
          </p:cNvPr>
          <p:cNvSpPr>
            <a:spLocks noGrp="1"/>
          </p:cNvSpPr>
          <p:nvPr>
            <p:ph type="subTitle" idx="1"/>
          </p:nvPr>
        </p:nvSpPr>
        <p:spPr>
          <a:xfrm>
            <a:off x="1066800" y="1046377"/>
            <a:ext cx="9406379" cy="3968684"/>
          </a:xfrm>
        </p:spPr>
        <p:txBody>
          <a:bodyPr>
            <a:normAutofit/>
          </a:bodyPr>
          <a:lstStyle/>
          <a:p>
            <a:pPr algn="ctr"/>
            <a:endParaRPr lang="en-IN" sz="2500" dirty="0">
              <a:solidFill>
                <a:schemeClr val="bg1"/>
              </a:solidFill>
              <a:latin typeface="+mj-lt"/>
            </a:endParaRPr>
          </a:p>
          <a:p>
            <a:pPr algn="ctr"/>
            <a:endParaRPr lang="en-IN" sz="2500" dirty="0">
              <a:solidFill>
                <a:schemeClr val="bg1"/>
              </a:solidFill>
              <a:latin typeface="+mj-lt"/>
            </a:endParaRPr>
          </a:p>
          <a:p>
            <a:pPr algn="ctr"/>
            <a:endParaRPr lang="en-IN" sz="2500" dirty="0">
              <a:solidFill>
                <a:schemeClr val="bg1"/>
              </a:solidFill>
              <a:latin typeface="+mj-lt"/>
            </a:endParaRPr>
          </a:p>
          <a:p>
            <a:pPr algn="ctr"/>
            <a:r>
              <a:rPr lang="en-IN" sz="3600" b="1" dirty="0">
                <a:solidFill>
                  <a:schemeClr val="bg1"/>
                </a:solidFill>
                <a:latin typeface="+mj-lt"/>
              </a:rPr>
              <a:t>Tech Titans 2</a:t>
            </a:r>
          </a:p>
          <a:p>
            <a:pPr algn="ctr"/>
            <a:r>
              <a:rPr lang="en-IN" sz="2000" dirty="0">
                <a:solidFill>
                  <a:schemeClr val="bg1"/>
                </a:solidFill>
                <a:latin typeface="+mj-lt"/>
              </a:rPr>
              <a:t>Vaidik Sule; Akshat thakur; Veer Adyani; Chirag Kewlani</a:t>
            </a:r>
          </a:p>
        </p:txBody>
      </p:sp>
      <p:sp>
        <p:nvSpPr>
          <p:cNvPr id="4" name="Subtitle 2">
            <a:extLst>
              <a:ext uri="{FF2B5EF4-FFF2-40B4-BE49-F238E27FC236}">
                <a16:creationId xmlns:a16="http://schemas.microsoft.com/office/drawing/2014/main" id="{9AA4E679-4B09-00CC-83C5-A894023ADD94}"/>
              </a:ext>
            </a:extLst>
          </p:cNvPr>
          <p:cNvSpPr txBox="1">
            <a:spLocks/>
          </p:cNvSpPr>
          <p:nvPr/>
        </p:nvSpPr>
        <p:spPr>
          <a:xfrm>
            <a:off x="245097" y="6268825"/>
            <a:ext cx="4769965" cy="4949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IN" dirty="0">
                <a:latin typeface="+mj-lt"/>
              </a:rPr>
              <a:t>Date of Presentation: 29/04/2024</a:t>
            </a:r>
            <a:endParaRPr lang="en-IN" sz="1400" dirty="0">
              <a:latin typeface="+mj-lt"/>
            </a:endParaRPr>
          </a:p>
        </p:txBody>
      </p:sp>
    </p:spTree>
    <p:extLst>
      <p:ext uri="{BB962C8B-B14F-4D97-AF65-F5344CB8AC3E}">
        <p14:creationId xmlns:p14="http://schemas.microsoft.com/office/powerpoint/2010/main" val="245906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Glimpse Of Our Platform</a:t>
            </a:r>
            <a:endParaRPr lang="en-IN" sz="3200" dirty="0">
              <a:solidFill>
                <a:schemeClr val="tx2">
                  <a:lumMod val="75000"/>
                </a:schemeClr>
              </a:solidFill>
            </a:endParaRPr>
          </a:p>
        </p:txBody>
      </p:sp>
      <p:pic>
        <p:nvPicPr>
          <p:cNvPr id="5" name="Picture 4">
            <a:extLst>
              <a:ext uri="{FF2B5EF4-FFF2-40B4-BE49-F238E27FC236}">
                <a16:creationId xmlns:a16="http://schemas.microsoft.com/office/drawing/2014/main" id="{3991B1B0-C6C0-25D1-FBC1-923B1944CC0E}"/>
              </a:ext>
            </a:extLst>
          </p:cNvPr>
          <p:cNvPicPr>
            <a:picLocks noChangeAspect="1"/>
          </p:cNvPicPr>
          <p:nvPr/>
        </p:nvPicPr>
        <p:blipFill rotWithShape="1">
          <a:blip r:embed="rId2">
            <a:extLst>
              <a:ext uri="{28A0092B-C50C-407E-A947-70E740481C1C}">
                <a14:useLocalDpi xmlns:a14="http://schemas.microsoft.com/office/drawing/2010/main" val="0"/>
              </a:ext>
            </a:extLst>
          </a:blip>
          <a:srcRect t="9485"/>
          <a:stretch/>
        </p:blipFill>
        <p:spPr>
          <a:xfrm>
            <a:off x="1365241" y="1833011"/>
            <a:ext cx="4017714" cy="2045617"/>
          </a:xfrm>
          <a:prstGeom prst="rect">
            <a:avLst/>
          </a:prstGeom>
        </p:spPr>
      </p:pic>
      <p:pic>
        <p:nvPicPr>
          <p:cNvPr id="9" name="Picture 8">
            <a:extLst>
              <a:ext uri="{FF2B5EF4-FFF2-40B4-BE49-F238E27FC236}">
                <a16:creationId xmlns:a16="http://schemas.microsoft.com/office/drawing/2014/main" id="{AA451A4F-7C50-1F5A-1E70-F0129FAC1101}"/>
              </a:ext>
            </a:extLst>
          </p:cNvPr>
          <p:cNvPicPr>
            <a:picLocks noChangeAspect="1"/>
          </p:cNvPicPr>
          <p:nvPr/>
        </p:nvPicPr>
        <p:blipFill rotWithShape="1">
          <a:blip r:embed="rId3">
            <a:extLst>
              <a:ext uri="{28A0092B-C50C-407E-A947-70E740481C1C}">
                <a14:useLocalDpi xmlns:a14="http://schemas.microsoft.com/office/drawing/2010/main" val="0"/>
              </a:ext>
            </a:extLst>
          </a:blip>
          <a:srcRect t="9759"/>
          <a:stretch/>
        </p:blipFill>
        <p:spPr>
          <a:xfrm>
            <a:off x="6479109" y="1833011"/>
            <a:ext cx="4017714" cy="2039405"/>
          </a:xfrm>
          <a:prstGeom prst="rect">
            <a:avLst/>
          </a:prstGeom>
        </p:spPr>
      </p:pic>
      <p:pic>
        <p:nvPicPr>
          <p:cNvPr id="11" name="Picture 10">
            <a:extLst>
              <a:ext uri="{FF2B5EF4-FFF2-40B4-BE49-F238E27FC236}">
                <a16:creationId xmlns:a16="http://schemas.microsoft.com/office/drawing/2014/main" id="{C049963A-CC0F-4F1E-68C2-8939A77B8BCB}"/>
              </a:ext>
            </a:extLst>
          </p:cNvPr>
          <p:cNvPicPr>
            <a:picLocks noChangeAspect="1"/>
          </p:cNvPicPr>
          <p:nvPr/>
        </p:nvPicPr>
        <p:blipFill rotWithShape="1">
          <a:blip r:embed="rId4">
            <a:extLst>
              <a:ext uri="{28A0092B-C50C-407E-A947-70E740481C1C}">
                <a14:useLocalDpi xmlns:a14="http://schemas.microsoft.com/office/drawing/2010/main" val="0"/>
              </a:ext>
            </a:extLst>
          </a:blip>
          <a:srcRect t="9759"/>
          <a:stretch/>
        </p:blipFill>
        <p:spPr>
          <a:xfrm>
            <a:off x="1363121" y="4260915"/>
            <a:ext cx="4019834" cy="2040480"/>
          </a:xfrm>
          <a:prstGeom prst="rect">
            <a:avLst/>
          </a:prstGeom>
        </p:spPr>
      </p:pic>
      <p:pic>
        <p:nvPicPr>
          <p:cNvPr id="13" name="Picture 12">
            <a:extLst>
              <a:ext uri="{FF2B5EF4-FFF2-40B4-BE49-F238E27FC236}">
                <a16:creationId xmlns:a16="http://schemas.microsoft.com/office/drawing/2014/main" id="{59B7ED53-5521-0CBC-6974-39E456766A85}"/>
              </a:ext>
            </a:extLst>
          </p:cNvPr>
          <p:cNvPicPr>
            <a:picLocks noChangeAspect="1"/>
          </p:cNvPicPr>
          <p:nvPr/>
        </p:nvPicPr>
        <p:blipFill rotWithShape="1">
          <a:blip r:embed="rId5">
            <a:extLst>
              <a:ext uri="{28A0092B-C50C-407E-A947-70E740481C1C}">
                <a14:useLocalDpi xmlns:a14="http://schemas.microsoft.com/office/drawing/2010/main" val="0"/>
              </a:ext>
            </a:extLst>
          </a:blip>
          <a:srcRect t="9759"/>
          <a:stretch/>
        </p:blipFill>
        <p:spPr>
          <a:xfrm>
            <a:off x="6479109" y="4290801"/>
            <a:ext cx="4017714" cy="2039404"/>
          </a:xfrm>
          <a:prstGeom prst="rect">
            <a:avLst/>
          </a:prstGeom>
        </p:spPr>
      </p:pic>
    </p:spTree>
    <p:extLst>
      <p:ext uri="{BB962C8B-B14F-4D97-AF65-F5344CB8AC3E}">
        <p14:creationId xmlns:p14="http://schemas.microsoft.com/office/powerpoint/2010/main" val="181171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2290713"/>
            <a:ext cx="9406379" cy="3430354"/>
          </a:xfrm>
          <a:prstGeom prst="rect">
            <a:avLst/>
          </a:prstGeom>
          <a:noFill/>
          <a:ln>
            <a:noFill/>
          </a:ln>
        </p:spPr>
        <p:txBody>
          <a:bodyPr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000" b="0" i="0" dirty="0">
                <a:effectLst/>
                <a:latin typeface="+mj-lt"/>
              </a:rPr>
              <a:t>Join us on this exciting journey as we revolutionize remote collaboration and empower teams to achieve their goals together, no matter where they are in the world. Welcome to the Omada Networking Platform – where collaboration knows no boundaries!</a:t>
            </a:r>
            <a:endParaRPr lang="en-US" sz="2000" dirty="0">
              <a:latin typeface="+mj-lt"/>
            </a:endParaRP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Thank You</a:t>
            </a:r>
            <a:endParaRPr lang="en-IN" sz="3200" dirty="0">
              <a:solidFill>
                <a:schemeClr val="tx2">
                  <a:lumMod val="75000"/>
                </a:schemeClr>
              </a:solidFill>
            </a:endParaRPr>
          </a:p>
        </p:txBody>
      </p:sp>
    </p:spTree>
    <p:extLst>
      <p:ext uri="{BB962C8B-B14F-4D97-AF65-F5344CB8AC3E}">
        <p14:creationId xmlns:p14="http://schemas.microsoft.com/office/powerpoint/2010/main" val="12910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latin typeface="+mj-lt"/>
              </a:rPr>
              <a:t>Omada Networking Platform is a remote work collaboration tool designed to empower teams to work together effortlessly, regardless of geographical barriers. Developed within the intense timeframe of a 36-hour hackathon, our platform embodies innovation, creativity, and a passion for advancing the way teams collaborate remotely.</a:t>
            </a:r>
            <a:endParaRPr lang="en-US" sz="1400" dirty="0">
              <a:latin typeface="+mj-lt"/>
            </a:endParaRPr>
          </a:p>
          <a:p>
            <a:pPr marL="0" indent="0" algn="ctr">
              <a:buNone/>
            </a:pPr>
            <a:endParaRPr lang="en-US" sz="1400" dirty="0">
              <a:latin typeface="+mj-lt"/>
            </a:endParaRPr>
          </a:p>
          <a:p>
            <a:pPr marL="0" indent="0" algn="ctr">
              <a:buNone/>
            </a:pPr>
            <a:r>
              <a:rPr lang="en-US" dirty="0">
                <a:latin typeface="+mj-lt"/>
              </a:rPr>
              <a:t>Technologies Used Are:  HTML, CSS, JavaScript </a:t>
            </a:r>
          </a:p>
          <a:p>
            <a:pPr marL="0" indent="0" algn="ctr">
              <a:buNone/>
            </a:pPr>
            <a:endParaRPr lang="en-US" dirty="0">
              <a:latin typeface="+mj-lt"/>
            </a:endParaRPr>
          </a:p>
          <a:p>
            <a:pPr marL="0" indent="0" algn="ctr">
              <a:buNone/>
            </a:pPr>
            <a:r>
              <a:rPr lang="en-US" dirty="0">
                <a:latin typeface="+mj-lt"/>
              </a:rPr>
              <a:t> </a:t>
            </a: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9541"/>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1"/>
                </a:solidFill>
              </a:rPr>
              <a:t>Project Overview</a:t>
            </a:r>
            <a:endParaRPr lang="en-IN" sz="3200" dirty="0">
              <a:solidFill>
                <a:schemeClr val="tx1"/>
              </a:solidFill>
            </a:endParaRPr>
          </a:p>
        </p:txBody>
      </p:sp>
    </p:spTree>
    <p:extLst>
      <p:ext uri="{BB962C8B-B14F-4D97-AF65-F5344CB8AC3E}">
        <p14:creationId xmlns:p14="http://schemas.microsoft.com/office/powerpoint/2010/main" val="427106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dirty="0">
                <a:latin typeface="+mj-lt"/>
              </a:rPr>
              <a:t>Video Conferencing</a:t>
            </a:r>
          </a:p>
          <a:p>
            <a:pPr marL="0" indent="0" algn="ctr">
              <a:buNone/>
            </a:pPr>
            <a:endParaRPr lang="en-US" dirty="0">
              <a:latin typeface="+mj-lt"/>
            </a:endParaRPr>
          </a:p>
          <a:p>
            <a:pPr marL="0" indent="0" algn="ctr">
              <a:buNone/>
            </a:pPr>
            <a:r>
              <a:rPr lang="en-US" dirty="0">
                <a:latin typeface="+mj-lt"/>
              </a:rPr>
              <a:t>Time Zone Conversion</a:t>
            </a:r>
          </a:p>
          <a:p>
            <a:pPr marL="0" indent="0" algn="ctr">
              <a:buNone/>
            </a:pPr>
            <a:endParaRPr lang="en-US" dirty="0">
              <a:latin typeface="+mj-lt"/>
            </a:endParaRPr>
          </a:p>
          <a:p>
            <a:pPr marL="0" indent="0" algn="ctr">
              <a:buNone/>
            </a:pPr>
            <a:r>
              <a:rPr lang="en-US" dirty="0">
                <a:latin typeface="+mj-lt"/>
              </a:rPr>
              <a:t>Chat Bot</a:t>
            </a:r>
          </a:p>
          <a:p>
            <a:pPr marL="0" indent="0" algn="ctr">
              <a:buNone/>
            </a:pPr>
            <a:endParaRPr lang="en-US" dirty="0">
              <a:latin typeface="+mj-lt"/>
            </a:endParaRPr>
          </a:p>
          <a:p>
            <a:pPr marL="0" indent="0" algn="ctr">
              <a:buNone/>
            </a:pPr>
            <a:r>
              <a:rPr lang="en-US" dirty="0">
                <a:latin typeface="+mj-lt"/>
              </a:rPr>
              <a:t>File Sharing</a:t>
            </a:r>
          </a:p>
          <a:p>
            <a:pPr marL="0" indent="0" algn="ctr">
              <a:buNone/>
            </a:pPr>
            <a:endParaRPr lang="en-US" dirty="0">
              <a:latin typeface="+mj-lt"/>
            </a:endParaRPr>
          </a:p>
          <a:p>
            <a:pPr marL="0" indent="0" algn="ctr">
              <a:buNone/>
            </a:pPr>
            <a:r>
              <a:rPr lang="en-US" dirty="0">
                <a:latin typeface="+mj-lt"/>
              </a:rPr>
              <a:t>Friends Management</a:t>
            </a: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9541"/>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1"/>
                </a:solidFill>
              </a:rPr>
              <a:t>Key Features Overview</a:t>
            </a:r>
            <a:endParaRPr lang="en-IN" sz="3200" dirty="0">
              <a:solidFill>
                <a:schemeClr val="tx1"/>
              </a:solidFill>
            </a:endParaRPr>
          </a:p>
        </p:txBody>
      </p:sp>
    </p:spTree>
    <p:extLst>
      <p:ext uri="{BB962C8B-B14F-4D97-AF65-F5344CB8AC3E}">
        <p14:creationId xmlns:p14="http://schemas.microsoft.com/office/powerpoint/2010/main" val="279917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000" b="0" i="0" dirty="0">
                <a:effectLst/>
                <a:latin typeface="+mj-lt"/>
              </a:rPr>
              <a:t>Engage in face-to-face communication with your team members through our integrated video conferencing feature. Collaborate in real-time, brainstorm ideas, and make decisions with confidence.</a:t>
            </a:r>
            <a:endParaRPr lang="en-US" sz="2000" dirty="0">
              <a:latin typeface="+mj-lt"/>
            </a:endParaRP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Video Conferencing</a:t>
            </a:r>
            <a:endParaRPr lang="en-IN" sz="3200" dirty="0">
              <a:solidFill>
                <a:schemeClr val="tx2">
                  <a:lumMod val="75000"/>
                </a:schemeClr>
              </a:solidFill>
            </a:endParaRPr>
          </a:p>
        </p:txBody>
      </p:sp>
      <p:pic>
        <p:nvPicPr>
          <p:cNvPr id="5" name="Picture 4">
            <a:extLst>
              <a:ext uri="{FF2B5EF4-FFF2-40B4-BE49-F238E27FC236}">
                <a16:creationId xmlns:a16="http://schemas.microsoft.com/office/drawing/2014/main" id="{38C01A6E-DFAB-FB2F-F36A-43A167F84DBA}"/>
              </a:ext>
            </a:extLst>
          </p:cNvPr>
          <p:cNvPicPr>
            <a:picLocks noChangeAspect="1"/>
          </p:cNvPicPr>
          <p:nvPr/>
        </p:nvPicPr>
        <p:blipFill rotWithShape="1">
          <a:blip r:embed="rId2">
            <a:extLst>
              <a:ext uri="{28A0092B-C50C-407E-A947-70E740481C1C}">
                <a14:useLocalDpi xmlns:a14="http://schemas.microsoft.com/office/drawing/2010/main" val="0"/>
              </a:ext>
            </a:extLst>
          </a:blip>
          <a:srcRect l="9356" t="18968" r="10453" b="1445"/>
          <a:stretch/>
        </p:blipFill>
        <p:spPr>
          <a:xfrm>
            <a:off x="2956874" y="3042071"/>
            <a:ext cx="6278251" cy="3504844"/>
          </a:xfrm>
          <a:prstGeom prst="rect">
            <a:avLst/>
          </a:prstGeom>
        </p:spPr>
      </p:pic>
    </p:spTree>
    <p:extLst>
      <p:ext uri="{BB962C8B-B14F-4D97-AF65-F5344CB8AC3E}">
        <p14:creationId xmlns:p14="http://schemas.microsoft.com/office/powerpoint/2010/main" val="258929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000" b="0" i="0" dirty="0">
                <a:effectLst/>
                <a:latin typeface="+mj-lt"/>
              </a:rPr>
              <a:t>Say goodbye to the hassle of coordinating across different time zones! Our platform automatically converts time zones, ensuring everyone is synchronized and on the same page, no matter where they are in the world.</a:t>
            </a:r>
            <a:endParaRPr lang="en-US" sz="2000" dirty="0">
              <a:latin typeface="+mj-lt"/>
            </a:endParaRP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Time Zone Conversion</a:t>
            </a:r>
            <a:endParaRPr lang="en-IN" sz="3200" dirty="0">
              <a:solidFill>
                <a:schemeClr val="tx2">
                  <a:lumMod val="75000"/>
                </a:schemeClr>
              </a:solidFill>
            </a:endParaRPr>
          </a:p>
        </p:txBody>
      </p:sp>
      <p:pic>
        <p:nvPicPr>
          <p:cNvPr id="6" name="Picture 5">
            <a:extLst>
              <a:ext uri="{FF2B5EF4-FFF2-40B4-BE49-F238E27FC236}">
                <a16:creationId xmlns:a16="http://schemas.microsoft.com/office/drawing/2014/main" id="{C077E218-EFC9-7871-77B5-F35EE118F2C2}"/>
              </a:ext>
            </a:extLst>
          </p:cNvPr>
          <p:cNvPicPr>
            <a:picLocks noChangeAspect="1"/>
          </p:cNvPicPr>
          <p:nvPr/>
        </p:nvPicPr>
        <p:blipFill rotWithShape="1">
          <a:blip r:embed="rId2">
            <a:extLst>
              <a:ext uri="{28A0092B-C50C-407E-A947-70E740481C1C}">
                <a14:useLocalDpi xmlns:a14="http://schemas.microsoft.com/office/drawing/2010/main" val="0"/>
              </a:ext>
            </a:extLst>
          </a:blip>
          <a:srcRect l="32165" t="18694" r="29871" b="45017"/>
          <a:stretch/>
        </p:blipFill>
        <p:spPr>
          <a:xfrm>
            <a:off x="2902508" y="3089205"/>
            <a:ext cx="6386983" cy="3434144"/>
          </a:xfrm>
          <a:prstGeom prst="rect">
            <a:avLst/>
          </a:prstGeom>
        </p:spPr>
      </p:pic>
    </p:spTree>
    <p:extLst>
      <p:ext uri="{BB962C8B-B14F-4D97-AF65-F5344CB8AC3E}">
        <p14:creationId xmlns:p14="http://schemas.microsoft.com/office/powerpoint/2010/main" val="257796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000" b="0" i="0" dirty="0">
                <a:effectLst/>
                <a:latin typeface="+mj-lt"/>
              </a:rPr>
              <a:t>Foster communication and collaboration with our intuitive chat box. Share updates, exchange ideas, and keep the conversation flowing in real-time.</a:t>
            </a:r>
            <a:endParaRPr lang="en-US" sz="2000" dirty="0">
              <a:latin typeface="+mj-lt"/>
            </a:endParaRP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Chat Bot</a:t>
            </a:r>
            <a:endParaRPr lang="en-IN" sz="3200" dirty="0">
              <a:solidFill>
                <a:schemeClr val="tx2">
                  <a:lumMod val="75000"/>
                </a:schemeClr>
              </a:solidFill>
            </a:endParaRPr>
          </a:p>
        </p:txBody>
      </p:sp>
      <p:pic>
        <p:nvPicPr>
          <p:cNvPr id="6" name="Picture 5">
            <a:extLst>
              <a:ext uri="{FF2B5EF4-FFF2-40B4-BE49-F238E27FC236}">
                <a16:creationId xmlns:a16="http://schemas.microsoft.com/office/drawing/2014/main" id="{EE14255B-EED0-2FE0-9D2E-33B37AD5F453}"/>
              </a:ext>
            </a:extLst>
          </p:cNvPr>
          <p:cNvPicPr>
            <a:picLocks noChangeAspect="1"/>
          </p:cNvPicPr>
          <p:nvPr/>
        </p:nvPicPr>
        <p:blipFill rotWithShape="1">
          <a:blip r:embed="rId2">
            <a:extLst>
              <a:ext uri="{28A0092B-C50C-407E-A947-70E740481C1C}">
                <a14:useLocalDpi xmlns:a14="http://schemas.microsoft.com/office/drawing/2010/main" val="0"/>
              </a:ext>
            </a:extLst>
          </a:blip>
          <a:srcRect l="9433" t="17595" r="10450" b="1443"/>
          <a:stretch/>
        </p:blipFill>
        <p:spPr>
          <a:xfrm>
            <a:off x="2956874" y="2872388"/>
            <a:ext cx="6278251" cy="3568817"/>
          </a:xfrm>
          <a:prstGeom prst="rect">
            <a:avLst/>
          </a:prstGeom>
        </p:spPr>
      </p:pic>
    </p:spTree>
    <p:extLst>
      <p:ext uri="{BB962C8B-B14F-4D97-AF65-F5344CB8AC3E}">
        <p14:creationId xmlns:p14="http://schemas.microsoft.com/office/powerpoint/2010/main" val="162101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000" b="0" i="0" dirty="0">
                <a:effectLst/>
                <a:latin typeface="+mj-lt"/>
              </a:rPr>
              <a:t>Streamline collaboration by sharing files, documents, and resources seamlessly within the platform. From project plans to design files, our file sharing feature ensures that everyone has access to the information they need to succeed.</a:t>
            </a:r>
            <a:endParaRPr lang="en-US" sz="2000" dirty="0">
              <a:latin typeface="+mj-lt"/>
            </a:endParaRP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File Sharing</a:t>
            </a:r>
            <a:endParaRPr lang="en-IN" sz="3200" dirty="0">
              <a:solidFill>
                <a:schemeClr val="tx2">
                  <a:lumMod val="75000"/>
                </a:schemeClr>
              </a:solidFill>
            </a:endParaRPr>
          </a:p>
        </p:txBody>
      </p:sp>
      <p:pic>
        <p:nvPicPr>
          <p:cNvPr id="5" name="Picture 4">
            <a:extLst>
              <a:ext uri="{FF2B5EF4-FFF2-40B4-BE49-F238E27FC236}">
                <a16:creationId xmlns:a16="http://schemas.microsoft.com/office/drawing/2014/main" id="{B772B865-D59E-C737-9253-4127F2DEBDC9}"/>
              </a:ext>
            </a:extLst>
          </p:cNvPr>
          <p:cNvPicPr>
            <a:picLocks noChangeAspect="1"/>
          </p:cNvPicPr>
          <p:nvPr/>
        </p:nvPicPr>
        <p:blipFill rotWithShape="1">
          <a:blip r:embed="rId2">
            <a:extLst>
              <a:ext uri="{28A0092B-C50C-407E-A947-70E740481C1C}">
                <a14:useLocalDpi xmlns:a14="http://schemas.microsoft.com/office/drawing/2010/main" val="0"/>
              </a:ext>
            </a:extLst>
          </a:blip>
          <a:srcRect l="39253" t="22131" r="39484" b="29484"/>
          <a:stretch/>
        </p:blipFill>
        <p:spPr>
          <a:xfrm>
            <a:off x="4732256" y="3186259"/>
            <a:ext cx="2592371" cy="3318237"/>
          </a:xfrm>
          <a:prstGeom prst="rect">
            <a:avLst/>
          </a:prstGeom>
        </p:spPr>
      </p:pic>
    </p:spTree>
    <p:extLst>
      <p:ext uri="{BB962C8B-B14F-4D97-AF65-F5344CB8AC3E}">
        <p14:creationId xmlns:p14="http://schemas.microsoft.com/office/powerpoint/2010/main" val="11193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000" b="0" i="0" dirty="0">
                <a:effectLst/>
                <a:latin typeface="+mj-lt"/>
              </a:rPr>
              <a:t>Build and maintain your professional network effortlessly with our friend management feature. Add, remove, or maintain your friend list with ease, fostering connections and collaboration within your community.</a:t>
            </a:r>
            <a:endParaRPr lang="en-US" sz="2000" dirty="0">
              <a:latin typeface="+mj-lt"/>
            </a:endParaRP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Friends Management</a:t>
            </a:r>
            <a:endParaRPr lang="en-IN" sz="3200" dirty="0">
              <a:solidFill>
                <a:schemeClr val="tx2">
                  <a:lumMod val="75000"/>
                </a:schemeClr>
              </a:solidFill>
            </a:endParaRPr>
          </a:p>
        </p:txBody>
      </p:sp>
      <p:pic>
        <p:nvPicPr>
          <p:cNvPr id="6" name="Picture 5">
            <a:extLst>
              <a:ext uri="{FF2B5EF4-FFF2-40B4-BE49-F238E27FC236}">
                <a16:creationId xmlns:a16="http://schemas.microsoft.com/office/drawing/2014/main" id="{AA1A135E-669B-C908-AFB0-AD7302B03823}"/>
              </a:ext>
            </a:extLst>
          </p:cNvPr>
          <p:cNvPicPr>
            <a:picLocks noChangeAspect="1"/>
          </p:cNvPicPr>
          <p:nvPr/>
        </p:nvPicPr>
        <p:blipFill rotWithShape="1">
          <a:blip r:embed="rId2">
            <a:extLst>
              <a:ext uri="{28A0092B-C50C-407E-A947-70E740481C1C}">
                <a14:useLocalDpi xmlns:a14="http://schemas.microsoft.com/office/drawing/2010/main" val="0"/>
              </a:ext>
            </a:extLst>
          </a:blip>
          <a:srcRect l="28222" t="18694" r="28170" b="38419"/>
          <a:stretch/>
        </p:blipFill>
        <p:spPr>
          <a:xfrm>
            <a:off x="3188422" y="3165050"/>
            <a:ext cx="5815155" cy="3216896"/>
          </a:xfrm>
          <a:prstGeom prst="rect">
            <a:avLst/>
          </a:prstGeom>
        </p:spPr>
      </p:pic>
    </p:spTree>
    <p:extLst>
      <p:ext uri="{BB962C8B-B14F-4D97-AF65-F5344CB8AC3E}">
        <p14:creationId xmlns:p14="http://schemas.microsoft.com/office/powerpoint/2010/main" val="366878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80E886-45B8-E987-5C87-57C1D5AF3B49}"/>
              </a:ext>
            </a:extLst>
          </p:cNvPr>
          <p:cNvSpPr txBox="1">
            <a:spLocks/>
          </p:cNvSpPr>
          <p:nvPr/>
        </p:nvSpPr>
        <p:spPr>
          <a:xfrm>
            <a:off x="1274189" y="1752383"/>
            <a:ext cx="9406379" cy="3968684"/>
          </a:xfrm>
          <a:prstGeom prst="rect">
            <a:avLst/>
          </a:prstGeom>
          <a:noFill/>
          <a:ln>
            <a:noFill/>
          </a:ln>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2000" b="0" i="0" dirty="0">
                <a:effectLst/>
                <a:latin typeface="+mj-lt"/>
              </a:rPr>
              <a:t>We are committed to continuous improvement and have ambitious plans for the future of the Omada Networking Platform. In the coming months, we aim to introduce different channels for various projects and applications, enhancing work distribution and streamlining collaboration. Additionally, we are exploring opportunities to integrate advanced features to further enhance the remote work experience for our users.</a:t>
            </a:r>
            <a:endParaRPr lang="en-US" sz="2000" dirty="0">
              <a:latin typeface="+mj-lt"/>
            </a:endParaRPr>
          </a:p>
        </p:txBody>
      </p:sp>
      <p:sp>
        <p:nvSpPr>
          <p:cNvPr id="2" name="Title 1">
            <a:extLst>
              <a:ext uri="{FF2B5EF4-FFF2-40B4-BE49-F238E27FC236}">
                <a16:creationId xmlns:a16="http://schemas.microsoft.com/office/drawing/2014/main" id="{5733D61E-DE51-3687-6C84-63BAE41D4F91}"/>
              </a:ext>
            </a:extLst>
          </p:cNvPr>
          <p:cNvSpPr txBox="1">
            <a:spLocks/>
          </p:cNvSpPr>
          <p:nvPr/>
        </p:nvSpPr>
        <p:spPr>
          <a:xfrm>
            <a:off x="0" y="180114"/>
            <a:ext cx="12192000" cy="1562842"/>
          </a:xfrm>
          <a:prstGeom prst="rect">
            <a:avLst/>
          </a:prstGeom>
        </p:spPr>
        <p:txBody>
          <a:bodyPr anchor="ct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a:solidFill>
                  <a:schemeClr val="tx2">
                    <a:lumMod val="75000"/>
                  </a:schemeClr>
                </a:solidFill>
              </a:rPr>
              <a:t>Future Roadmap  </a:t>
            </a:r>
            <a:endParaRPr lang="en-IN" sz="3200" dirty="0">
              <a:solidFill>
                <a:schemeClr val="tx2">
                  <a:lumMod val="75000"/>
                </a:schemeClr>
              </a:solidFill>
            </a:endParaRPr>
          </a:p>
        </p:txBody>
      </p:sp>
    </p:spTree>
    <p:extLst>
      <p:ext uri="{BB962C8B-B14F-4D97-AF65-F5344CB8AC3E}">
        <p14:creationId xmlns:p14="http://schemas.microsoft.com/office/powerpoint/2010/main" val="709430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284</TotalTime>
  <Words>392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 Omáda Networking Platform Remote Work Collaboration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Omáda Networking Platform</dc:title>
  <dc:creator>Vaidik Sule</dc:creator>
  <cp:lastModifiedBy>Vaidik Sule</cp:lastModifiedBy>
  <cp:revision>1</cp:revision>
  <dcterms:created xsi:type="dcterms:W3CDTF">2024-04-28T23:47:49Z</dcterms:created>
  <dcterms:modified xsi:type="dcterms:W3CDTF">2024-04-29T04:33:33Z</dcterms:modified>
</cp:coreProperties>
</file>