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7920038" cy="3959225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96000" y="926280"/>
            <a:ext cx="712764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96000" y="926280"/>
            <a:ext cx="34779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96000" y="926280"/>
            <a:ext cx="22950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96000" y="926280"/>
            <a:ext cx="7127640" cy="22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96000" y="926280"/>
            <a:ext cx="3477960" cy="22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96000" y="926280"/>
            <a:ext cx="34779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96000" y="926280"/>
            <a:ext cx="3477960" cy="22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96000" y="926280"/>
            <a:ext cx="34779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96000" y="926280"/>
            <a:ext cx="712764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96000" y="926280"/>
            <a:ext cx="34779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96000" y="926280"/>
            <a:ext cx="22950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96000" y="926280"/>
            <a:ext cx="7127640" cy="22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96000" y="926280"/>
            <a:ext cx="3477960" cy="22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96000" y="926280"/>
            <a:ext cx="34779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96000" y="926280"/>
            <a:ext cx="3477960" cy="22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96000" y="926280"/>
            <a:ext cx="34779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7338240" y="3589560"/>
            <a:ext cx="474840" cy="302760"/>
          </a:xfrm>
          <a:prstGeom prst="rect">
            <a:avLst/>
          </a:prstGeom>
          <a:noFill/>
          <a:ln w="0">
            <a:noFill/>
          </a:ln>
        </p:spPr>
        <p:txBody>
          <a:bodyPr lIns="76320" rIns="76320" tIns="76320" bIns="7632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BF92B1F-FF49-4EA1-B2BB-6A5A443004A1}" type="slidenum">
              <a:rPr b="0" lang="en-IN" sz="8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IN" sz="8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42;p4"/>
          <p:cNvGrpSpPr/>
          <p:nvPr/>
        </p:nvGrpSpPr>
        <p:grpSpPr>
          <a:xfrm>
            <a:off x="38880" y="254520"/>
            <a:ext cx="859320" cy="820440"/>
            <a:chOff x="38880" y="254520"/>
            <a:chExt cx="859320" cy="820440"/>
          </a:xfrm>
        </p:grpSpPr>
        <p:sp>
          <p:nvSpPr>
            <p:cNvPr id="40" name="Google Shape;43;p4"/>
            <p:cNvSpPr/>
            <p:nvPr/>
          </p:nvSpPr>
          <p:spPr>
            <a:xfrm rot="16200000">
              <a:off x="0" y="293400"/>
              <a:ext cx="700200" cy="6220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Google Shape;44;p4"/>
            <p:cNvSpPr/>
            <p:nvPr/>
          </p:nvSpPr>
          <p:spPr>
            <a:xfrm flipH="1">
              <a:off x="197640" y="452880"/>
              <a:ext cx="700200" cy="6220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123920" y="303120"/>
            <a:ext cx="6096240" cy="703080"/>
          </a:xfrm>
          <a:prstGeom prst="rect">
            <a:avLst/>
          </a:prstGeom>
          <a:noFill/>
          <a:ln w="0">
            <a:noFill/>
          </a:ln>
        </p:spPr>
        <p:txBody>
          <a:bodyPr lIns="76320" rIns="76320" tIns="76320" bIns="76320" anchor="t">
            <a:norm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123920" y="1206720"/>
            <a:ext cx="6096240" cy="2240640"/>
          </a:xfrm>
          <a:prstGeom prst="rect">
            <a:avLst/>
          </a:prstGeom>
          <a:noFill/>
          <a:ln w="0">
            <a:noFill/>
          </a:ln>
        </p:spPr>
        <p:txBody>
          <a:bodyPr lIns="76320" rIns="76320" tIns="76320" bIns="763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7338240" y="3589560"/>
            <a:ext cx="474840" cy="302760"/>
          </a:xfrm>
          <a:prstGeom prst="rect">
            <a:avLst/>
          </a:prstGeom>
          <a:noFill/>
          <a:ln w="0">
            <a:noFill/>
          </a:ln>
        </p:spPr>
        <p:txBody>
          <a:bodyPr lIns="76320" rIns="76320" tIns="76320" bIns="7632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9F2F116-8426-4119-8C7B-5F8E378DADBA}" type="slidenum">
              <a:rPr b="0" lang="en-IN" sz="8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IN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44055"/>
            </a:gs>
            <a:gs pos="100000">
              <a:srgbClr val="03030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80" y="1206720"/>
            <a:ext cx="7919280" cy="461160"/>
          </a:xfrm>
          <a:prstGeom prst="rect">
            <a:avLst/>
          </a:prstGeom>
          <a:noFill/>
          <a:ln w="0">
            <a:noFill/>
          </a:ln>
          <a:effectLst>
            <a:outerShdw dist="0" dir="0" blurRad="76320" rotWithShape="0">
              <a:srgbClr val="000000">
                <a:alpha val="20000"/>
              </a:srgbClr>
            </a:outerShdw>
          </a:effectLst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IN" sz="3500" spc="-1" strike="noStrike">
                <a:solidFill>
                  <a:srgbClr val="ffff00"/>
                </a:solidFill>
                <a:latin typeface="Ubuntu"/>
                <a:ea typeface="Ubuntu"/>
              </a:rPr>
              <a:t>PROJECT DISCUSSION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927600" y="1867680"/>
            <a:ext cx="3773880" cy="879480"/>
          </a:xfrm>
          <a:prstGeom prst="rect">
            <a:avLst/>
          </a:prstGeom>
          <a:noFill/>
          <a:ln w="0">
            <a:noFill/>
          </a:ln>
          <a:effectLst>
            <a:outerShdw dist="37674" dir="13500000" blurRad="50760" rotWithShape="0">
              <a:srgbClr val="000000">
                <a:alpha val="40000"/>
              </a:srgbClr>
            </a:outerShdw>
          </a:effectLst>
        </p:spPr>
        <p:txBody>
          <a:bodyPr lIns="0" rIns="0" tIns="0" bIns="0" anchor="t">
            <a:noAutofit/>
          </a:bodyPr>
          <a:p>
            <a:pPr marL="436320" indent="-380880">
              <a:lnSpc>
                <a:spcPct val="90000"/>
              </a:lnSpc>
              <a:tabLst>
                <a:tab algn="l" pos="0"/>
              </a:tabLst>
            </a:pPr>
            <a:r>
              <a:rPr b="1" lang="en-IN" sz="16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 </a:t>
            </a:r>
            <a:r>
              <a:rPr b="0" lang="en-IN" sz="1600" spc="-1" strike="noStrike" u="sng">
                <a:solidFill>
                  <a:srgbClr val="00e1e1"/>
                </a:solidFill>
                <a:uFillTx/>
                <a:latin typeface="Ubuntu"/>
                <a:ea typeface="Ubuntu"/>
              </a:rPr>
              <a:t>BATCH 4</a:t>
            </a:r>
            <a:endParaRPr b="0" lang="en-IN" sz="1600" spc="-1" strike="noStrike">
              <a:latin typeface="Arial"/>
            </a:endParaRPr>
          </a:p>
          <a:p>
            <a:pPr marL="436320" indent="-380880">
              <a:lnSpc>
                <a:spcPct val="90000"/>
              </a:lnSpc>
              <a:spcBef>
                <a:spcPts val="283"/>
              </a:spcBef>
              <a:tabLst>
                <a:tab algn="l" pos="0"/>
              </a:tabLst>
            </a:pPr>
            <a:r>
              <a:rPr b="0" lang="en-IN" sz="1600" spc="-1" strike="noStrike">
                <a:solidFill>
                  <a:srgbClr val="00e1e1"/>
                </a:solidFill>
                <a:latin typeface="Ubuntu"/>
                <a:ea typeface="Ubuntu"/>
              </a:rPr>
              <a:t>    </a:t>
            </a:r>
            <a:r>
              <a:rPr b="0" lang="en-IN" sz="1400" spc="-1" strike="noStrike">
                <a:solidFill>
                  <a:srgbClr val="d4f3fd"/>
                </a:solidFill>
                <a:latin typeface="Ubuntu"/>
                <a:ea typeface="Ubuntu"/>
              </a:rPr>
              <a:t>G SRI NITHIN (18311A05K4)</a:t>
            </a:r>
            <a:endParaRPr b="0" lang="en-IN" sz="1400" spc="-1" strike="noStrike">
              <a:latin typeface="Arial"/>
            </a:endParaRPr>
          </a:p>
          <a:p>
            <a:pPr marL="436320" indent="-380880">
              <a:lnSpc>
                <a:spcPct val="90000"/>
              </a:lnSpc>
              <a:spcBef>
                <a:spcPts val="283"/>
              </a:spcBef>
              <a:tabLst>
                <a:tab algn="l" pos="0"/>
              </a:tabLst>
            </a:pPr>
            <a:r>
              <a:rPr b="0" lang="en-IN" sz="1400" spc="-1" strike="noStrike">
                <a:solidFill>
                  <a:srgbClr val="d4f3fd"/>
                </a:solidFill>
                <a:latin typeface="Ubuntu"/>
                <a:ea typeface="Ubuntu"/>
              </a:rPr>
              <a:t>    </a:t>
            </a:r>
            <a:r>
              <a:rPr b="0" lang="en-IN" sz="1400" spc="-1" strike="noStrike">
                <a:solidFill>
                  <a:srgbClr val="d4f3fd"/>
                </a:solidFill>
                <a:latin typeface="Ubuntu"/>
                <a:ea typeface="Ubuntu"/>
              </a:rPr>
              <a:t>CH S C A RAMA GANESH (18311A05J9)</a:t>
            </a:r>
            <a:endParaRPr b="0" lang="en-IN" sz="1400" spc="-1" strike="noStrike">
              <a:latin typeface="Arial"/>
            </a:endParaRPr>
          </a:p>
          <a:p>
            <a:pPr marL="436320" indent="-380880">
              <a:lnSpc>
                <a:spcPct val="90000"/>
              </a:lnSpc>
              <a:spcBef>
                <a:spcPts val="283"/>
              </a:spcBef>
              <a:tabLst>
                <a:tab algn="l" pos="0"/>
              </a:tabLst>
            </a:pPr>
            <a:r>
              <a:rPr b="0" lang="en-IN" sz="1400" spc="-1" strike="noStrike">
                <a:solidFill>
                  <a:srgbClr val="d4f3fd"/>
                </a:solidFill>
                <a:latin typeface="Ubuntu"/>
                <a:ea typeface="Ubuntu"/>
              </a:rPr>
              <a:t>    </a:t>
            </a:r>
            <a:r>
              <a:rPr b="0" lang="en-IN" sz="1400" spc="-1" strike="noStrike">
                <a:solidFill>
                  <a:srgbClr val="d4f3fd"/>
                </a:solidFill>
                <a:latin typeface="Ubuntu"/>
                <a:ea typeface="Ubuntu"/>
              </a:rPr>
              <a:t>SHEKKARI AKSHAY (18311A05N9)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7338240" y="3589560"/>
            <a:ext cx="474840" cy="30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7611E79-55F3-4599-9E20-D14692084F91}" type="slidenum">
              <a:rPr b="0" lang="en-IN" sz="8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IN" sz="800" spc="-1" strike="noStrike">
              <a:latin typeface="Times New Roman"/>
            </a:endParaRPr>
          </a:p>
        </p:txBody>
      </p:sp>
      <p:sp>
        <p:nvSpPr>
          <p:cNvPr id="84" name="Google Shape;140;p14"/>
          <p:cNvSpPr/>
          <p:nvPr/>
        </p:nvSpPr>
        <p:spPr>
          <a:xfrm>
            <a:off x="769680" y="1923120"/>
            <a:ext cx="284544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IN" sz="1600" spc="-1" strike="noStrike" u="sng">
                <a:solidFill>
                  <a:srgbClr val="00e1e1"/>
                </a:solidFill>
                <a:uFillTx/>
                <a:latin typeface="Ubuntu"/>
                <a:ea typeface="Ubuntu"/>
              </a:rPr>
              <a:t>Project Guide</a:t>
            </a:r>
            <a:r>
              <a:rPr b="0" lang="en-IN" sz="1600" spc="-1" strike="noStrike">
                <a:solidFill>
                  <a:srgbClr val="ffffff"/>
                </a:solidFill>
                <a:latin typeface="Ubuntu"/>
                <a:ea typeface="Ubuntu"/>
              </a:rPr>
              <a:t>  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d4f3fd"/>
                </a:solidFill>
                <a:latin typeface="Ubuntu"/>
                <a:ea typeface="Ubuntu"/>
              </a:rPr>
              <a:t>Dr. T V RAJINIKANTH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85" name="Google Shape;141;p14"/>
          <p:cNvSpPr/>
          <p:nvPr/>
        </p:nvSpPr>
        <p:spPr>
          <a:xfrm>
            <a:off x="3771360" y="1801080"/>
            <a:ext cx="10800" cy="102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915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 txBox="1"/>
          <p:nvPr/>
        </p:nvSpPr>
        <p:spPr>
          <a:xfrm>
            <a:off x="2160000" y="720000"/>
            <a:ext cx="324000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IN" sz="1800" spc="-1" strike="noStrike" u="sng">
                <a:solidFill>
                  <a:srgbClr val="ffff00"/>
                </a:solidFill>
                <a:uFillTx/>
                <a:latin typeface="ubuntu"/>
              </a:rPr>
              <a:t>Final year Project Phase-2</a:t>
            </a:r>
            <a:endParaRPr b="0" lang="en-IN" sz="1800" spc="-1" strike="noStrike" u="sng">
              <a:solidFill>
                <a:srgbClr val="ffff00"/>
              </a:solidFill>
              <a:uFillTx/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44055"/>
            </a:gs>
            <a:gs pos="100000">
              <a:srgbClr val="03030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" y="1181520"/>
            <a:ext cx="7919640" cy="460800"/>
          </a:xfrm>
          <a:prstGeom prst="rect">
            <a:avLst/>
          </a:prstGeom>
          <a:noFill/>
          <a:ln w="0">
            <a:noFill/>
          </a:ln>
          <a:effectLst>
            <a:outerShdw dist="37674" dir="13500000" blurRad="50760" rotWithShape="0">
              <a:srgbClr val="000000">
                <a:alpha val="40000"/>
              </a:srgbClr>
            </a:outerShdw>
          </a:effectLst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IN" sz="4000" spc="-1" strike="noStrike">
                <a:solidFill>
                  <a:srgbClr val="ffff00"/>
                </a:solidFill>
                <a:latin typeface="Ubuntu"/>
                <a:ea typeface="Ubuntu"/>
              </a:rPr>
              <a:t>Project Statement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/>
          </p:nvPr>
        </p:nvSpPr>
        <p:spPr>
          <a:xfrm>
            <a:off x="7338240" y="3589560"/>
            <a:ext cx="474840" cy="30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0DFA0F2-4999-48CA-98BB-6DC531418C91}" type="slidenum">
              <a:rPr b="0" lang="en-IN" sz="8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IN" sz="800" spc="-1" strike="noStrike">
              <a:latin typeface="Times New Roman"/>
            </a:endParaRPr>
          </a:p>
        </p:txBody>
      </p:sp>
      <p:sp>
        <p:nvSpPr>
          <p:cNvPr id="89" name="Google Shape;148;p15"/>
          <p:cNvSpPr/>
          <p:nvPr/>
        </p:nvSpPr>
        <p:spPr>
          <a:xfrm>
            <a:off x="683280" y="1827360"/>
            <a:ext cx="6718680" cy="844560"/>
          </a:xfrm>
          <a:prstGeom prst="rect">
            <a:avLst/>
          </a:prstGeom>
          <a:noFill/>
          <a:ln w="0">
            <a:noFill/>
          </a:ln>
          <a:effectLst>
            <a:outerShdw algn="br" blurRad="50760" dir="135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Building a model that forecasts store sales by analyzing time series data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23920" y="303120"/>
            <a:ext cx="6096240" cy="703080"/>
          </a:xfrm>
          <a:prstGeom prst="rect">
            <a:avLst/>
          </a:prstGeom>
          <a:noFill/>
          <a:ln w="0">
            <a:noFill/>
          </a:ln>
        </p:spPr>
        <p:txBody>
          <a:bodyPr lIns="76320" rIns="76320" tIns="76320" bIns="7632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00"/>
                </a:solidFill>
                <a:latin typeface="Ubuntu"/>
                <a:ea typeface="Ubuntu"/>
              </a:rPr>
              <a:t>BRAIN STORMING IDEAS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123920" y="1206720"/>
            <a:ext cx="6096240" cy="2372760"/>
          </a:xfrm>
          <a:prstGeom prst="rect">
            <a:avLst/>
          </a:prstGeom>
          <a:noFill/>
          <a:ln w="0">
            <a:noFill/>
          </a:ln>
        </p:spPr>
        <p:txBody>
          <a:bodyPr lIns="76320" rIns="76320" tIns="76320" bIns="76320" anchor="t">
            <a:normAutofit fontScale="82000"/>
          </a:bodyPr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Using </a:t>
            </a:r>
            <a:r>
              <a:rPr b="1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ARIMA</a:t>
            </a: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 model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            </a:t>
            </a: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- Hyper Parameter Tuning using the GRID &amp; RANDOM SEARCH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Using </a:t>
            </a:r>
            <a:r>
              <a:rPr b="1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LSTM</a:t>
            </a: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 model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           </a:t>
            </a: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- Designing own sequential model using tensor flow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Using </a:t>
            </a:r>
            <a:r>
              <a:rPr b="1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ARIMA – LSTM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15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1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- Combining the bagging technique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Using </a:t>
            </a:r>
            <a:r>
              <a:rPr b="1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ARIMA – LSTM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15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1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-Combining using the Ada Boosting technique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rcRect l="31506" t="26745" r="40358" b="23239"/>
          <a:stretch/>
        </p:blipFill>
        <p:spPr>
          <a:xfrm>
            <a:off x="2700000" y="756000"/>
            <a:ext cx="2880000" cy="2880000"/>
          </a:xfrm>
          <a:prstGeom prst="rect">
            <a:avLst/>
          </a:prstGeom>
          <a:ln w="0">
            <a:noFill/>
          </a:ln>
        </p:spPr>
      </p:pic>
      <p:sp>
        <p:nvSpPr>
          <p:cNvPr id="93" name="Title 2"/>
          <p:cNvSpPr txBox="1"/>
          <p:nvPr/>
        </p:nvSpPr>
        <p:spPr>
          <a:xfrm>
            <a:off x="1123920" y="303480"/>
            <a:ext cx="6096240" cy="703080"/>
          </a:xfrm>
          <a:prstGeom prst="rect">
            <a:avLst/>
          </a:prstGeom>
          <a:noFill/>
          <a:ln w="0">
            <a:noFill/>
          </a:ln>
        </p:spPr>
        <p:txBody>
          <a:bodyPr lIns="76320" rIns="76320" tIns="76320" bIns="7632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00"/>
                </a:solidFill>
                <a:latin typeface="Ubuntu"/>
                <a:ea typeface="Ubuntu"/>
              </a:rPr>
              <a:t>ARIMA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rcRect l="0" t="0" r="0" b="24637"/>
          <a:stretch/>
        </p:blipFill>
        <p:spPr>
          <a:xfrm>
            <a:off x="1038600" y="1330560"/>
            <a:ext cx="6113160" cy="1549440"/>
          </a:xfrm>
          <a:prstGeom prst="rect">
            <a:avLst/>
          </a:prstGeom>
          <a:ln w="0">
            <a:noFill/>
          </a:ln>
        </p:spPr>
      </p:pic>
      <p:sp>
        <p:nvSpPr>
          <p:cNvPr id="95" name="Title 3"/>
          <p:cNvSpPr txBox="1"/>
          <p:nvPr/>
        </p:nvSpPr>
        <p:spPr>
          <a:xfrm>
            <a:off x="1123920" y="303480"/>
            <a:ext cx="6096240" cy="703080"/>
          </a:xfrm>
          <a:prstGeom prst="rect">
            <a:avLst/>
          </a:prstGeom>
          <a:noFill/>
          <a:ln w="0">
            <a:noFill/>
          </a:ln>
        </p:spPr>
        <p:txBody>
          <a:bodyPr lIns="76320" rIns="76320" tIns="76320" bIns="7632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00"/>
                </a:solidFill>
                <a:latin typeface="Ubuntu"/>
                <a:ea typeface="Ubuntu"/>
              </a:rPr>
              <a:t>LSTM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rcRect l="0" t="-521" r="58256" b="0"/>
          <a:stretch/>
        </p:blipFill>
        <p:spPr>
          <a:xfrm>
            <a:off x="2160000" y="1080000"/>
            <a:ext cx="3657960" cy="2520000"/>
          </a:xfrm>
          <a:prstGeom prst="rect">
            <a:avLst/>
          </a:prstGeom>
          <a:ln w="0">
            <a:noFill/>
          </a:ln>
        </p:spPr>
      </p:pic>
      <p:sp>
        <p:nvSpPr>
          <p:cNvPr id="97" name="Title 4"/>
          <p:cNvSpPr txBox="1"/>
          <p:nvPr/>
        </p:nvSpPr>
        <p:spPr>
          <a:xfrm>
            <a:off x="1123920" y="303480"/>
            <a:ext cx="6096240" cy="703080"/>
          </a:xfrm>
          <a:prstGeom prst="rect">
            <a:avLst/>
          </a:prstGeom>
          <a:noFill/>
          <a:ln w="0">
            <a:noFill/>
          </a:ln>
        </p:spPr>
        <p:txBody>
          <a:bodyPr lIns="76320" rIns="76320" tIns="76320" bIns="7632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00"/>
                </a:solidFill>
                <a:latin typeface="Ubuntu"/>
                <a:ea typeface="Ubuntu"/>
              </a:rPr>
              <a:t>Bagging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rcRect l="53957" t="0" r="0" b="0"/>
          <a:stretch/>
        </p:blipFill>
        <p:spPr>
          <a:xfrm>
            <a:off x="2160000" y="1006560"/>
            <a:ext cx="3600000" cy="2746800"/>
          </a:xfrm>
          <a:prstGeom prst="rect">
            <a:avLst/>
          </a:prstGeom>
          <a:ln w="0">
            <a:noFill/>
          </a:ln>
        </p:spPr>
      </p:pic>
      <p:sp>
        <p:nvSpPr>
          <p:cNvPr id="99" name="Title 5"/>
          <p:cNvSpPr txBox="1"/>
          <p:nvPr/>
        </p:nvSpPr>
        <p:spPr>
          <a:xfrm>
            <a:off x="1123920" y="303480"/>
            <a:ext cx="6096240" cy="703080"/>
          </a:xfrm>
          <a:prstGeom prst="rect">
            <a:avLst/>
          </a:prstGeom>
          <a:noFill/>
          <a:ln w="0">
            <a:noFill/>
          </a:ln>
        </p:spPr>
        <p:txBody>
          <a:bodyPr lIns="76320" rIns="76320" tIns="76320" bIns="7632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00"/>
                </a:solidFill>
                <a:latin typeface="Ubuntu"/>
                <a:ea typeface="Ubuntu"/>
              </a:rPr>
              <a:t>Boosting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44055"/>
            </a:gs>
            <a:gs pos="100000">
              <a:srgbClr val="03030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0" y="1485000"/>
            <a:ext cx="7919640" cy="876600"/>
          </a:xfrm>
          <a:prstGeom prst="rect">
            <a:avLst/>
          </a:prstGeom>
          <a:noFill/>
          <a:ln w="0">
            <a:noFill/>
          </a:ln>
          <a:effectLst>
            <a:outerShdw dist="37674" dir="13500000" blurRad="50760" rotWithShape="0">
              <a:srgbClr val="000000">
                <a:alpha val="40000"/>
              </a:srgbClr>
            </a:outerShdw>
          </a:effectLst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IN" sz="7200" spc="-1" strike="noStrike">
                <a:solidFill>
                  <a:srgbClr val="ffff00"/>
                </a:solidFill>
                <a:latin typeface="Ubuntu"/>
                <a:ea typeface="Ubuntu"/>
              </a:rPr>
              <a:t>Thank you</a:t>
            </a:r>
            <a:endParaRPr b="0" lang="en-IN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/>
          </p:nvPr>
        </p:nvSpPr>
        <p:spPr>
          <a:xfrm>
            <a:off x="7338240" y="3589560"/>
            <a:ext cx="474840" cy="30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98E20F3-89C2-49C3-8852-9BBE041E0E73}" type="slidenum">
              <a:rPr b="0" lang="en-IN" sz="8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IN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LibreOffice/7.2.0.4$Windows_X86_64 LibreOffice_project/9a9c6381e3f7a62afc1329bd359cc48accb6435b</Application>
  <AppVersion>15.0000</AppVersion>
  <Words>88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2022-05-29T12:06:32Z</dcterms:modified>
  <cp:revision>4</cp:revision>
  <dc:subject/>
  <dc:title>PROJECT DISCUSSION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Custom</vt:lpwstr>
  </property>
  <property fmtid="{D5CDD505-2E9C-101B-9397-08002B2CF9AE}" pid="4" name="Slides">
    <vt:i4>5</vt:i4>
  </property>
</Properties>
</file>